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5" r:id="rId10"/>
    <p:sldId id="276" r:id="rId11"/>
    <p:sldId id="277" r:id="rId12"/>
    <p:sldId id="274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647DFD-281F-4CB9-A690-4773E0F725AB}">
          <p14:sldIdLst>
            <p14:sldId id="25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  <p14:sldId id="274"/>
            <p14:sldId id="266"/>
          </p14:sldIdLst>
        </p14:section>
        <p14:section name="Untitled Section" id="{E177930D-2067-4FF3-A3D8-8B1EFEB5A50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4196">
          <p15:clr>
            <a:srgbClr val="A4A3A4"/>
          </p15:clr>
        </p15:guide>
        <p15:guide id="2" orient="horz" pos="2153">
          <p15:clr>
            <a:srgbClr val="A4A3A4"/>
          </p15:clr>
        </p15:guide>
        <p15:guide id="3" orient="horz" pos="795">
          <p15:clr>
            <a:srgbClr val="A4A3A4"/>
          </p15:clr>
        </p15:guide>
        <p15:guide id="4" pos="254">
          <p15:clr>
            <a:srgbClr val="A4A3A4"/>
          </p15:clr>
        </p15:guide>
        <p15:guide id="5" pos="5507">
          <p15:clr>
            <a:srgbClr val="A4A3A4"/>
          </p15:clr>
        </p15:guide>
        <p15:guide id="6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8F6"/>
    <a:srgbClr val="000000"/>
    <a:srgbClr val="C9C0B5"/>
    <a:srgbClr val="D2C0B5"/>
    <a:srgbClr val="BBB0A3"/>
    <a:srgbClr val="FD5151"/>
    <a:srgbClr val="887E6F"/>
    <a:srgbClr val="FD5158"/>
    <a:srgbClr val="F04E6E"/>
    <a:srgbClr val="6C65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 autoAdjust="0"/>
    <p:restoredTop sz="77646" autoAdjust="0"/>
  </p:normalViewPr>
  <p:slideViewPr>
    <p:cSldViewPr snapToGrid="0" snapToObjects="1" showGuides="1">
      <p:cViewPr varScale="1">
        <p:scale>
          <a:sx n="80" d="100"/>
          <a:sy n="80" d="100"/>
        </p:scale>
        <p:origin x="1541" y="62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Hva er NoSQL og hvorfor er</a:t>
            </a:r>
            <a:r>
              <a:rPr lang="nb-NO" baseline="0" dirty="0" smtClean="0"/>
              <a:t> det i vinden?</a:t>
            </a:r>
          </a:p>
          <a:p>
            <a:r>
              <a:rPr lang="nb-NO" baseline="0" dirty="0" smtClean="0"/>
              <a:t>Hvem benytter det og hvorfor benyttes det i stedet for vanlig relasjonsdatabase?</a:t>
            </a:r>
          </a:p>
          <a:p>
            <a:r>
              <a:rPr lang="nb-NO" baseline="0" dirty="0" smtClean="0"/>
              <a:t>Er det slik at vi alltid velger relasjonsdatabase fordi det er det vi er vandt til?</a:t>
            </a:r>
          </a:p>
        </p:txBody>
      </p:sp>
    </p:spTree>
    <p:extLst>
      <p:ext uri="{BB962C8B-B14F-4D97-AF65-F5344CB8AC3E}">
        <p14:creationId xmlns:p14="http://schemas.microsoft.com/office/powerpoint/2010/main" val="4228961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Transaksjonell</a:t>
            </a:r>
            <a:r>
              <a:rPr lang="nb-NO" baseline="0" dirty="0" smtClean="0"/>
              <a:t> og open-kildekode dokumentdatabase skrevet i .NET</a:t>
            </a:r>
          </a:p>
          <a:p>
            <a:r>
              <a:rPr lang="nb-NO" baseline="0" dirty="0" smtClean="0"/>
              <a:t>Bygd for skalering – replikering og sharding (horisontal replikering</a:t>
            </a:r>
            <a:r>
              <a:rPr lang="nb-NO" baseline="0" smtClean="0"/>
              <a:t>) </a:t>
            </a:r>
            <a:r>
              <a:rPr lang="nb-NO" baseline="0" smtClean="0"/>
              <a:t>ut-av-boksen </a:t>
            </a:r>
            <a:endParaRPr lang="nb-NO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096532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Klient-server</a:t>
            </a:r>
            <a:r>
              <a:rPr lang="nb-NO" baseline="0" dirty="0" smtClean="0"/>
              <a:t> arkitektur</a:t>
            </a:r>
          </a:p>
          <a:p>
            <a:r>
              <a:rPr lang="nb-NO" baseline="0" dirty="0" smtClean="0"/>
              <a:t>Serveren er ansvarlig for lagringen og utførelsen av spørringene</a:t>
            </a:r>
          </a:p>
          <a:p>
            <a:r>
              <a:rPr lang="nb-NO" baseline="0" dirty="0" smtClean="0"/>
              <a:t>Klienten er det som konsumenten bruker for å kunne kommunisere med serveren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75382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Raven server can run in 4 modes:</a:t>
            </a:r>
          </a:p>
          <a:p>
            <a:pPr marL="285750" indent="-285750">
              <a:buFontTx/>
              <a:buChar char="-"/>
            </a:pPr>
            <a:r>
              <a:rPr lang="nb-NO" dirty="0" smtClean="0"/>
              <a:t>Standalone windows service</a:t>
            </a:r>
          </a:p>
          <a:p>
            <a:pPr marL="285750" indent="-285750">
              <a:buFontTx/>
              <a:buChar char="-"/>
            </a:pPr>
            <a:r>
              <a:rPr lang="nb-NO" dirty="0" smtClean="0"/>
              <a:t>In</a:t>
            </a:r>
            <a:r>
              <a:rPr lang="nb-NO" baseline="0" dirty="0" smtClean="0"/>
              <a:t> IIS</a:t>
            </a:r>
          </a:p>
          <a:p>
            <a:pPr marL="285750" indent="-285750">
              <a:buFontTx/>
              <a:buChar char="-"/>
            </a:pPr>
            <a:r>
              <a:rPr lang="nb-NO" baseline="0" dirty="0" smtClean="0"/>
              <a:t>Embedded</a:t>
            </a:r>
          </a:p>
          <a:p>
            <a:pPr marL="285750" indent="-285750">
              <a:buFontTx/>
              <a:buChar char="-"/>
            </a:pPr>
            <a:r>
              <a:rPr lang="nb-NO" baseline="0" dirty="0" smtClean="0"/>
              <a:t>From command line (usefull for development) can also run in RAM </a:t>
            </a:r>
          </a:p>
          <a:p>
            <a:pPr marL="285750" indent="-285750">
              <a:buFontTx/>
              <a:buChar char="-"/>
            </a:pPr>
            <a:endParaRPr lang="nb-NO" dirty="0" smtClean="0"/>
          </a:p>
          <a:p>
            <a:pPr marL="285750" indent="-285750">
              <a:buFontTx/>
              <a:buChar char="-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38341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Tip #1: create</a:t>
            </a:r>
            <a:r>
              <a:rPr lang="nb-NO" baseline="0" dirty="0" smtClean="0"/>
              <a:t> store in global asax</a:t>
            </a:r>
          </a:p>
          <a:p>
            <a:r>
              <a:rPr lang="nb-NO" dirty="0" smtClean="0"/>
              <a:t>Tip #2:</a:t>
            </a:r>
            <a:r>
              <a:rPr lang="nb-NO" baseline="0" dirty="0" smtClean="0"/>
              <a:t> Create an abstract controller with ability to handle session creations and teardown.</a:t>
            </a:r>
          </a:p>
          <a:p>
            <a:r>
              <a:rPr lang="nb-NO" baseline="0" smtClean="0"/>
              <a:t>Tip #3: Objects should have an Id property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46684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1370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4574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4093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129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663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4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3682958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6826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0887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81558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3334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val="8943522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351067674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44995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1872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21905278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6873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123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6291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spenekvang/Intro2Rave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8862" y="3016220"/>
            <a:ext cx="5669452" cy="615553"/>
          </a:xfrm>
        </p:spPr>
        <p:txBody>
          <a:bodyPr/>
          <a:lstStyle/>
          <a:p>
            <a:r>
              <a:rPr lang="en-US" dirty="0" err="1" smtClean="0"/>
              <a:t>Ravendb</a:t>
            </a:r>
            <a:r>
              <a:rPr lang="en-US" dirty="0" smtClean="0"/>
              <a:t> – An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.NET </a:t>
            </a:r>
            <a:r>
              <a:rPr lang="en-US" dirty="0" err="1" smtClean="0"/>
              <a:t>Utvikling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Faggruppemøte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Espen Ekvang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12/02/14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20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300904" cy="307777"/>
          </a:xfrm>
        </p:spPr>
        <p:txBody>
          <a:bodyPr/>
          <a:lstStyle/>
          <a:p>
            <a:r>
              <a:rPr lang="nb-NO" dirty="0" smtClean="0"/>
              <a:t>Separate class index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2" y="1209675"/>
            <a:ext cx="8409685" cy="43088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Employees_ByDepartmentName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AbstractIndexCreationTask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Employees_ByDepartmentName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ReduceResult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ReduceResult</a:t>
            </a:r>
            <a:endParaRPr lang="nb-NO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nb-NO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nb-NO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Department()</a:t>
            </a:r>
          </a:p>
          <a:p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nb-NO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Map = &lt;insert map function here&gt;,</a:t>
            </a:r>
          </a:p>
          <a:p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Reduce = &lt;insert reduce function here&gt;</a:t>
            </a:r>
            <a:endParaRPr lang="nb-NO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nb-NO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 the index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IndexCreation</a:t>
            </a:r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.CreateIndexes(</a:t>
            </a:r>
            <a:r>
              <a:rPr lang="nb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Employees_ByDepartmentName</a:t>
            </a:r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).Assembly, </a:t>
            </a:r>
            <a:r>
              <a:rPr lang="nb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b-NO" sz="1400" dirty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700" dirty="0" err="1" smtClean="0"/>
          </a:p>
        </p:txBody>
      </p:sp>
    </p:spTree>
    <p:extLst>
      <p:ext uri="{BB962C8B-B14F-4D97-AF65-F5344CB8AC3E}">
        <p14:creationId xmlns:p14="http://schemas.microsoft.com/office/powerpoint/2010/main" val="2813477662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16789" cy="307777"/>
          </a:xfrm>
        </p:spPr>
        <p:txBody>
          <a:bodyPr/>
          <a:lstStyle/>
          <a:p>
            <a:r>
              <a:rPr lang="nb-NO" dirty="0" smtClean="0"/>
              <a:t>Use INdex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2" y="1219199"/>
            <a:ext cx="8409685" cy="13049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endParaRPr lang="nb-NO" sz="14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b-NO" sz="1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session.Query&lt;</a:t>
            </a:r>
            <a:r>
              <a:rPr lang="nb-NO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EmployeesByDepartment</a:t>
            </a:r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nb-NO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"Employees/ByDepartmentName</a:t>
            </a:r>
            <a:r>
              <a:rPr lang="nb-NO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  	.FirstOrDefault(x =&gt; x.Department=</a:t>
            </a:r>
            <a:r>
              <a:rPr lang="nb-NO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SomeDepartment"</a:t>
            </a:r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251476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81175" cy="307777"/>
          </a:xfrm>
        </p:spPr>
        <p:txBody>
          <a:bodyPr/>
          <a:lstStyle/>
          <a:p>
            <a:r>
              <a:rPr lang="nb-NO" dirty="0" smtClean="0"/>
              <a:t>exercise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409700"/>
            <a:ext cx="8416086" cy="4642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Use RavenDB to provide storage functionality for the very simple EmployeeOverview.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The application should have the following abilities: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700" dirty="0"/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Add new employee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List all employees for different departments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Delete an existing employee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endParaRPr lang="nb-NO" sz="1700" dirty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Clone repository found here: 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700" dirty="0" smtClean="0"/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700" b="1" dirty="0">
                <a:hlinkClick r:id="rId2"/>
              </a:rPr>
              <a:t>https://</a:t>
            </a:r>
            <a:r>
              <a:rPr lang="nb-NO" sz="1700" b="1" dirty="0" smtClean="0">
                <a:hlinkClick r:id="rId2"/>
              </a:rPr>
              <a:t>github.com/espenekvang/Intro2Raven</a:t>
            </a:r>
            <a:endParaRPr lang="nb-NO" sz="1700" b="1" dirty="0" smtClean="0"/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nb-NO" sz="1700" dirty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See branch </a:t>
            </a:r>
            <a:r>
              <a:rPr lang="nb-NO" sz="1700" i="1" dirty="0" smtClean="0"/>
              <a:t>possible-solution</a:t>
            </a:r>
            <a:r>
              <a:rPr lang="nb-NO" sz="1700" dirty="0" smtClean="0"/>
              <a:t> for a simple solution to the exercise</a:t>
            </a:r>
            <a:endParaRPr lang="nb-NO" sz="1700" i="1" dirty="0"/>
          </a:p>
        </p:txBody>
      </p:sp>
    </p:spTree>
    <p:extLst>
      <p:ext uri="{BB962C8B-B14F-4D97-AF65-F5344CB8AC3E}">
        <p14:creationId xmlns:p14="http://schemas.microsoft.com/office/powerpoint/2010/main" val="1289094640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75091" y="3309695"/>
            <a:ext cx="4396995" cy="307777"/>
          </a:xfrm>
        </p:spPr>
        <p:txBody>
          <a:bodyPr/>
          <a:lstStyle/>
          <a:p>
            <a:r>
              <a:rPr lang="nb-NO" dirty="0" smtClean="0"/>
              <a:t>thanks</a:t>
            </a:r>
            <a:endParaRPr lang="nb-NO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Espen Ekvang</a:t>
            </a:r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837613" y="431800"/>
            <a:ext cx="306387" cy="276225"/>
          </a:xfrm>
        </p:spPr>
        <p:txBody>
          <a:bodyPr/>
          <a:lstStyle/>
          <a:p>
            <a:fld id="{FF67BF5B-7344-D747-A0C2-CBD7B2ACBC8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163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akzilla.com/wp-content/new_upload/nosq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4" y="1957387"/>
            <a:ext cx="5724525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0675" y="428625"/>
            <a:ext cx="8594725" cy="323850"/>
          </a:xfrm>
          <a:prstGeom prst="rect">
            <a:avLst/>
          </a:prstGeom>
          <a:solidFill>
            <a:srgbClr val="F9F8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nb-NO" sz="14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25756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ravendb.net/static/images/logo-ravend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1419225"/>
            <a:ext cx="3429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95275" y="455711"/>
            <a:ext cx="8496300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nb-NO" sz="1400" dirty="0" err="1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7645" y="3457575"/>
            <a:ext cx="4291559" cy="1133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400"/>
              </a:spcAft>
              <a:buFontTx/>
              <a:buChar char="-"/>
            </a:pPr>
            <a:r>
              <a:rPr lang="nb-NO" sz="1700" dirty="0" smtClean="0"/>
              <a:t>stored schema-less as JSON documents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Tx/>
              <a:buChar char="-"/>
            </a:pPr>
            <a:r>
              <a:rPr lang="nb-NO" sz="1700" dirty="0" smtClean="0"/>
              <a:t>query using LINQ from .NET code, or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Tx/>
              <a:buChar char="-"/>
            </a:pPr>
            <a:r>
              <a:rPr lang="nb-NO" sz="1700" dirty="0" smtClean="0"/>
              <a:t>using provided RESTful API </a:t>
            </a:r>
          </a:p>
        </p:txBody>
      </p:sp>
    </p:spTree>
    <p:extLst>
      <p:ext uri="{BB962C8B-B14F-4D97-AF65-F5344CB8AC3E}">
        <p14:creationId xmlns:p14="http://schemas.microsoft.com/office/powerpoint/2010/main" val="17411411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5"/>
            <a:ext cx="9144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904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613216" cy="307777"/>
          </a:xfrm>
        </p:spPr>
        <p:txBody>
          <a:bodyPr/>
          <a:lstStyle/>
          <a:p>
            <a:r>
              <a:rPr lang="nb-NO" dirty="0" smtClean="0"/>
              <a:t>Getting started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409700"/>
            <a:ext cx="857478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700" dirty="0" smtClean="0"/>
              <a:t>Create Empty MVC project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700" dirty="0" smtClean="0"/>
              <a:t>Add Raven Client from Nuget (</a:t>
            </a:r>
            <a:r>
              <a:rPr lang="nb-NO" sz="1400" dirty="0">
                <a:latin typeface="Lucida Console" panose="020B0609040504020204" pitchFamily="49" charset="0"/>
              </a:rPr>
              <a:t>Install-package </a:t>
            </a:r>
            <a:r>
              <a:rPr lang="nb-NO" sz="1400" dirty="0" smtClean="0">
                <a:latin typeface="Lucida Console" panose="020B0609040504020204" pitchFamily="49" charset="0"/>
              </a:rPr>
              <a:t>RavenDB.Client</a:t>
            </a:r>
            <a:r>
              <a:rPr lang="nb-NO" sz="1600" dirty="0" smtClean="0"/>
              <a:t>)</a:t>
            </a:r>
            <a:endParaRPr lang="nb-NO" sz="1700" dirty="0" smtClean="0"/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700" dirty="0" smtClean="0"/>
              <a:t>Add Raven Server from Nuget (</a:t>
            </a:r>
            <a:r>
              <a:rPr lang="nb-NO" sz="1400" dirty="0">
                <a:latin typeface="Lucida Console" panose="020B0609040504020204" pitchFamily="49" charset="0"/>
              </a:rPr>
              <a:t>Install-package RavenDB.Server</a:t>
            </a:r>
            <a:r>
              <a:rPr lang="nb-NO" sz="1700" dirty="0" smtClean="0"/>
              <a:t>)</a:t>
            </a:r>
          </a:p>
          <a:p>
            <a:pPr marL="800100" lvl="1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600" dirty="0" smtClean="0"/>
              <a:t>Start Raven server from: packages/Raven Server &lt;version&gt;/tools/Raven.Server.exe</a:t>
            </a:r>
            <a:endParaRPr lang="nb-NO" sz="1600" dirty="0"/>
          </a:p>
        </p:txBody>
      </p:sp>
    </p:spTree>
    <p:extLst>
      <p:ext uri="{BB962C8B-B14F-4D97-AF65-F5344CB8AC3E}">
        <p14:creationId xmlns:p14="http://schemas.microsoft.com/office/powerpoint/2010/main" val="2359986433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556790" cy="307777"/>
          </a:xfrm>
        </p:spPr>
        <p:txBody>
          <a:bodyPr/>
          <a:lstStyle/>
          <a:p>
            <a:r>
              <a:rPr lang="nb-NO" dirty="0" smtClean="0"/>
              <a:t>documentstore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409700"/>
            <a:ext cx="6617517" cy="1133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Expensive to create, perform only once (typically in global.asax)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Use documentstore to open session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Make sure to call SaveChanges() on session to persist changes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1623" y="3217700"/>
            <a:ext cx="840968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store =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DocumentStore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ConnectionStringName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3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RavenDB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nb-NO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store.Initialize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session = store.OpenSession())</a:t>
            </a: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blogEntry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BlogEntry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{Title = 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 title"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Content = 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 content"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session.Store(blogEntry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session.SaveChanges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  <a:endParaRPr lang="nb-NO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b-NO" sz="1300" dirty="0"/>
          </a:p>
        </p:txBody>
      </p:sp>
    </p:spTree>
    <p:extLst>
      <p:ext uri="{BB962C8B-B14F-4D97-AF65-F5344CB8AC3E}">
        <p14:creationId xmlns:p14="http://schemas.microsoft.com/office/powerpoint/2010/main" val="1947236889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53392" cy="307777"/>
          </a:xfrm>
        </p:spPr>
        <p:txBody>
          <a:bodyPr/>
          <a:lstStyle/>
          <a:p>
            <a:r>
              <a:rPr lang="nb-NO" dirty="0" smtClean="0"/>
              <a:t>Query data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409700"/>
            <a:ext cx="5557932" cy="743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Querying done using LINQ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RavenDB generates dynamic index (first-hit penalty)</a:t>
            </a:r>
          </a:p>
        </p:txBody>
      </p:sp>
      <p:sp>
        <p:nvSpPr>
          <p:cNvPr id="6" name="Rectangle 5"/>
          <p:cNvSpPr/>
          <p:nvPr/>
        </p:nvSpPr>
        <p:spPr>
          <a:xfrm>
            <a:off x="321623" y="3217700"/>
            <a:ext cx="840968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store =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DocumentStore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ConnectionStringName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3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RavenDB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nb-NO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store.Initialize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session = store.OpenSession())</a:t>
            </a: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allEntries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_session.Query&lt;</a:t>
            </a:r>
            <a:r>
              <a:rPr lang="nb-NO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BlogEntry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entriesWithTitle = _session.Query&lt;</a:t>
            </a:r>
            <a:r>
              <a:rPr lang="nb-NO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BlogEntry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	 .Where(entry =&gt; entry.Title == </a:t>
            </a:r>
            <a:r>
              <a:rPr lang="en-US" sz="13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</a:t>
            </a:r>
            <a:r>
              <a:rPr lang="en-US" sz="13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thetitle</a:t>
            </a:r>
            <a:r>
              <a:rPr lang="en-US" sz="13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  <a:endParaRPr lang="nb-NO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b-NO" sz="1300" dirty="0"/>
          </a:p>
        </p:txBody>
      </p:sp>
    </p:spTree>
    <p:extLst>
      <p:ext uri="{BB962C8B-B14F-4D97-AF65-F5344CB8AC3E}">
        <p14:creationId xmlns:p14="http://schemas.microsoft.com/office/powerpoint/2010/main" val="350224066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129429" cy="307777"/>
          </a:xfrm>
        </p:spPr>
        <p:txBody>
          <a:bodyPr/>
          <a:lstStyle/>
          <a:p>
            <a:r>
              <a:rPr lang="nb-NO" dirty="0" smtClean="0"/>
              <a:t>Create Index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990600"/>
            <a:ext cx="4892686" cy="1133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Map-Reduce in RavenDB Management studio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Define index in code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Make use of the index</a:t>
            </a:r>
          </a:p>
        </p:txBody>
      </p:sp>
    </p:spTree>
    <p:extLst>
      <p:ext uri="{BB962C8B-B14F-4D97-AF65-F5344CB8AC3E}">
        <p14:creationId xmlns:p14="http://schemas.microsoft.com/office/powerpoint/2010/main" val="2758742327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034852" cy="307777"/>
          </a:xfrm>
        </p:spPr>
        <p:txBody>
          <a:bodyPr/>
          <a:lstStyle/>
          <a:p>
            <a:r>
              <a:rPr lang="nb-NO" dirty="0" smtClean="0"/>
              <a:t>Inline index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4" y="1414700"/>
            <a:ext cx="8409684" cy="17235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DocumentStore.DatabaseCommands.PutIndex(</a:t>
            </a:r>
            <a:r>
              <a:rPr lang="nb-NO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Employees/ByDepartmentName"</a:t>
            </a:r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b-NO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b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IndexDefinitionBuilder</a:t>
            </a:r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b-NO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b-NO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EmployeesByDepartment</a:t>
            </a:r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Map = </a:t>
            </a:r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&lt;map function goes here using LINQ&gt;,</a:t>
            </a:r>
            <a:endParaRPr lang="nb-NO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Reduce = </a:t>
            </a:r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&lt;reduce function goes here using LINQ&gt;</a:t>
            </a:r>
            <a:endParaRPr lang="nb-NO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});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700" dirty="0" err="1" smtClean="0"/>
          </a:p>
        </p:txBody>
      </p:sp>
    </p:spTree>
    <p:extLst>
      <p:ext uri="{BB962C8B-B14F-4D97-AF65-F5344CB8AC3E}">
        <p14:creationId xmlns:p14="http://schemas.microsoft.com/office/powerpoint/2010/main" val="4124443357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27795</TotalTime>
  <Words>421</Words>
  <Application>Microsoft Office PowerPoint</Application>
  <PresentationFormat>On-screen Show (4:3)</PresentationFormat>
  <Paragraphs>115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Consolas</vt:lpstr>
      <vt:lpstr>Georgia</vt:lpstr>
      <vt:lpstr>Lucida Console</vt:lpstr>
      <vt:lpstr>Wingdings</vt:lpstr>
      <vt:lpstr>BEKK Rekruttering 16-9</vt:lpstr>
      <vt:lpstr>Ravendb – An introduction</vt:lpstr>
      <vt:lpstr>PowerPoint Presentation</vt:lpstr>
      <vt:lpstr>PowerPoint Presentation</vt:lpstr>
      <vt:lpstr>PowerPoint Presentation</vt:lpstr>
      <vt:lpstr>Getting started</vt:lpstr>
      <vt:lpstr>documentstore</vt:lpstr>
      <vt:lpstr>Query data</vt:lpstr>
      <vt:lpstr>Create Index</vt:lpstr>
      <vt:lpstr>Inline index</vt:lpstr>
      <vt:lpstr>Separate class index</vt:lpstr>
      <vt:lpstr>Use INdex</vt:lpstr>
      <vt:lpstr>exercise</vt:lpstr>
      <vt:lpstr>thanks</vt:lpstr>
    </vt:vector>
  </TitlesOfParts>
  <Company>Bekk Consulting 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Espen Ekvang</cp:lastModifiedBy>
  <cp:revision>807</cp:revision>
  <dcterms:created xsi:type="dcterms:W3CDTF">2011-08-04T16:58:46Z</dcterms:created>
  <dcterms:modified xsi:type="dcterms:W3CDTF">2014-02-11T08:21:22Z</dcterms:modified>
</cp:coreProperties>
</file>