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647DFD-281F-4CB9-A690-4773E0F725AB}">
          <p14:sldIdLst>
            <p14:sldId id="25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6"/>
          </p14:sldIdLst>
        </p14:section>
        <p14:section name="Untitled Section" id="{E177930D-2067-4FF3-A3D8-8B1EFEB5A5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orient="horz" pos="2153">
          <p15:clr>
            <a:srgbClr val="A4A3A4"/>
          </p15:clr>
        </p15:guide>
        <p15:guide id="3" orient="horz" pos="795">
          <p15:clr>
            <a:srgbClr val="A4A3A4"/>
          </p15:clr>
        </p15:guide>
        <p15:guide id="4" pos="254">
          <p15:clr>
            <a:srgbClr val="A4A3A4"/>
          </p15:clr>
        </p15:guide>
        <p15:guide id="5" pos="5507">
          <p15:clr>
            <a:srgbClr val="A4A3A4"/>
          </p15:clr>
        </p15:guide>
        <p15:guide id="6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6"/>
    <a:srgbClr val="000000"/>
    <a:srgbClr val="C9C0B5"/>
    <a:srgbClr val="D2C0B5"/>
    <a:srgbClr val="BBB0A3"/>
    <a:srgbClr val="FD5151"/>
    <a:srgbClr val="887E6F"/>
    <a:srgbClr val="FD5158"/>
    <a:srgbClr val="F04E6E"/>
    <a:srgbClr val="6C6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77646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541" y="62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er NoSQL og hvorfor er</a:t>
            </a:r>
            <a:r>
              <a:rPr lang="nb-NO" baseline="0" dirty="0" smtClean="0"/>
              <a:t> det i vinden?</a:t>
            </a:r>
          </a:p>
          <a:p>
            <a:r>
              <a:rPr lang="nb-NO" baseline="0" dirty="0" smtClean="0"/>
              <a:t>Hvem benytter det og hvorfor benyttes det i stedet for vanlig relasjonsdatabase?</a:t>
            </a:r>
          </a:p>
          <a:p>
            <a:r>
              <a:rPr lang="nb-NO" baseline="0" dirty="0" smtClean="0"/>
              <a:t>Er det slik at vi alltid velger relasjonsdatabase fordi det er det vi er vandt til?</a:t>
            </a:r>
          </a:p>
        </p:txBody>
      </p:sp>
    </p:spTree>
    <p:extLst>
      <p:ext uri="{BB962C8B-B14F-4D97-AF65-F5344CB8AC3E}">
        <p14:creationId xmlns:p14="http://schemas.microsoft.com/office/powerpoint/2010/main" val="422896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Transaksjonell</a:t>
            </a:r>
            <a:r>
              <a:rPr lang="nb-NO" baseline="0" dirty="0" smtClean="0"/>
              <a:t> og open-kildekode dokumentdatabase skrevet i .NET</a:t>
            </a:r>
          </a:p>
          <a:p>
            <a:r>
              <a:rPr lang="nb-NO" baseline="0" dirty="0" smtClean="0"/>
              <a:t>Bygd for skalering – replikering og sharding (horisontal replikering) ut-av-boksen</a:t>
            </a:r>
          </a:p>
        </p:txBody>
      </p:sp>
    </p:spTree>
    <p:extLst>
      <p:ext uri="{BB962C8B-B14F-4D97-AF65-F5344CB8AC3E}">
        <p14:creationId xmlns:p14="http://schemas.microsoft.com/office/powerpoint/2010/main" val="309653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Klient-server</a:t>
            </a:r>
            <a:r>
              <a:rPr lang="nb-NO" baseline="0" dirty="0" smtClean="0"/>
              <a:t> arkitektur</a:t>
            </a:r>
          </a:p>
          <a:p>
            <a:r>
              <a:rPr lang="nb-NO" baseline="0" dirty="0" smtClean="0"/>
              <a:t>Serveren er ansvarlig for lagringen og utførelsen av spørringene</a:t>
            </a:r>
          </a:p>
          <a:p>
            <a:r>
              <a:rPr lang="nb-NO" baseline="0" dirty="0" smtClean="0"/>
              <a:t>Klienten er det som konsumenten bruker for å kunne kommunisere med serveren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538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Raven server can run in 4 modes: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Standalone windows service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In</a:t>
            </a:r>
            <a:r>
              <a:rPr lang="nb-NO" baseline="0" dirty="0" smtClean="0"/>
              <a:t> IIS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Embedded</a:t>
            </a:r>
          </a:p>
          <a:p>
            <a:pPr marL="285750" indent="-285750">
              <a:buFontTx/>
              <a:buChar char="-"/>
            </a:pPr>
            <a:r>
              <a:rPr lang="nb-NO" baseline="0" dirty="0" smtClean="0"/>
              <a:t>From command line (usefull for development) can also run in RAM </a:t>
            </a:r>
          </a:p>
          <a:p>
            <a:pPr marL="285750" indent="-285750">
              <a:buFontTx/>
              <a:buChar char="-"/>
            </a:pPr>
            <a:endParaRPr lang="nb-NO" dirty="0" smtClean="0"/>
          </a:p>
          <a:p>
            <a:pPr marL="285750" indent="-285750"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83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Tip #1: create</a:t>
            </a:r>
            <a:r>
              <a:rPr lang="nb-NO" baseline="0" dirty="0" smtClean="0"/>
              <a:t> store in global asax</a:t>
            </a:r>
          </a:p>
          <a:p>
            <a:r>
              <a:rPr lang="nb-NO" dirty="0" smtClean="0"/>
              <a:t>Tip #2:</a:t>
            </a:r>
            <a:r>
              <a:rPr lang="nb-NO" baseline="0" dirty="0" smtClean="0"/>
              <a:t> Create an abstract controller with ability to handle session creations and teardown.</a:t>
            </a:r>
          </a:p>
          <a:p>
            <a:r>
              <a:rPr lang="nb-NO" baseline="0" smtClean="0"/>
              <a:t>Tip #3: Objects should have an Id property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66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862" y="3016220"/>
            <a:ext cx="5669452" cy="615553"/>
          </a:xfrm>
        </p:spPr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err="1" smtClean="0"/>
              <a:t>Utvikling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12/02/14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5091" y="3309695"/>
            <a:ext cx="4396995" cy="307777"/>
          </a:xfrm>
        </p:spPr>
        <p:txBody>
          <a:bodyPr/>
          <a:lstStyle/>
          <a:p>
            <a:r>
              <a:rPr lang="nb-NO" dirty="0" smtClean="0"/>
              <a:t>thanks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837613" y="431800"/>
            <a:ext cx="306387" cy="276225"/>
          </a:xfrm>
        </p:spPr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16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akzilla.com/wp-content/new_upload/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1957387"/>
            <a:ext cx="57245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675" y="428625"/>
            <a:ext cx="8594725" cy="323850"/>
          </a:xfrm>
          <a:prstGeom prst="rect">
            <a:avLst/>
          </a:prstGeom>
          <a:solidFill>
            <a:srgbClr val="F9F8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575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vendb.net/static/images/logo-raven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419225"/>
            <a:ext cx="3429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5275" y="455711"/>
            <a:ext cx="84963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endParaRPr lang="nb-NO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645" y="3457575"/>
            <a:ext cx="4291559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stored schema-less as JSON documents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query using LINQ from .NET code, or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Tx/>
              <a:buChar char="-"/>
            </a:pPr>
            <a:r>
              <a:rPr lang="nb-NO" sz="1700" dirty="0" smtClean="0"/>
              <a:t>using provided RESTful API </a:t>
            </a:r>
          </a:p>
        </p:txBody>
      </p:sp>
    </p:spTree>
    <p:extLst>
      <p:ext uri="{BB962C8B-B14F-4D97-AF65-F5344CB8AC3E}">
        <p14:creationId xmlns:p14="http://schemas.microsoft.com/office/powerpoint/2010/main" val="1741141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904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13216" cy="307777"/>
          </a:xfrm>
        </p:spPr>
        <p:txBody>
          <a:bodyPr/>
          <a:lstStyle/>
          <a:p>
            <a:r>
              <a:rPr lang="nb-NO" dirty="0" smtClean="0"/>
              <a:t>Getting started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57478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Create Empty MVC project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Client from Nuget (</a:t>
            </a:r>
            <a:r>
              <a:rPr lang="nb-NO" sz="1400" dirty="0">
                <a:latin typeface="Lucida Console" panose="020B0609040504020204" pitchFamily="49" charset="0"/>
              </a:rPr>
              <a:t>Install-package </a:t>
            </a:r>
            <a:r>
              <a:rPr lang="nb-NO" sz="1400" dirty="0" smtClean="0">
                <a:latin typeface="Lucida Console" panose="020B0609040504020204" pitchFamily="49" charset="0"/>
              </a:rPr>
              <a:t>RavenDB.Client</a:t>
            </a:r>
            <a:r>
              <a:rPr lang="nb-NO" sz="1600" dirty="0" smtClean="0"/>
              <a:t>)</a:t>
            </a:r>
            <a:endParaRPr lang="nb-NO" sz="17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700" dirty="0" smtClean="0"/>
              <a:t>Add Raven Server from Nuget (</a:t>
            </a:r>
            <a:r>
              <a:rPr lang="nb-NO" sz="1400" dirty="0">
                <a:latin typeface="Lucida Console" panose="020B0609040504020204" pitchFamily="49" charset="0"/>
              </a:rPr>
              <a:t>Install-package RavenDB.Server</a:t>
            </a:r>
            <a:r>
              <a:rPr lang="nb-NO" sz="1700" dirty="0" smtClean="0"/>
              <a:t>)</a:t>
            </a:r>
          </a:p>
          <a:p>
            <a:pPr marL="800100" lvl="1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Start Raven server from: packages/Raven Server &lt;version&gt;/tools/Raven.Server.exe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35998643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56790" cy="307777"/>
          </a:xfrm>
        </p:spPr>
        <p:txBody>
          <a:bodyPr/>
          <a:lstStyle/>
          <a:p>
            <a:r>
              <a:rPr lang="nb-NO" dirty="0" smtClean="0"/>
              <a:t>documentstore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6617517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Expensive to create, perform only once (typically in global.asax)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Use documentstore to open session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sure to call SaveChanges() on session to persist changes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{Title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title"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Content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content"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session.Store(blogEntry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session.SaveChanges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194723688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53392" cy="307777"/>
          </a:xfrm>
        </p:spPr>
        <p:txBody>
          <a:bodyPr/>
          <a:lstStyle/>
          <a:p>
            <a:r>
              <a:rPr lang="nb-NO" dirty="0" smtClean="0"/>
              <a:t>Query data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5557932" cy="743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Querying done using LINQ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RavenDB generates dynamic index (first-hit penalty)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23" y="3217700"/>
            <a:ext cx="840968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store = </a:t>
            </a:r>
            <a:r>
              <a:rPr lang="en-US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DocumentStore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ConnectionStringName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RavenDB</a:t>
            </a:r>
            <a:r>
              <a:rPr lang="en-US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store.Initialize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session = store.OpenSession())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allEntries</a:t>
            </a:r>
            <a:r>
              <a:rPr lang="en-US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entriesWithTitle = _session.Query&lt;</a:t>
            </a:r>
            <a:r>
              <a:rPr lang="nb-NO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BlogEntry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nb-NO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 .Where(entry =&gt; entry.Title == 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13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thetitle</a:t>
            </a:r>
            <a:r>
              <a:rPr lang="en-US" sz="13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nb-NO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5022406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9429" cy="307777"/>
          </a:xfrm>
        </p:spPr>
        <p:txBody>
          <a:bodyPr/>
          <a:lstStyle/>
          <a:p>
            <a:r>
              <a:rPr lang="nb-NO" dirty="0" smtClean="0"/>
              <a:t>Create Index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4892686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Map-Reduce in RavenDB Management studio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Define index in code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Make use of the index</a:t>
            </a:r>
          </a:p>
        </p:txBody>
      </p:sp>
    </p:spTree>
    <p:extLst>
      <p:ext uri="{BB962C8B-B14F-4D97-AF65-F5344CB8AC3E}">
        <p14:creationId xmlns:p14="http://schemas.microsoft.com/office/powerpoint/2010/main" val="275874232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14307" cy="307777"/>
          </a:xfrm>
        </p:spPr>
        <p:txBody>
          <a:bodyPr/>
          <a:lstStyle/>
          <a:p>
            <a:r>
              <a:rPr lang="nb-NO" dirty="0" smtClean="0"/>
              <a:t>Assignment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409700"/>
            <a:ext cx="8416086" cy="347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Use RavenDB to provide storage functionality for the very simple EmployeeOverview.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The application should have the following abilities: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700" dirty="0"/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Add new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Delete an existing employee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Find employee by name (hint: create index)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nb-NO" sz="1700" dirty="0" smtClean="0"/>
              <a:t>Find employee by department (hint: create index)</a:t>
            </a:r>
          </a:p>
          <a:p>
            <a:pPr marL="285750" indent="-285750"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nb-NO" sz="1700" dirty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700" dirty="0" smtClean="0"/>
              <a:t>Clone repository found here: </a:t>
            </a:r>
          </a:p>
        </p:txBody>
      </p:sp>
    </p:spTree>
    <p:extLst>
      <p:ext uri="{BB962C8B-B14F-4D97-AF65-F5344CB8AC3E}">
        <p14:creationId xmlns:p14="http://schemas.microsoft.com/office/powerpoint/2010/main" val="128909464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27778</TotalTime>
  <Words>360</Words>
  <Application>Microsoft Office PowerPoint</Application>
  <PresentationFormat>On-screen Show (4:3)</PresentationFormat>
  <Paragraphs>79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Georgia</vt:lpstr>
      <vt:lpstr>Lucida Console</vt:lpstr>
      <vt:lpstr>Wingdings</vt:lpstr>
      <vt:lpstr>BEKK Rekruttering 16-9</vt:lpstr>
      <vt:lpstr>Ravendb – An introduction</vt:lpstr>
      <vt:lpstr>PowerPoint Presentation</vt:lpstr>
      <vt:lpstr>PowerPoint Presentation</vt:lpstr>
      <vt:lpstr>PowerPoint Presentation</vt:lpstr>
      <vt:lpstr>Getting started</vt:lpstr>
      <vt:lpstr>documentstore</vt:lpstr>
      <vt:lpstr>Query data</vt:lpstr>
      <vt:lpstr>Create Index</vt:lpstr>
      <vt:lpstr>Assignment</vt:lpstr>
      <vt:lpstr>thanks</vt:lpstr>
    </vt:vector>
  </TitlesOfParts>
  <Company>Bekk Consulting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801</cp:revision>
  <dcterms:created xsi:type="dcterms:W3CDTF">2011-08-04T16:58:46Z</dcterms:created>
  <dcterms:modified xsi:type="dcterms:W3CDTF">2014-02-11T06:39:10Z</dcterms:modified>
</cp:coreProperties>
</file>