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816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replikering) ut-av-boksen</a:t>
            </a:r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teardown.</a:t>
            </a:r>
          </a:p>
          <a:p>
            <a:r>
              <a:rPr lang="nb-NO" baseline="0" smtClean="0"/>
              <a:t>Tip #3: Objects should have an Id property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enekvang/Intro2Rav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00904" cy="307777"/>
          </a:xfrm>
        </p:spPr>
        <p:txBody>
          <a:bodyPr/>
          <a:lstStyle/>
          <a:p>
            <a:r>
              <a:rPr lang="nb-NO" dirty="0" smtClean="0"/>
              <a:t>Separate class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09675"/>
            <a:ext cx="8409685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AbstractIndexCreationTask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Department()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Map = &lt;insert map function here&gt;,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Reduce = &lt;insert reduce function here&gt;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b-NO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the index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IndexCreation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.CreateIndexes(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).Assembly,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8134776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6789" cy="307777"/>
          </a:xfrm>
        </p:spPr>
        <p:txBody>
          <a:bodyPr/>
          <a:lstStyle/>
          <a:p>
            <a:r>
              <a:rPr lang="nb-NO" dirty="0" smtClean="0"/>
              <a:t>Use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19199"/>
            <a:ext cx="8409685" cy="1304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nb-NO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session.Query&lt;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"Employees/ByDepartmentName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	.FirstOrDefault(x =&gt; x.Department=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SomeDepartment"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5147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81175" cy="307777"/>
          </a:xfrm>
        </p:spPr>
        <p:txBody>
          <a:bodyPr/>
          <a:lstStyle/>
          <a:p>
            <a:r>
              <a:rPr lang="nb-NO" dirty="0" smtClean="0"/>
              <a:t>exercise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464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List all employees for different departments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700" b="1" dirty="0">
                <a:hlinkClick r:id="rId2"/>
              </a:rPr>
              <a:t>https://</a:t>
            </a:r>
            <a:r>
              <a:rPr lang="nb-NO" sz="1700" b="1" dirty="0" smtClean="0">
                <a:hlinkClick r:id="rId2"/>
              </a:rPr>
              <a:t>github.com/espenekvang/Intro2Raven</a:t>
            </a:r>
            <a:endParaRPr lang="nb-NO" sz="1700" b="1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See branch </a:t>
            </a:r>
            <a:r>
              <a:rPr lang="nb-NO" sz="1700" i="1" dirty="0" smtClean="0"/>
              <a:t>possible-solution</a:t>
            </a:r>
            <a:r>
              <a:rPr lang="nb-NO" sz="1700" dirty="0" smtClean="0"/>
              <a:t> for a simple solution to the exercise</a:t>
            </a:r>
            <a:endParaRPr lang="nb-NO" sz="1700" i="1" dirty="0"/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747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</a:t>
            </a:r>
            <a:r>
              <a:rPr lang="nb-NO" sz="1400" dirty="0" smtClean="0">
                <a:latin typeface="Lucida Console" panose="020B0609040504020204" pitchFamily="49" charset="0"/>
              </a:rPr>
              <a:t>RavenDB.Client</a:t>
            </a:r>
            <a:r>
              <a:rPr lang="nb-NO" sz="1600" dirty="0" smtClean="0"/>
              <a:t>)</a:t>
            </a:r>
            <a:endParaRPr lang="nb-NO" sz="17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RavenDB.Server</a:t>
            </a:r>
            <a:r>
              <a:rPr lang="nb-NO" sz="1700" dirty="0" smtClean="0"/>
              <a:t>)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06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34852" cy="307777"/>
          </a:xfrm>
        </p:spPr>
        <p:txBody>
          <a:bodyPr/>
          <a:lstStyle/>
          <a:p>
            <a:r>
              <a:rPr lang="nb-NO" dirty="0" smtClean="0"/>
              <a:t>Inline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4" y="1414700"/>
            <a:ext cx="8409684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DocumentStore.DatabaseCommands.PutIndex(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Employees/ByDepartmentName"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IndexDefinitionBuilder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Map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&lt;map function goes here using LINQ&gt;,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Reduce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&lt;reduce function goes here using LINQ&gt;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412444335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27795</TotalTime>
  <Words>421</Words>
  <Application>Microsoft Office PowerPoint</Application>
  <PresentationFormat>On-screen Show (4:3)</PresentationFormat>
  <Paragraphs>115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Georgia</vt:lpstr>
      <vt:lpstr>Lucida Console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Inline index</vt:lpstr>
      <vt:lpstr>Separate class index</vt:lpstr>
      <vt:lpstr>Use INdex</vt:lpstr>
      <vt:lpstr>exercise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806</cp:revision>
  <dcterms:created xsi:type="dcterms:W3CDTF">2011-08-04T16:58:46Z</dcterms:created>
  <dcterms:modified xsi:type="dcterms:W3CDTF">2014-02-11T08:19:23Z</dcterms:modified>
</cp:coreProperties>
</file>