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104" y="5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Fokus</a:t>
            </a:r>
            <a:r>
              <a:rPr lang="nb-NO" baseline="0" dirty="0" smtClean="0"/>
              <a:t> på å bygge tjenester som kan konsumeres av forskjellige enheter.</a:t>
            </a:r>
          </a:p>
          <a:p>
            <a:r>
              <a:rPr lang="nb-NO" baseline="0" dirty="0" smtClean="0"/>
              <a:t>Tradisjonelt har man snakket om web services, men siden man ofte assosierer det med SOAP har man gått over til å snakke om HTTP tjenester siden det er det Web API kan hjelpe deg å bygge.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466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Install-Package Microsoft.AspNet.WebApi</a:t>
            </a:r>
            <a:r>
              <a:rPr lang="nb-NO" baseline="0" dirty="0" smtClean="0"/>
              <a:t> eller via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66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Attribute</a:t>
            </a:r>
            <a:r>
              <a:rPr lang="nb-NO" baseline="0" dirty="0" smtClean="0"/>
              <a:t> routing (how web api matches a given URI to an action)</a:t>
            </a:r>
          </a:p>
          <a:p>
            <a:r>
              <a:rPr lang="nb-NO" baseline="0" dirty="0" smtClean="0"/>
              <a:t>Mulig å overstyre routingen som er definert  for applikasjonen enkelt ved hjelp av attributtet. First version of Web API was convention based. Spesielt nyttig i f.eks nestede routers</a:t>
            </a:r>
          </a:p>
          <a:p>
            <a:endParaRPr lang="nb-NO" baseline="0" dirty="0" smtClean="0"/>
          </a:p>
          <a:p>
            <a:r>
              <a:rPr lang="nb-NO" baseline="0" dirty="0" smtClean="0"/>
              <a:t>Sikkerhet</a:t>
            </a:r>
          </a:p>
          <a:p>
            <a:r>
              <a:rPr lang="nb-NO" baseline="0" dirty="0" smtClean="0"/>
              <a:t>Cross Origin Resource sharing. En browser tillater normalt ikke at man gjør ajax call ut av domenet man er i pga same-origin policy.</a:t>
            </a:r>
          </a:p>
          <a:p>
            <a:endParaRPr lang="nb-NO" baseline="0" dirty="0" smtClean="0"/>
          </a:p>
          <a:p>
            <a:r>
              <a:rPr lang="nb-NO" baseline="0" dirty="0" smtClean="0"/>
              <a:t>OWIN</a:t>
            </a:r>
          </a:p>
          <a:p>
            <a:r>
              <a:rPr lang="nb-NO" baseline="0" dirty="0" smtClean="0"/>
              <a:t>Open Web Interface for .NET</a:t>
            </a:r>
          </a:p>
          <a:p>
            <a:endParaRPr lang="nb-NO" baseline="0" dirty="0" smtClean="0"/>
          </a:p>
          <a:p>
            <a:r>
              <a:rPr lang="nb-NO" baseline="0" dirty="0" smtClean="0"/>
              <a:t>IHttpActionResult</a:t>
            </a:r>
          </a:p>
          <a:p>
            <a:r>
              <a:rPr lang="nb-NO" dirty="0" smtClean="0"/>
              <a:t>Ny responstype. I første versjon av Web API kunne man returnere en spesifikk type (void)</a:t>
            </a:r>
            <a:r>
              <a:rPr lang="nb-NO" baseline="0" dirty="0" smtClean="0"/>
              <a:t> eller raw HttpResponseMessage. Factory for HttpResponseMessage. Ved å implementere dette interfacet så gir du instruksjoner på hvordan en ny respons skal konstrueres. Muliggjør enklere testing av actions</a:t>
            </a:r>
          </a:p>
          <a:p>
            <a:endParaRPr lang="nb-NO" baseline="0" dirty="0" smtClean="0"/>
          </a:p>
          <a:p>
            <a:r>
              <a:rPr lang="nb-NO" baseline="0" dirty="0" smtClean="0"/>
              <a:t>OData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030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Konvensjonsbasert routing har en begrensning</a:t>
            </a:r>
            <a:r>
              <a:rPr lang="nb-NO" baseline="0" dirty="0" smtClean="0"/>
              <a:t> når det kommer til resurser som har ressurser</a:t>
            </a:r>
          </a:p>
          <a:p>
            <a:r>
              <a:rPr lang="nb-NO" baseline="0" dirty="0" smtClean="0"/>
              <a:t>Ta eksempelet med customers and orders api/customers/1/orders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Route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RoutePrefix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Route Constraints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80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dette i orderscontroller</a:t>
            </a:r>
          </a:p>
          <a:p>
            <a:r>
              <a:rPr lang="nb-NO" dirty="0" smtClean="0"/>
              <a:t>Når ferdig vis at man også kan bruke ~ for å overstyre prefix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354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Request inkluderer</a:t>
            </a:r>
            <a:r>
              <a:rPr lang="nb-NO" baseline="0" dirty="0" smtClean="0"/>
              <a:t> Origin header, response vil inkludere Access-Control-Allow-Origin header med enten wildcard * eller den spesifikke adressen på domenet som har lov til å kalle tjenesten. Dersom de ikke matcher vil AJAX kallet feile.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68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ASP.NET Web </a:t>
            </a:r>
            <a:r>
              <a:rPr lang="en-US" dirty="0" err="1" smtClean="0"/>
              <a:t>api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Core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05/11/13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60262" cy="307777"/>
          </a:xfrm>
        </p:spPr>
        <p:txBody>
          <a:bodyPr/>
          <a:lstStyle/>
          <a:p>
            <a:r>
              <a:rPr lang="nb-NO" dirty="0" smtClean="0"/>
              <a:t>Oppsummering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Nytt i Web API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Attribute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Sikkerhet (CORS støtte og OAuth 2.0)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OWIN self hosting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IHttpActionResult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OData ($select, $expand, $batch)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25003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Takk for meg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ASP.NET Web API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Hello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Hva er nytt i ASP.NET Web API </a:t>
            </a:r>
            <a:r>
              <a:rPr lang="nb-NO" sz="1600" dirty="0" smtClean="0"/>
              <a:t>2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39932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93952" cy="307777"/>
          </a:xfrm>
        </p:spPr>
        <p:txBody>
          <a:bodyPr/>
          <a:lstStyle/>
          <a:p>
            <a:r>
              <a:rPr lang="nb-NO" dirty="0" smtClean="0"/>
              <a:t>Asp .net web api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2320648"/>
            <a:ext cx="84096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ASP.NET Web API is a framework that makes it easy to build HTTP services that reach a broad range of clients, including browsers and mobile devices. </a:t>
            </a:r>
            <a:endParaRPr lang="en-US" sz="1600" i="1" dirty="0" smtClean="0"/>
          </a:p>
          <a:p>
            <a:endParaRPr lang="en-US" sz="1600" i="1" dirty="0"/>
          </a:p>
          <a:p>
            <a:pPr algn="ctr"/>
            <a:r>
              <a:rPr lang="en-US" sz="1600" i="1" dirty="0" smtClean="0"/>
              <a:t>ASP.NET </a:t>
            </a:r>
            <a:r>
              <a:rPr lang="en-US" sz="1600" i="1" dirty="0"/>
              <a:t>Web API is an ideal platform for building </a:t>
            </a:r>
            <a:r>
              <a:rPr lang="en-US" sz="1600" i="1" dirty="0" err="1"/>
              <a:t>RESTful</a:t>
            </a:r>
            <a:r>
              <a:rPr lang="en-US" sz="1600" i="1" dirty="0"/>
              <a:t> applications on the .NET </a:t>
            </a:r>
            <a:r>
              <a:rPr lang="en-US" sz="1600" i="1" dirty="0" smtClean="0"/>
              <a:t>Framework</a:t>
            </a:r>
          </a:p>
          <a:p>
            <a:pPr algn="ctr"/>
            <a:endParaRPr lang="en-US" sz="1600" i="1" dirty="0" smtClean="0"/>
          </a:p>
          <a:p>
            <a:pPr algn="r"/>
            <a:r>
              <a:rPr lang="en-US" sz="1000" i="1" dirty="0"/>
              <a:t>m</a:t>
            </a:r>
            <a:r>
              <a:rPr lang="en-US" sz="1000" i="1" dirty="0" smtClean="0"/>
              <a:t>sdn.mircosoft.com</a:t>
            </a:r>
            <a:endParaRPr lang="nb-NO" sz="1000" i="1" dirty="0"/>
          </a:p>
        </p:txBody>
      </p:sp>
    </p:spTree>
    <p:extLst>
      <p:ext uri="{BB962C8B-B14F-4D97-AF65-F5344CB8AC3E}">
        <p14:creationId xmlns:p14="http://schemas.microsoft.com/office/powerpoint/2010/main" val="35074106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15644" cy="307777"/>
          </a:xfrm>
        </p:spPr>
        <p:txBody>
          <a:bodyPr/>
          <a:lstStyle/>
          <a:p>
            <a:r>
              <a:rPr lang="nb-NO" dirty="0" smtClean="0"/>
              <a:t>Hello world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Hva trenger du?</a:t>
            </a:r>
            <a:endParaRPr lang="nb-NO" dirty="0" smtClean="0"/>
          </a:p>
          <a:p>
            <a:endParaRPr lang="nb-N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.NET v4.5 eller nyere for ASP.NET Web API 2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Via nuget eller template i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Anbefaler: </a:t>
            </a:r>
            <a:r>
              <a:rPr lang="nb-NO" dirty="0"/>
              <a:t>Install-Package </a:t>
            </a:r>
            <a:r>
              <a:rPr lang="nb-NO" dirty="0" smtClean="0"/>
              <a:t>WebApiTestClient for å enkelt kunne teste API’et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algn="ctr"/>
            <a:r>
              <a:rPr lang="nb-NO" sz="6600" b="1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nb-NO" sz="6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66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34852" cy="307777"/>
          </a:xfrm>
        </p:spPr>
        <p:txBody>
          <a:bodyPr/>
          <a:lstStyle/>
          <a:p>
            <a:r>
              <a:rPr lang="nb-NO" dirty="0" smtClean="0"/>
              <a:t>Hva er nytt?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smtClean="0"/>
              <a:t>Attribute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Sikkerhet (</a:t>
            </a:r>
            <a:r>
              <a:rPr lang="nb-NO" b="1" dirty="0" smtClean="0"/>
              <a:t>CORS støtte </a:t>
            </a:r>
            <a:r>
              <a:rPr lang="nb-NO" dirty="0" smtClean="0"/>
              <a:t>og OAuth 2.0)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OWIN self hosting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smtClean="0"/>
              <a:t>IHttpActionResult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OData ($select, $expand, $batch)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7819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50167" cy="307777"/>
          </a:xfrm>
        </p:spPr>
        <p:txBody>
          <a:bodyPr/>
          <a:lstStyle/>
          <a:p>
            <a:r>
              <a:rPr lang="nb-NO" dirty="0" smtClean="0"/>
              <a:t>Attribute routing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Tilgjengelig i tillegg til konvensjonsbasert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Tatt inn i Web API fra attributerouting.net (Tim McCall)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Gjør det betydelig enklere å sette opp ressurser som har andre ressurser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Nye attributter som kan benyttes i Controllere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[Route]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[RoutePrefix</a:t>
            </a:r>
            <a:r>
              <a:rPr lang="nb-NO" dirty="0" smtClean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lvl="0" algn="ctr"/>
            <a:r>
              <a:rPr lang="nb-NO" sz="6600" b="1" dirty="0">
                <a:solidFill>
                  <a:srgbClr val="FFFFFF">
                    <a:lumMod val="50000"/>
                  </a:srgbClr>
                </a:solidFill>
              </a:rPr>
              <a:t>DEMO</a:t>
            </a:r>
          </a:p>
          <a:p>
            <a:pPr lvl="1"/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93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61552" cy="307777"/>
          </a:xfrm>
        </p:spPr>
        <p:txBody>
          <a:bodyPr/>
          <a:lstStyle/>
          <a:p>
            <a:r>
              <a:rPr lang="nb-NO" dirty="0" smtClean="0"/>
              <a:t>Attribute constraints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Forskjellig action for forskjellig parametere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En rekke definerte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a</a:t>
            </a:r>
            <a:r>
              <a:rPr lang="nb-NO" dirty="0" smtClean="0"/>
              <a:t>lpha, int, bool, datetime, decimal, double 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m</a:t>
            </a:r>
            <a:r>
              <a:rPr lang="nb-NO" dirty="0" smtClean="0"/>
              <a:t>ax, maxlength, min, minlength, range, regex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Mulig å definere egen constraints ved å implementere IHttpRouteConstraint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4364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789132" cy="307777"/>
          </a:xfrm>
        </p:spPr>
        <p:txBody>
          <a:bodyPr/>
          <a:lstStyle/>
          <a:p>
            <a:r>
              <a:rPr lang="nb-NO" dirty="0" smtClean="0"/>
              <a:t>Cross origin resource sharing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371" y="1728596"/>
            <a:ext cx="2492829" cy="9057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bg1"/>
                </a:solidFill>
              </a:rPr>
              <a:t>Web API</a:t>
            </a:r>
            <a:endParaRPr lang="nb-NO" sz="24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3858" y="1728596"/>
            <a:ext cx="2471058" cy="9057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bg1"/>
                </a:solidFill>
              </a:rPr>
              <a:t>Web klient</a:t>
            </a:r>
            <a:endParaRPr lang="nb-NO" sz="2400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3505200" y="2181470"/>
            <a:ext cx="2318658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5285" y="2803230"/>
            <a:ext cx="26661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http://myapidomain.com</a:t>
            </a:r>
            <a:endParaRPr lang="nb-NO" sz="17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26330" y="2803230"/>
            <a:ext cx="29017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http://myclientdomain.com</a:t>
            </a:r>
            <a:endParaRPr lang="nb-NO" sz="17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1622" y="3300360"/>
            <a:ext cx="882237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Install-package Microsoft.AspNet.WebApi.Cors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config.EnableCors()</a:t>
            </a:r>
            <a:r>
              <a:rPr lang="nb-NO" dirty="0" smtClean="0"/>
              <a:t> i WebApiConfig Register() metode</a:t>
            </a:r>
            <a:br>
              <a:rPr lang="nb-NO" dirty="0" smtClean="0"/>
            </a:b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[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EnableCors</a:t>
            </a:r>
            <a:r>
              <a:rPr lang="nb-NO" dirty="0" smtClean="0"/>
              <a:t>] på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Mulig å spesifisere origins, headers og methods i [EnableCors]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EnableCors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mydomain.com"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"get,post"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nb-NO" dirty="0" smtClean="0"/>
          </a:p>
          <a:p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33982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90242" cy="307777"/>
          </a:xfrm>
        </p:spPr>
        <p:txBody>
          <a:bodyPr/>
          <a:lstStyle/>
          <a:p>
            <a:r>
              <a:rPr lang="nb-NO" dirty="0" smtClean="0"/>
              <a:t>IHttpActionResult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Web API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Spesifikk returtype (eller void)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endParaRPr lang="nb-N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b-NO" dirty="0" smtClean="0"/>
          </a:p>
          <a:p>
            <a:r>
              <a:rPr lang="nb-NO" b="1" dirty="0" smtClean="0"/>
              <a:t>Web API 2</a:t>
            </a:r>
          </a:p>
          <a:p>
            <a:endParaRPr lang="nb-N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Spesifikk returtype (eller void)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IHttpActionResult</a:t>
            </a:r>
            <a:endParaRPr lang="nb-NO" dirty="0" smtClean="0"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>
                <a:cs typeface="Consolas" panose="020B0609020204030204" pitchFamily="49" charset="0"/>
              </a:rPr>
              <a:t>Factory for HttpResponseMessage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>
                <a:cs typeface="Consolas" panose="020B0609020204030204" pitchFamily="49" charset="0"/>
              </a:rPr>
              <a:t>Ved å implementere det så forklarer du noe om hvordan responsen skal konstrueres – hindre duplisering av kode</a:t>
            </a:r>
            <a:endParaRPr lang="nb-NO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7192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20988</TotalTime>
  <Words>597</Words>
  <Application>Microsoft Office PowerPoint</Application>
  <PresentationFormat>On-screen Show (4:3)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Georgia</vt:lpstr>
      <vt:lpstr>BEKK Rekruttering 16-9</vt:lpstr>
      <vt:lpstr>ASP.NET Web api 2</vt:lpstr>
      <vt:lpstr>Agenda</vt:lpstr>
      <vt:lpstr>Asp .net web api</vt:lpstr>
      <vt:lpstr>Hello world</vt:lpstr>
      <vt:lpstr>Hva er nytt?</vt:lpstr>
      <vt:lpstr>Attribute routing</vt:lpstr>
      <vt:lpstr>Attribute constraints</vt:lpstr>
      <vt:lpstr>Cross origin resource sharing</vt:lpstr>
      <vt:lpstr>IHttpActionResult</vt:lpstr>
      <vt:lpstr>Oppsummering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770</cp:revision>
  <dcterms:created xsi:type="dcterms:W3CDTF">2011-08-04T16:58:46Z</dcterms:created>
  <dcterms:modified xsi:type="dcterms:W3CDTF">2013-11-05T11:54:29Z</dcterms:modified>
</cp:coreProperties>
</file>