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4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8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06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220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62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51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51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23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7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093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3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Løsning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Kvalitetssjekk medlemsregister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35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Kvalitet og feilkilder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400" dirty="0" smtClean="0"/>
              <a:t>Medlemsnummer er ikke unikt. Betalinger registrert på feil medlem</a:t>
            </a:r>
          </a:p>
          <a:p>
            <a:r>
              <a:rPr lang="nb-NO" sz="2400" dirty="0" smtClean="0"/>
              <a:t>Medlemstype satt på medlem. Bør beregnes ut fra alder</a:t>
            </a:r>
          </a:p>
          <a:p>
            <a:r>
              <a:rPr lang="nb-NO" sz="2400" dirty="0" smtClean="0"/>
              <a:t>Ugyldige fødselsdato. Mangler trolig datavalidering/Date </a:t>
            </a:r>
            <a:r>
              <a:rPr lang="nb-NO" sz="2400" dirty="0" err="1" smtClean="0"/>
              <a:t>picker</a:t>
            </a:r>
            <a:endParaRPr lang="nb-NO" sz="2400" dirty="0" smtClean="0"/>
          </a:p>
          <a:p>
            <a:pPr lvl="1"/>
            <a:r>
              <a:rPr lang="nb-NO" sz="2000" dirty="0" smtClean="0"/>
              <a:t>Årstall frem i tid</a:t>
            </a:r>
          </a:p>
          <a:p>
            <a:pPr lvl="1"/>
            <a:r>
              <a:rPr lang="nb-NO" sz="2000" dirty="0" smtClean="0"/>
              <a:t>Ugyldig måned</a:t>
            </a:r>
          </a:p>
          <a:p>
            <a:r>
              <a:rPr lang="nb-NO" sz="2400" dirty="0" smtClean="0"/>
              <a:t>Systemet inneholder en rekke eldre medlemmer. Er medlemmet over 85 år, gir systemet beskjed.</a:t>
            </a:r>
          </a:p>
          <a:p>
            <a:r>
              <a:rPr lang="nb-NO" sz="2400" dirty="0" smtClean="0"/>
              <a:t>Manglende felter, eks etternavn.</a:t>
            </a:r>
          </a:p>
          <a:p>
            <a:r>
              <a:rPr lang="nb-NO" sz="2400" dirty="0" smtClean="0"/>
              <a:t>Feil i poststed. Sjekker opp mot posten.</a:t>
            </a:r>
          </a:p>
          <a:p>
            <a:r>
              <a:rPr lang="nb-NO" sz="2400" dirty="0"/>
              <a:t>I aldergruppe i kontingent er alderen 60 år representert i to grupper, både «18 – 60» og «60+». Her er antatt at 60+ betyr 61 år og eldre</a:t>
            </a:r>
            <a:r>
              <a:rPr lang="nb-NO" sz="2400" dirty="0" smtClean="0"/>
              <a:t>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9573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Datamodell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Velger en flat databasestruktur uten koblinger. Dette på grunn av at det ikke skal oppstå feil innlesningen fra </a:t>
            </a:r>
            <a:r>
              <a:rPr lang="nb-NO" sz="2000" dirty="0" smtClean="0"/>
              <a:t>Excel</a:t>
            </a:r>
          </a:p>
          <a:p>
            <a:r>
              <a:rPr lang="nb-NO" sz="2000" dirty="0" smtClean="0"/>
              <a:t>Bruker </a:t>
            </a:r>
            <a:r>
              <a:rPr lang="nb-NO" sz="2000" dirty="0"/>
              <a:t>SQL for å finne feilene i etterkant. Hvis formålet med databasen hadde vært å erstatte systemet ville det vært mer fornuftig å sette opp en normalisert mer rigid datamodell med feilsjekk og fremmednøkler for å sikre </a:t>
            </a:r>
            <a:r>
              <a:rPr lang="nb-NO" sz="2000" dirty="0" smtClean="0"/>
              <a:t>konsistent </a:t>
            </a:r>
            <a:r>
              <a:rPr lang="nb-NO" sz="2000" dirty="0"/>
              <a:t>data ved senere innlesning</a:t>
            </a:r>
            <a:r>
              <a:rPr lang="nb-NO" sz="2000" dirty="0" smtClean="0"/>
              <a:t>.</a:t>
            </a:r>
          </a:p>
          <a:p>
            <a:r>
              <a:rPr lang="nb-NO" sz="2000" dirty="0" err="1" smtClean="0"/>
              <a:t>Sql</a:t>
            </a:r>
            <a:r>
              <a:rPr lang="nb-NO" sz="2000" dirty="0" smtClean="0"/>
              <a:t> for oppretting av tabeller ligger i «</a:t>
            </a:r>
            <a:r>
              <a:rPr lang="nb-NO" sz="2000" i="1" dirty="0" err="1" smtClean="0"/>
              <a:t>ddl.sql</a:t>
            </a:r>
            <a:r>
              <a:rPr lang="nb-NO" sz="2000" dirty="0" smtClean="0"/>
              <a:t>»</a:t>
            </a:r>
            <a:endParaRPr lang="nb-NO" sz="2000" dirty="0"/>
          </a:p>
        </p:txBody>
      </p:sp>
      <p:pic>
        <p:nvPicPr>
          <p:cNvPr id="4" name="Bil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66776" y="3742805"/>
            <a:ext cx="7219286" cy="29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og innlesning fra Excel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Bruker </a:t>
            </a:r>
            <a:r>
              <a:rPr lang="nb-NO" dirty="0" err="1" smtClean="0"/>
              <a:t>MariaDB</a:t>
            </a:r>
            <a:r>
              <a:rPr lang="nb-NO" dirty="0" smtClean="0"/>
              <a:t>. (Allerede installert)</a:t>
            </a:r>
          </a:p>
          <a:p>
            <a:r>
              <a:rPr lang="nb-NO" dirty="0" smtClean="0"/>
              <a:t>Enkleste måte for innlesning er å lagre Excel-arket som CVS. Må lagre en </a:t>
            </a:r>
            <a:r>
              <a:rPr lang="nb-NO" dirty="0" err="1" smtClean="0"/>
              <a:t>csv</a:t>
            </a:r>
            <a:r>
              <a:rPr lang="nb-NO" dirty="0"/>
              <a:t>-</a:t>
            </a:r>
            <a:r>
              <a:rPr lang="nb-NO" dirty="0" smtClean="0"/>
              <a:t>fil for hver fane i </a:t>
            </a:r>
            <a:r>
              <a:rPr lang="nb-NO" dirty="0" err="1" smtClean="0"/>
              <a:t>Excelarket</a:t>
            </a:r>
            <a:r>
              <a:rPr lang="nb-NO" dirty="0" smtClean="0"/>
              <a:t>. Navngis med samme navn som fanen. Altså </a:t>
            </a:r>
            <a:r>
              <a:rPr lang="nb-NO" dirty="0" smtClean="0"/>
              <a:t>«</a:t>
            </a:r>
            <a:r>
              <a:rPr lang="nb-NO" i="1" dirty="0" smtClean="0"/>
              <a:t>betalinger.csv</a:t>
            </a:r>
            <a:r>
              <a:rPr lang="nb-NO" dirty="0" smtClean="0"/>
              <a:t>», «</a:t>
            </a:r>
            <a:r>
              <a:rPr lang="nb-NO" i="1" dirty="0" smtClean="0"/>
              <a:t>kontingent.csv</a:t>
            </a:r>
            <a:r>
              <a:rPr lang="nb-NO" dirty="0" smtClean="0"/>
              <a:t>» og «</a:t>
            </a:r>
            <a:r>
              <a:rPr lang="nb-NO" i="1" dirty="0" smtClean="0"/>
              <a:t>medlemmer.csv</a:t>
            </a:r>
            <a:r>
              <a:rPr lang="nb-NO" dirty="0" smtClean="0"/>
              <a:t>»</a:t>
            </a:r>
            <a:endParaRPr lang="nb-NO" dirty="0" smtClean="0"/>
          </a:p>
          <a:p>
            <a:r>
              <a:rPr lang="nb-NO" dirty="0" smtClean="0"/>
              <a:t>Data lastes inn ved å kjøre «</a:t>
            </a:r>
            <a:r>
              <a:rPr lang="nb-NO" i="1" dirty="0" err="1" smtClean="0"/>
              <a:t>import.sql</a:t>
            </a:r>
            <a:r>
              <a:rPr lang="nb-NO" dirty="0" smtClean="0"/>
              <a:t>». Skriptet må endres slik at det peker på korrekt filbane. Ved innlasting slettes alt innholdet i tabellene før alt innholdet hentes fra CSV-filene.</a:t>
            </a:r>
          </a:p>
          <a:p>
            <a:r>
              <a:rPr lang="nb-NO" dirty="0" smtClean="0"/>
              <a:t>Postnumre og Poststed leses fra «</a:t>
            </a:r>
            <a:r>
              <a:rPr lang="nb-NO" i="1" dirty="0" smtClean="0"/>
              <a:t>Postnummerregister-ansi.txt</a:t>
            </a:r>
            <a:r>
              <a:rPr lang="nb-NO" dirty="0" smtClean="0"/>
              <a:t>» hentet fra https://data.norge.no/data/posten-norge/postnummer-i-norge </a:t>
            </a:r>
          </a:p>
          <a:p>
            <a:pPr lvl="1"/>
            <a:r>
              <a:rPr lang="nb-NO" dirty="0" smtClean="0"/>
              <a:t>En forbedring ville være å lese fra REST-API til Bring.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842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Visninger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smtClean="0"/>
              <a:t>Det er laget forskjellige visninger i databasen. Definisjoner finnes i «</a:t>
            </a:r>
            <a:r>
              <a:rPr lang="nb-NO" i="1" dirty="0" err="1" smtClean="0"/>
              <a:t>visninger.sql</a:t>
            </a:r>
            <a:r>
              <a:rPr lang="nb-NO" dirty="0" smtClean="0"/>
              <a:t>»</a:t>
            </a:r>
          </a:p>
          <a:p>
            <a:r>
              <a:rPr lang="nb-NO" b="1" dirty="0" err="1" smtClean="0"/>
              <a:t>v_alle_medlemmer</a:t>
            </a:r>
            <a:r>
              <a:rPr lang="nb-NO" dirty="0" smtClean="0"/>
              <a:t>: Alle medlemmer med alder.</a:t>
            </a:r>
          </a:p>
          <a:p>
            <a:r>
              <a:rPr lang="nb-NO" b="1" dirty="0" err="1" smtClean="0"/>
              <a:t>v_feil_medlemstype</a:t>
            </a:r>
            <a:r>
              <a:rPr lang="nb-NO" dirty="0" smtClean="0"/>
              <a:t>: Lister opp medlemmer registrert med feil medlemstype</a:t>
            </a:r>
          </a:p>
          <a:p>
            <a:r>
              <a:rPr lang="nb-NO" b="1" dirty="0" err="1" smtClean="0"/>
              <a:t>v_gale_innbetalinger</a:t>
            </a:r>
            <a:r>
              <a:rPr lang="nb-NO" dirty="0" smtClean="0"/>
              <a:t>: Gale innbetalinger sjekket opp mot registrert medlemstype.</a:t>
            </a:r>
          </a:p>
          <a:p>
            <a:r>
              <a:rPr lang="nb-NO" b="1" dirty="0" err="1" smtClean="0"/>
              <a:t>v_gale_innbetalinger_korrigert_medlemstype</a:t>
            </a:r>
            <a:r>
              <a:rPr lang="nb-NO" dirty="0" smtClean="0"/>
              <a:t>: Gale innbetalinger som følge at av medlemstype ikke er korrekt.</a:t>
            </a:r>
          </a:p>
          <a:p>
            <a:r>
              <a:rPr lang="nb-NO" b="1" dirty="0" err="1" smtClean="0"/>
              <a:t>v_gale_innbetalinger_medlemsnr</a:t>
            </a:r>
            <a:r>
              <a:rPr lang="nb-NO" dirty="0" smtClean="0"/>
              <a:t>: Innbetalinger utført av medlemmer uten unikt medlemsnummer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124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Rapport – </a:t>
            </a:r>
            <a:r>
              <a:rPr lang="nb-NO" dirty="0" err="1" smtClean="0"/>
              <a:t>backend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Python FLASK som </a:t>
            </a:r>
            <a:r>
              <a:rPr lang="nb-NO" dirty="0" err="1" smtClean="0"/>
              <a:t>backend</a:t>
            </a:r>
            <a:r>
              <a:rPr lang="nb-NO" dirty="0" smtClean="0"/>
              <a:t>. Minimalistisk og superenkelt.</a:t>
            </a:r>
          </a:p>
          <a:p>
            <a:r>
              <a:rPr lang="nb-NO" dirty="0" smtClean="0"/>
              <a:t>Henter tabellene fra visningene vi pandas som printer tabellen til html.</a:t>
            </a:r>
          </a:p>
          <a:p>
            <a:r>
              <a:rPr lang="nb-NO" dirty="0" smtClean="0"/>
              <a:t>Hovedfil: «</a:t>
            </a:r>
            <a:r>
              <a:rPr lang="nb-NO" i="1" dirty="0" smtClean="0"/>
              <a:t>app.py</a:t>
            </a:r>
            <a:r>
              <a:rPr lang="nb-NO" dirty="0" smtClean="0"/>
              <a:t>»</a:t>
            </a:r>
          </a:p>
          <a:p>
            <a:r>
              <a:rPr lang="nb-NO" dirty="0" smtClean="0"/>
              <a:t>Nødvendige </a:t>
            </a:r>
            <a:r>
              <a:rPr lang="nb-NO" dirty="0" err="1" smtClean="0"/>
              <a:t>avhengingheter</a:t>
            </a:r>
            <a:r>
              <a:rPr lang="nb-NO" dirty="0" smtClean="0"/>
              <a:t> er listet i «</a:t>
            </a:r>
            <a:r>
              <a:rPr lang="nb-NO" i="1" dirty="0" smtClean="0"/>
              <a:t>requirements.txt</a:t>
            </a:r>
            <a:r>
              <a:rPr lang="nb-NO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1746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Rapport - </a:t>
            </a:r>
            <a:r>
              <a:rPr lang="nb-NO" dirty="0" err="1" smtClean="0"/>
              <a:t>Frontend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Oversikt over medlemmer er en enkel visning av alle medlemmer inkludert alder.</a:t>
            </a:r>
          </a:p>
          <a:p>
            <a:r>
              <a:rPr lang="nb-NO" dirty="0" smtClean="0"/>
              <a:t>Tabellen kan sorteres på navn, medlemstype, alder og kjønn ved hjelp av </a:t>
            </a:r>
            <a:r>
              <a:rPr lang="nb-NO" dirty="0" err="1" smtClean="0"/>
              <a:t>javascript</a:t>
            </a:r>
            <a:r>
              <a:rPr lang="nb-NO" dirty="0" smtClean="0"/>
              <a:t> rammeverket «</a:t>
            </a:r>
            <a:r>
              <a:rPr lang="nb-NO" i="1" dirty="0" err="1" smtClean="0"/>
              <a:t>dataTables</a:t>
            </a:r>
            <a:r>
              <a:rPr lang="nb-NO" dirty="0" smtClean="0"/>
              <a:t>»</a:t>
            </a:r>
          </a:p>
          <a:p>
            <a:r>
              <a:rPr lang="nb-NO" dirty="0" smtClean="0"/>
              <a:t>Visninger av feilrapporter på egne sider.</a:t>
            </a:r>
          </a:p>
          <a:p>
            <a:r>
              <a:rPr lang="nb-NO" dirty="0" smtClean="0"/>
              <a:t>«</a:t>
            </a:r>
            <a:r>
              <a:rPr lang="nb-NO" i="1" dirty="0" err="1" smtClean="0"/>
              <a:t>Bootstrap</a:t>
            </a:r>
            <a:r>
              <a:rPr lang="nb-NO" dirty="0" smtClean="0"/>
              <a:t>» </a:t>
            </a:r>
            <a:r>
              <a:rPr lang="nb-NO" dirty="0" err="1" smtClean="0"/>
              <a:t>table</a:t>
            </a:r>
            <a:r>
              <a:rPr lang="nb-NO" dirty="0" smtClean="0"/>
              <a:t>-hover CSS-klassen</a:t>
            </a:r>
            <a:r>
              <a:rPr lang="nb-NO" dirty="0" smtClean="0"/>
              <a:t> gir en annen farge på raden musa ligger over. Radene markeres ved klikk. </a:t>
            </a:r>
          </a:p>
          <a:p>
            <a:r>
              <a:rPr lang="nb-NO" dirty="0" smtClean="0"/>
              <a:t>Eksport til PDF ved hjelp av «</a:t>
            </a:r>
            <a:r>
              <a:rPr lang="nb-NO" i="1" dirty="0" err="1" smtClean="0"/>
              <a:t>jsPDF</a:t>
            </a:r>
            <a:r>
              <a:rPr lang="nb-NO" i="1" dirty="0" smtClean="0"/>
              <a:t>». </a:t>
            </a:r>
            <a:r>
              <a:rPr lang="nb-NO" dirty="0" err="1" smtClean="0"/>
              <a:t>Pluginen</a:t>
            </a:r>
            <a:r>
              <a:rPr lang="nb-NO" dirty="0" smtClean="0"/>
              <a:t> </a:t>
            </a:r>
            <a:r>
              <a:rPr lang="nb-NO" i="1" dirty="0" smtClean="0"/>
              <a:t>jspdf.plugin.autotable.js</a:t>
            </a:r>
            <a:r>
              <a:rPr lang="nb-NO" dirty="0" smtClean="0"/>
              <a:t> gir fine tabeller til PDF.</a:t>
            </a:r>
            <a:endParaRPr lang="nb-NO" i="1" dirty="0" smtClean="0"/>
          </a:p>
        </p:txBody>
      </p:sp>
    </p:spTree>
    <p:extLst>
      <p:ext uri="{BB962C8B-B14F-4D97-AF65-F5344CB8AC3E}">
        <p14:creationId xmlns:p14="http://schemas.microsoft.com/office/powerpoint/2010/main" val="14929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470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Løsning</vt:lpstr>
      <vt:lpstr>Kvalitet og feilkilder</vt:lpstr>
      <vt:lpstr>Datamodell</vt:lpstr>
      <vt:lpstr>Database og innlesning fra Excel</vt:lpstr>
      <vt:lpstr>Visninger</vt:lpstr>
      <vt:lpstr>Rapport – backend.</vt:lpstr>
      <vt:lpstr>Rapport - Frontend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Løsning</dc:title>
  <dc:creator>Espen Holtebu</dc:creator>
  <cp:lastModifiedBy>Espen Holtebu</cp:lastModifiedBy>
  <cp:revision>8</cp:revision>
  <dcterms:created xsi:type="dcterms:W3CDTF">2018-04-23T18:17:59Z</dcterms:created>
  <dcterms:modified xsi:type="dcterms:W3CDTF">2018-04-23T19:32:32Z</dcterms:modified>
</cp:coreProperties>
</file>