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2CFE6-A81A-4D71-A2A6-2195E61D1475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75E80B-EFD7-49B6-BE3F-03EC32D20E66}">
      <dgm:prSet/>
      <dgm:spPr/>
      <dgm:t>
        <a:bodyPr/>
        <a:lstStyle/>
        <a:p>
          <a:r>
            <a:rPr lang="es-AR" b="0" i="0"/>
            <a:t>NodeJS</a:t>
          </a:r>
          <a:endParaRPr lang="en-US"/>
        </a:p>
      </dgm:t>
    </dgm:pt>
    <dgm:pt modelId="{6631CABB-54DC-46A2-BFE9-D6E2F4BCB589}" type="parTrans" cxnId="{1191ECAB-D91B-44F1-BE00-F73A6235505E}">
      <dgm:prSet/>
      <dgm:spPr/>
      <dgm:t>
        <a:bodyPr/>
        <a:lstStyle/>
        <a:p>
          <a:endParaRPr lang="en-US"/>
        </a:p>
      </dgm:t>
    </dgm:pt>
    <dgm:pt modelId="{4E33D954-5491-4FDD-B73D-259A882A808A}" type="sibTrans" cxnId="{1191ECAB-D91B-44F1-BE00-F73A6235505E}">
      <dgm:prSet/>
      <dgm:spPr/>
      <dgm:t>
        <a:bodyPr/>
        <a:lstStyle/>
        <a:p>
          <a:endParaRPr lang="en-US"/>
        </a:p>
      </dgm:t>
    </dgm:pt>
    <dgm:pt modelId="{FDB2AFB6-50B1-453D-8AA0-B48E44D3E3CE}">
      <dgm:prSet/>
      <dgm:spPr/>
      <dgm:t>
        <a:bodyPr/>
        <a:lstStyle/>
        <a:p>
          <a:r>
            <a:rPr lang="es-AR" b="0" i="0"/>
            <a:t>NextJS</a:t>
          </a:r>
          <a:endParaRPr lang="en-US"/>
        </a:p>
      </dgm:t>
    </dgm:pt>
    <dgm:pt modelId="{F570DDD7-6BAA-4E0B-85B3-643D554DCB03}" type="parTrans" cxnId="{F01CD3D0-E8E7-4141-B2A6-B907167E06C6}">
      <dgm:prSet/>
      <dgm:spPr/>
      <dgm:t>
        <a:bodyPr/>
        <a:lstStyle/>
        <a:p>
          <a:endParaRPr lang="en-US"/>
        </a:p>
      </dgm:t>
    </dgm:pt>
    <dgm:pt modelId="{04716916-9C55-4CEF-8C29-84F428B22FF5}" type="sibTrans" cxnId="{F01CD3D0-E8E7-4141-B2A6-B907167E06C6}">
      <dgm:prSet/>
      <dgm:spPr/>
      <dgm:t>
        <a:bodyPr/>
        <a:lstStyle/>
        <a:p>
          <a:endParaRPr lang="en-US"/>
        </a:p>
      </dgm:t>
    </dgm:pt>
    <dgm:pt modelId="{915E8F0C-5533-425D-8418-A4F3E4BFD145}">
      <dgm:prSet/>
      <dgm:spPr/>
      <dgm:t>
        <a:bodyPr/>
        <a:lstStyle/>
        <a:p>
          <a:r>
            <a:rPr lang="es-AR" b="0" i="0"/>
            <a:t>React</a:t>
          </a:r>
          <a:endParaRPr lang="en-US"/>
        </a:p>
      </dgm:t>
    </dgm:pt>
    <dgm:pt modelId="{63CAC8BF-DF30-414C-83EA-ACD89C0314AE}" type="parTrans" cxnId="{4C17C176-17ED-42EA-BB01-B0B0D3ACC5B5}">
      <dgm:prSet/>
      <dgm:spPr/>
      <dgm:t>
        <a:bodyPr/>
        <a:lstStyle/>
        <a:p>
          <a:endParaRPr lang="en-US"/>
        </a:p>
      </dgm:t>
    </dgm:pt>
    <dgm:pt modelId="{07FB7086-0D49-4EED-9C25-A4A26D29353F}" type="sibTrans" cxnId="{4C17C176-17ED-42EA-BB01-B0B0D3ACC5B5}">
      <dgm:prSet/>
      <dgm:spPr/>
      <dgm:t>
        <a:bodyPr/>
        <a:lstStyle/>
        <a:p>
          <a:endParaRPr lang="en-US"/>
        </a:p>
      </dgm:t>
    </dgm:pt>
    <dgm:pt modelId="{6182F214-DF45-467B-BC0C-A903CE6BE39B}">
      <dgm:prSet/>
      <dgm:spPr/>
      <dgm:t>
        <a:bodyPr/>
        <a:lstStyle/>
        <a:p>
          <a:r>
            <a:rPr lang="es-AR" b="0" i="0"/>
            <a:t>TypeScript</a:t>
          </a:r>
          <a:endParaRPr lang="en-US"/>
        </a:p>
      </dgm:t>
    </dgm:pt>
    <dgm:pt modelId="{A4D4C6F3-3863-4FFA-9B13-C810E7CA8377}" type="parTrans" cxnId="{8ECBEF9B-EADD-46AF-ABF4-99858D6A72F9}">
      <dgm:prSet/>
      <dgm:spPr/>
      <dgm:t>
        <a:bodyPr/>
        <a:lstStyle/>
        <a:p>
          <a:endParaRPr lang="en-US"/>
        </a:p>
      </dgm:t>
    </dgm:pt>
    <dgm:pt modelId="{F086062D-E03E-4B23-B750-8D3CCE203623}" type="sibTrans" cxnId="{8ECBEF9B-EADD-46AF-ABF4-99858D6A72F9}">
      <dgm:prSet/>
      <dgm:spPr/>
      <dgm:t>
        <a:bodyPr/>
        <a:lstStyle/>
        <a:p>
          <a:endParaRPr lang="en-US"/>
        </a:p>
      </dgm:t>
    </dgm:pt>
    <dgm:pt modelId="{CC85CAD0-3553-4CAC-BAE6-C7B6BF066ADA}" type="pres">
      <dgm:prSet presAssocID="{EA32CFE6-A81A-4D71-A2A6-2195E61D14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CF129F-850B-44D8-8B5A-DCEC2ED762C9}" type="pres">
      <dgm:prSet presAssocID="{2775E80B-EFD7-49B6-BE3F-03EC32D20E66}" presName="root" presStyleCnt="0"/>
      <dgm:spPr/>
    </dgm:pt>
    <dgm:pt modelId="{90663EE0-14D9-499B-BC99-8192B0C5B813}" type="pres">
      <dgm:prSet presAssocID="{2775E80B-EFD7-49B6-BE3F-03EC32D20E66}" presName="rootComposite" presStyleCnt="0"/>
      <dgm:spPr/>
    </dgm:pt>
    <dgm:pt modelId="{81F479DE-0B0D-4EAE-9008-61C481271E3B}" type="pres">
      <dgm:prSet presAssocID="{2775E80B-EFD7-49B6-BE3F-03EC32D20E66}" presName="rootText" presStyleLbl="node1" presStyleIdx="0" presStyleCnt="4"/>
      <dgm:spPr/>
    </dgm:pt>
    <dgm:pt modelId="{8F378DC5-C92E-462A-8EF7-C98EE68B59C2}" type="pres">
      <dgm:prSet presAssocID="{2775E80B-EFD7-49B6-BE3F-03EC32D20E66}" presName="rootConnector" presStyleLbl="node1" presStyleIdx="0" presStyleCnt="4"/>
      <dgm:spPr/>
    </dgm:pt>
    <dgm:pt modelId="{9FF5442B-E9C3-4695-A7BB-FCD77BF3B05B}" type="pres">
      <dgm:prSet presAssocID="{2775E80B-EFD7-49B6-BE3F-03EC32D20E66}" presName="childShape" presStyleCnt="0"/>
      <dgm:spPr/>
    </dgm:pt>
    <dgm:pt modelId="{BA93DF1E-439A-4C19-9A7C-921C8AA784AB}" type="pres">
      <dgm:prSet presAssocID="{FDB2AFB6-50B1-453D-8AA0-B48E44D3E3CE}" presName="root" presStyleCnt="0"/>
      <dgm:spPr/>
    </dgm:pt>
    <dgm:pt modelId="{5A9C80E9-C8C9-4481-A34C-DCF4288CDA11}" type="pres">
      <dgm:prSet presAssocID="{FDB2AFB6-50B1-453D-8AA0-B48E44D3E3CE}" presName="rootComposite" presStyleCnt="0"/>
      <dgm:spPr/>
    </dgm:pt>
    <dgm:pt modelId="{A0D1D2DC-7C2B-4010-90BB-343999286CDE}" type="pres">
      <dgm:prSet presAssocID="{FDB2AFB6-50B1-453D-8AA0-B48E44D3E3CE}" presName="rootText" presStyleLbl="node1" presStyleIdx="1" presStyleCnt="4"/>
      <dgm:spPr/>
    </dgm:pt>
    <dgm:pt modelId="{3D91CBD8-0C6E-498A-A21C-84E3C0A9B30D}" type="pres">
      <dgm:prSet presAssocID="{FDB2AFB6-50B1-453D-8AA0-B48E44D3E3CE}" presName="rootConnector" presStyleLbl="node1" presStyleIdx="1" presStyleCnt="4"/>
      <dgm:spPr/>
    </dgm:pt>
    <dgm:pt modelId="{6D11E50A-BC92-4DEB-939C-247856E9A324}" type="pres">
      <dgm:prSet presAssocID="{FDB2AFB6-50B1-453D-8AA0-B48E44D3E3CE}" presName="childShape" presStyleCnt="0"/>
      <dgm:spPr/>
    </dgm:pt>
    <dgm:pt modelId="{2A04CCC1-7BB9-4B5D-9808-87156FA63B6E}" type="pres">
      <dgm:prSet presAssocID="{915E8F0C-5533-425D-8418-A4F3E4BFD145}" presName="root" presStyleCnt="0"/>
      <dgm:spPr/>
    </dgm:pt>
    <dgm:pt modelId="{5E8926A1-E645-4D37-89F5-16554E4B3133}" type="pres">
      <dgm:prSet presAssocID="{915E8F0C-5533-425D-8418-A4F3E4BFD145}" presName="rootComposite" presStyleCnt="0"/>
      <dgm:spPr/>
    </dgm:pt>
    <dgm:pt modelId="{51CBE3F9-4E61-49F8-A430-B3BB6F3102ED}" type="pres">
      <dgm:prSet presAssocID="{915E8F0C-5533-425D-8418-A4F3E4BFD145}" presName="rootText" presStyleLbl="node1" presStyleIdx="2" presStyleCnt="4"/>
      <dgm:spPr/>
    </dgm:pt>
    <dgm:pt modelId="{3F822E7B-7D81-402C-8E4D-9799C312B5EF}" type="pres">
      <dgm:prSet presAssocID="{915E8F0C-5533-425D-8418-A4F3E4BFD145}" presName="rootConnector" presStyleLbl="node1" presStyleIdx="2" presStyleCnt="4"/>
      <dgm:spPr/>
    </dgm:pt>
    <dgm:pt modelId="{1A64712C-2FEB-4CAC-BFFF-D31CE3EEF54C}" type="pres">
      <dgm:prSet presAssocID="{915E8F0C-5533-425D-8418-A4F3E4BFD145}" presName="childShape" presStyleCnt="0"/>
      <dgm:spPr/>
    </dgm:pt>
    <dgm:pt modelId="{BF2B1A7F-0B2F-400E-A789-4960ACBBD62E}" type="pres">
      <dgm:prSet presAssocID="{6182F214-DF45-467B-BC0C-A903CE6BE39B}" presName="root" presStyleCnt="0"/>
      <dgm:spPr/>
    </dgm:pt>
    <dgm:pt modelId="{D7038B29-C92B-40FC-BAA9-8A345E3BF440}" type="pres">
      <dgm:prSet presAssocID="{6182F214-DF45-467B-BC0C-A903CE6BE39B}" presName="rootComposite" presStyleCnt="0"/>
      <dgm:spPr/>
    </dgm:pt>
    <dgm:pt modelId="{2E8ABB20-E812-43A1-8D20-2DD8B84586CD}" type="pres">
      <dgm:prSet presAssocID="{6182F214-DF45-467B-BC0C-A903CE6BE39B}" presName="rootText" presStyleLbl="node1" presStyleIdx="3" presStyleCnt="4"/>
      <dgm:spPr/>
    </dgm:pt>
    <dgm:pt modelId="{09E4C122-7CCB-4461-9957-111F9CFFC737}" type="pres">
      <dgm:prSet presAssocID="{6182F214-DF45-467B-BC0C-A903CE6BE39B}" presName="rootConnector" presStyleLbl="node1" presStyleIdx="3" presStyleCnt="4"/>
      <dgm:spPr/>
    </dgm:pt>
    <dgm:pt modelId="{1227C42F-A5BB-4CA1-8A88-D7DA3077E64E}" type="pres">
      <dgm:prSet presAssocID="{6182F214-DF45-467B-BC0C-A903CE6BE39B}" presName="childShape" presStyleCnt="0"/>
      <dgm:spPr/>
    </dgm:pt>
  </dgm:ptLst>
  <dgm:cxnLst>
    <dgm:cxn modelId="{0DA57737-0242-41EC-A607-C037466883C9}" type="presOf" srcId="{2775E80B-EFD7-49B6-BE3F-03EC32D20E66}" destId="{8F378DC5-C92E-462A-8EF7-C98EE68B59C2}" srcOrd="1" destOrd="0" presId="urn:microsoft.com/office/officeart/2005/8/layout/hierarchy3"/>
    <dgm:cxn modelId="{50E3AA65-8256-43BE-8845-61F74F8188AC}" type="presOf" srcId="{6182F214-DF45-467B-BC0C-A903CE6BE39B}" destId="{2E8ABB20-E812-43A1-8D20-2DD8B84586CD}" srcOrd="0" destOrd="0" presId="urn:microsoft.com/office/officeart/2005/8/layout/hierarchy3"/>
    <dgm:cxn modelId="{B0223448-38B2-4738-B685-5467E5EBC722}" type="presOf" srcId="{2775E80B-EFD7-49B6-BE3F-03EC32D20E66}" destId="{81F479DE-0B0D-4EAE-9008-61C481271E3B}" srcOrd="0" destOrd="0" presId="urn:microsoft.com/office/officeart/2005/8/layout/hierarchy3"/>
    <dgm:cxn modelId="{B8CF0C6C-20EA-41F6-9D58-1DDE4187731F}" type="presOf" srcId="{6182F214-DF45-467B-BC0C-A903CE6BE39B}" destId="{09E4C122-7CCB-4461-9957-111F9CFFC737}" srcOrd="1" destOrd="0" presId="urn:microsoft.com/office/officeart/2005/8/layout/hierarchy3"/>
    <dgm:cxn modelId="{784C254F-9FA0-4D3D-8262-A1D45F28E3C7}" type="presOf" srcId="{FDB2AFB6-50B1-453D-8AA0-B48E44D3E3CE}" destId="{3D91CBD8-0C6E-498A-A21C-84E3C0A9B30D}" srcOrd="1" destOrd="0" presId="urn:microsoft.com/office/officeart/2005/8/layout/hierarchy3"/>
    <dgm:cxn modelId="{4C17C176-17ED-42EA-BB01-B0B0D3ACC5B5}" srcId="{EA32CFE6-A81A-4D71-A2A6-2195E61D1475}" destId="{915E8F0C-5533-425D-8418-A4F3E4BFD145}" srcOrd="2" destOrd="0" parTransId="{63CAC8BF-DF30-414C-83EA-ACD89C0314AE}" sibTransId="{07FB7086-0D49-4EED-9C25-A4A26D29353F}"/>
    <dgm:cxn modelId="{09395584-448D-4A75-8883-6EFFD8B73456}" type="presOf" srcId="{FDB2AFB6-50B1-453D-8AA0-B48E44D3E3CE}" destId="{A0D1D2DC-7C2B-4010-90BB-343999286CDE}" srcOrd="0" destOrd="0" presId="urn:microsoft.com/office/officeart/2005/8/layout/hierarchy3"/>
    <dgm:cxn modelId="{B203E189-0F94-4A87-9F7B-B4C2AD2572A4}" type="presOf" srcId="{915E8F0C-5533-425D-8418-A4F3E4BFD145}" destId="{3F822E7B-7D81-402C-8E4D-9799C312B5EF}" srcOrd="1" destOrd="0" presId="urn:microsoft.com/office/officeart/2005/8/layout/hierarchy3"/>
    <dgm:cxn modelId="{8ECBEF9B-EADD-46AF-ABF4-99858D6A72F9}" srcId="{EA32CFE6-A81A-4D71-A2A6-2195E61D1475}" destId="{6182F214-DF45-467B-BC0C-A903CE6BE39B}" srcOrd="3" destOrd="0" parTransId="{A4D4C6F3-3863-4FFA-9B13-C810E7CA8377}" sibTransId="{F086062D-E03E-4B23-B750-8D3CCE203623}"/>
    <dgm:cxn modelId="{5A04DBA6-567E-4513-87DE-387CFD8CE34E}" type="presOf" srcId="{915E8F0C-5533-425D-8418-A4F3E4BFD145}" destId="{51CBE3F9-4E61-49F8-A430-B3BB6F3102ED}" srcOrd="0" destOrd="0" presId="urn:microsoft.com/office/officeart/2005/8/layout/hierarchy3"/>
    <dgm:cxn modelId="{1191ECAB-D91B-44F1-BE00-F73A6235505E}" srcId="{EA32CFE6-A81A-4D71-A2A6-2195E61D1475}" destId="{2775E80B-EFD7-49B6-BE3F-03EC32D20E66}" srcOrd="0" destOrd="0" parTransId="{6631CABB-54DC-46A2-BFE9-D6E2F4BCB589}" sibTransId="{4E33D954-5491-4FDD-B73D-259A882A808A}"/>
    <dgm:cxn modelId="{F01CD3D0-E8E7-4141-B2A6-B907167E06C6}" srcId="{EA32CFE6-A81A-4D71-A2A6-2195E61D1475}" destId="{FDB2AFB6-50B1-453D-8AA0-B48E44D3E3CE}" srcOrd="1" destOrd="0" parTransId="{F570DDD7-6BAA-4E0B-85B3-643D554DCB03}" sibTransId="{04716916-9C55-4CEF-8C29-84F428B22FF5}"/>
    <dgm:cxn modelId="{6DC24BDD-C352-4004-A4D7-5AA34A3E91DC}" type="presOf" srcId="{EA32CFE6-A81A-4D71-A2A6-2195E61D1475}" destId="{CC85CAD0-3553-4CAC-BAE6-C7B6BF066ADA}" srcOrd="0" destOrd="0" presId="urn:microsoft.com/office/officeart/2005/8/layout/hierarchy3"/>
    <dgm:cxn modelId="{B44E974D-01BE-4E89-80F1-820E7E41E7D0}" type="presParOf" srcId="{CC85CAD0-3553-4CAC-BAE6-C7B6BF066ADA}" destId="{CFCF129F-850B-44D8-8B5A-DCEC2ED762C9}" srcOrd="0" destOrd="0" presId="urn:microsoft.com/office/officeart/2005/8/layout/hierarchy3"/>
    <dgm:cxn modelId="{7C50FEB5-5607-47E4-BC94-523812CE6EE3}" type="presParOf" srcId="{CFCF129F-850B-44D8-8B5A-DCEC2ED762C9}" destId="{90663EE0-14D9-499B-BC99-8192B0C5B813}" srcOrd="0" destOrd="0" presId="urn:microsoft.com/office/officeart/2005/8/layout/hierarchy3"/>
    <dgm:cxn modelId="{A1C9FE7D-B55C-4BD7-81CB-6B7A2BCB1451}" type="presParOf" srcId="{90663EE0-14D9-499B-BC99-8192B0C5B813}" destId="{81F479DE-0B0D-4EAE-9008-61C481271E3B}" srcOrd="0" destOrd="0" presId="urn:microsoft.com/office/officeart/2005/8/layout/hierarchy3"/>
    <dgm:cxn modelId="{BD87354C-7DD6-4FA2-89BD-D2C8FD4C2C58}" type="presParOf" srcId="{90663EE0-14D9-499B-BC99-8192B0C5B813}" destId="{8F378DC5-C92E-462A-8EF7-C98EE68B59C2}" srcOrd="1" destOrd="0" presId="urn:microsoft.com/office/officeart/2005/8/layout/hierarchy3"/>
    <dgm:cxn modelId="{AE23246C-4218-4FF8-BDE3-7A253834D458}" type="presParOf" srcId="{CFCF129F-850B-44D8-8B5A-DCEC2ED762C9}" destId="{9FF5442B-E9C3-4695-A7BB-FCD77BF3B05B}" srcOrd="1" destOrd="0" presId="urn:microsoft.com/office/officeart/2005/8/layout/hierarchy3"/>
    <dgm:cxn modelId="{3EF3FFA7-DDA6-4EAB-9709-CD6AB6B35D9C}" type="presParOf" srcId="{CC85CAD0-3553-4CAC-BAE6-C7B6BF066ADA}" destId="{BA93DF1E-439A-4C19-9A7C-921C8AA784AB}" srcOrd="1" destOrd="0" presId="urn:microsoft.com/office/officeart/2005/8/layout/hierarchy3"/>
    <dgm:cxn modelId="{EF90B92E-127A-4631-9428-CA872E1614A8}" type="presParOf" srcId="{BA93DF1E-439A-4C19-9A7C-921C8AA784AB}" destId="{5A9C80E9-C8C9-4481-A34C-DCF4288CDA11}" srcOrd="0" destOrd="0" presId="urn:microsoft.com/office/officeart/2005/8/layout/hierarchy3"/>
    <dgm:cxn modelId="{A9DC1F50-48FD-4AF7-849D-3F28EBC4067A}" type="presParOf" srcId="{5A9C80E9-C8C9-4481-A34C-DCF4288CDA11}" destId="{A0D1D2DC-7C2B-4010-90BB-343999286CDE}" srcOrd="0" destOrd="0" presId="urn:microsoft.com/office/officeart/2005/8/layout/hierarchy3"/>
    <dgm:cxn modelId="{231D56D0-A117-46FD-B7F6-748D4F801A1D}" type="presParOf" srcId="{5A9C80E9-C8C9-4481-A34C-DCF4288CDA11}" destId="{3D91CBD8-0C6E-498A-A21C-84E3C0A9B30D}" srcOrd="1" destOrd="0" presId="urn:microsoft.com/office/officeart/2005/8/layout/hierarchy3"/>
    <dgm:cxn modelId="{B074BF57-182F-4D8B-A8D0-A40545F7D663}" type="presParOf" srcId="{BA93DF1E-439A-4C19-9A7C-921C8AA784AB}" destId="{6D11E50A-BC92-4DEB-939C-247856E9A324}" srcOrd="1" destOrd="0" presId="urn:microsoft.com/office/officeart/2005/8/layout/hierarchy3"/>
    <dgm:cxn modelId="{6CA727A7-F818-464A-968F-B6D9B5140919}" type="presParOf" srcId="{CC85CAD0-3553-4CAC-BAE6-C7B6BF066ADA}" destId="{2A04CCC1-7BB9-4B5D-9808-87156FA63B6E}" srcOrd="2" destOrd="0" presId="urn:microsoft.com/office/officeart/2005/8/layout/hierarchy3"/>
    <dgm:cxn modelId="{C5F6F75D-517F-400C-B53F-0658A317EE16}" type="presParOf" srcId="{2A04CCC1-7BB9-4B5D-9808-87156FA63B6E}" destId="{5E8926A1-E645-4D37-89F5-16554E4B3133}" srcOrd="0" destOrd="0" presId="urn:microsoft.com/office/officeart/2005/8/layout/hierarchy3"/>
    <dgm:cxn modelId="{B39F5767-C5C6-4C1D-9CCB-AFAD0BF7C255}" type="presParOf" srcId="{5E8926A1-E645-4D37-89F5-16554E4B3133}" destId="{51CBE3F9-4E61-49F8-A430-B3BB6F3102ED}" srcOrd="0" destOrd="0" presId="urn:microsoft.com/office/officeart/2005/8/layout/hierarchy3"/>
    <dgm:cxn modelId="{C191C0ED-1A9C-40A3-9D97-3F8E30E86915}" type="presParOf" srcId="{5E8926A1-E645-4D37-89F5-16554E4B3133}" destId="{3F822E7B-7D81-402C-8E4D-9799C312B5EF}" srcOrd="1" destOrd="0" presId="urn:microsoft.com/office/officeart/2005/8/layout/hierarchy3"/>
    <dgm:cxn modelId="{E3D30682-CA83-424B-9D98-997DF89AABE9}" type="presParOf" srcId="{2A04CCC1-7BB9-4B5D-9808-87156FA63B6E}" destId="{1A64712C-2FEB-4CAC-BFFF-D31CE3EEF54C}" srcOrd="1" destOrd="0" presId="urn:microsoft.com/office/officeart/2005/8/layout/hierarchy3"/>
    <dgm:cxn modelId="{FAAE3BE1-1A98-458F-AB83-EAF73C5686A4}" type="presParOf" srcId="{CC85CAD0-3553-4CAC-BAE6-C7B6BF066ADA}" destId="{BF2B1A7F-0B2F-400E-A789-4960ACBBD62E}" srcOrd="3" destOrd="0" presId="urn:microsoft.com/office/officeart/2005/8/layout/hierarchy3"/>
    <dgm:cxn modelId="{D08DBD55-237D-441F-A01F-6CDFF5230331}" type="presParOf" srcId="{BF2B1A7F-0B2F-400E-A789-4960ACBBD62E}" destId="{D7038B29-C92B-40FC-BAA9-8A345E3BF440}" srcOrd="0" destOrd="0" presId="urn:microsoft.com/office/officeart/2005/8/layout/hierarchy3"/>
    <dgm:cxn modelId="{1BCA7B63-9907-425A-B074-B1D910D5CCC0}" type="presParOf" srcId="{D7038B29-C92B-40FC-BAA9-8A345E3BF440}" destId="{2E8ABB20-E812-43A1-8D20-2DD8B84586CD}" srcOrd="0" destOrd="0" presId="urn:microsoft.com/office/officeart/2005/8/layout/hierarchy3"/>
    <dgm:cxn modelId="{83E2F52E-304C-42A4-AAE6-29548BF40265}" type="presParOf" srcId="{D7038B29-C92B-40FC-BAA9-8A345E3BF440}" destId="{09E4C122-7CCB-4461-9957-111F9CFFC737}" srcOrd="1" destOrd="0" presId="urn:microsoft.com/office/officeart/2005/8/layout/hierarchy3"/>
    <dgm:cxn modelId="{A730A099-CB55-4ED7-AF1C-ED1184E11AEB}" type="presParOf" srcId="{BF2B1A7F-0B2F-400E-A789-4960ACBBD62E}" destId="{1227C42F-A5BB-4CA1-8A88-D7DA3077E6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E24AD-FB0C-4C4A-AD50-973719E56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25B76C-E45A-4A68-AF66-3A0AF8BEBE40}">
      <dgm:prSet/>
      <dgm:spPr/>
      <dgm:t>
        <a:bodyPr/>
        <a:lstStyle/>
        <a:p>
          <a:r>
            <a:rPr lang="es-MX" dirty="0"/>
            <a:t>Para aplicaciones implementadas con Next</a:t>
          </a:r>
          <a:endParaRPr lang="en-US" dirty="0"/>
        </a:p>
      </dgm:t>
    </dgm:pt>
    <dgm:pt modelId="{87269C18-5D72-412B-9C7A-6E160DBF753F}" type="parTrans" cxnId="{302EBD61-8B8D-4233-8F62-B01141CFC83E}">
      <dgm:prSet/>
      <dgm:spPr/>
      <dgm:t>
        <a:bodyPr/>
        <a:lstStyle/>
        <a:p>
          <a:endParaRPr lang="en-US"/>
        </a:p>
      </dgm:t>
    </dgm:pt>
    <dgm:pt modelId="{DC8E73AC-3EA2-4E55-94C1-185CFD43B463}" type="sibTrans" cxnId="{302EBD61-8B8D-4233-8F62-B01141CFC83E}">
      <dgm:prSet/>
      <dgm:spPr/>
      <dgm:t>
        <a:bodyPr/>
        <a:lstStyle/>
        <a:p>
          <a:endParaRPr lang="en-US"/>
        </a:p>
      </dgm:t>
    </dgm:pt>
    <dgm:pt modelId="{357BDDAE-062F-49C1-B67C-7810D4FF5AF2}">
      <dgm:prSet/>
      <dgm:spPr/>
      <dgm:t>
        <a:bodyPr/>
        <a:lstStyle/>
        <a:p>
          <a:r>
            <a:rPr lang="es-MX" dirty="0"/>
            <a:t>Manejo de tokens</a:t>
          </a:r>
          <a:endParaRPr lang="en-US" dirty="0"/>
        </a:p>
      </dgm:t>
    </dgm:pt>
    <dgm:pt modelId="{D028DCCD-B00D-4731-A3C8-83AF4F2B341D}" type="parTrans" cxnId="{FCE03899-079A-45E0-8A0C-1509AAC8F931}">
      <dgm:prSet/>
      <dgm:spPr/>
      <dgm:t>
        <a:bodyPr/>
        <a:lstStyle/>
        <a:p>
          <a:endParaRPr lang="en-US"/>
        </a:p>
      </dgm:t>
    </dgm:pt>
    <dgm:pt modelId="{62FEE9FF-D5FA-4DBC-A7D6-E677F49BA4EC}" type="sibTrans" cxnId="{FCE03899-079A-45E0-8A0C-1509AAC8F931}">
      <dgm:prSet/>
      <dgm:spPr/>
      <dgm:t>
        <a:bodyPr/>
        <a:lstStyle/>
        <a:p>
          <a:endParaRPr lang="en-US"/>
        </a:p>
      </dgm:t>
    </dgm:pt>
    <dgm:pt modelId="{9172DCD9-A1CE-4FCD-81CC-F7DBD8A5F15A}">
      <dgm:prSet/>
      <dgm:spPr/>
      <dgm:t>
        <a:bodyPr/>
        <a:lstStyle/>
        <a:p>
          <a:r>
            <a:rPr lang="es-MX"/>
            <a:t>Acceso a pantallas protegidas</a:t>
          </a:r>
          <a:endParaRPr lang="en-US"/>
        </a:p>
      </dgm:t>
    </dgm:pt>
    <dgm:pt modelId="{842DCFF0-48E4-4EE9-B558-8480C4CD73A2}" type="parTrans" cxnId="{DF5F59BD-69C7-4CA2-BB89-D4F16DD07145}">
      <dgm:prSet/>
      <dgm:spPr/>
      <dgm:t>
        <a:bodyPr/>
        <a:lstStyle/>
        <a:p>
          <a:endParaRPr lang="en-US"/>
        </a:p>
      </dgm:t>
    </dgm:pt>
    <dgm:pt modelId="{44F5560F-ECF3-421D-B83B-964AB8E92B4E}" type="sibTrans" cxnId="{DF5F59BD-69C7-4CA2-BB89-D4F16DD07145}">
      <dgm:prSet/>
      <dgm:spPr/>
      <dgm:t>
        <a:bodyPr/>
        <a:lstStyle/>
        <a:p>
          <a:endParaRPr lang="en-US"/>
        </a:p>
      </dgm:t>
    </dgm:pt>
    <dgm:pt modelId="{9D469554-E97C-4004-8EE5-C9C0A66D173C}" type="pres">
      <dgm:prSet presAssocID="{437E24AD-FB0C-4C4A-AD50-973719E569A9}" presName="root" presStyleCnt="0">
        <dgm:presLayoutVars>
          <dgm:dir/>
          <dgm:resizeHandles val="exact"/>
        </dgm:presLayoutVars>
      </dgm:prSet>
      <dgm:spPr/>
    </dgm:pt>
    <dgm:pt modelId="{953CED17-A525-40AC-AD67-FB49249C6E4E}" type="pres">
      <dgm:prSet presAssocID="{8825B76C-E45A-4A68-AF66-3A0AF8BEBE40}" presName="compNode" presStyleCnt="0"/>
      <dgm:spPr/>
    </dgm:pt>
    <dgm:pt modelId="{AF4DE601-D8F3-4F75-8EFE-1A149A70728E}" type="pres">
      <dgm:prSet presAssocID="{8825B76C-E45A-4A68-AF66-3A0AF8BEBE40}" presName="bgRect" presStyleLbl="bgShp" presStyleIdx="0" presStyleCnt="3"/>
      <dgm:spPr/>
    </dgm:pt>
    <dgm:pt modelId="{6F5E1634-25E3-4D18-95F4-4CF47C93F46E}" type="pres">
      <dgm:prSet presAssocID="{8825B76C-E45A-4A68-AF66-3A0AF8BEBE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412E4E1-EA81-47B0-A9A2-76762350A7F2}" type="pres">
      <dgm:prSet presAssocID="{8825B76C-E45A-4A68-AF66-3A0AF8BEBE40}" presName="spaceRect" presStyleCnt="0"/>
      <dgm:spPr/>
    </dgm:pt>
    <dgm:pt modelId="{85FCFD0F-700E-4E57-AB5D-590DD60B48C5}" type="pres">
      <dgm:prSet presAssocID="{8825B76C-E45A-4A68-AF66-3A0AF8BEBE40}" presName="parTx" presStyleLbl="revTx" presStyleIdx="0" presStyleCnt="3">
        <dgm:presLayoutVars>
          <dgm:chMax val="0"/>
          <dgm:chPref val="0"/>
        </dgm:presLayoutVars>
      </dgm:prSet>
      <dgm:spPr/>
    </dgm:pt>
    <dgm:pt modelId="{CE79F584-A134-46A2-84FA-3F05BC900C17}" type="pres">
      <dgm:prSet presAssocID="{DC8E73AC-3EA2-4E55-94C1-185CFD43B463}" presName="sibTrans" presStyleCnt="0"/>
      <dgm:spPr/>
    </dgm:pt>
    <dgm:pt modelId="{83D2B1BA-D265-43C1-AAA8-ADA092C1281C}" type="pres">
      <dgm:prSet presAssocID="{357BDDAE-062F-49C1-B67C-7810D4FF5AF2}" presName="compNode" presStyleCnt="0"/>
      <dgm:spPr/>
    </dgm:pt>
    <dgm:pt modelId="{0A445710-43A6-4779-A105-C74B1434EC06}" type="pres">
      <dgm:prSet presAssocID="{357BDDAE-062F-49C1-B67C-7810D4FF5AF2}" presName="bgRect" presStyleLbl="bgShp" presStyleIdx="1" presStyleCnt="3"/>
      <dgm:spPr/>
    </dgm:pt>
    <dgm:pt modelId="{B64FE94B-9C4A-4A2A-9CB6-351EE177DC74}" type="pres">
      <dgm:prSet presAssocID="{357BDDAE-062F-49C1-B67C-7810D4FF5A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5915CF06-D1E1-4DE1-B3B9-209F1D233A82}" type="pres">
      <dgm:prSet presAssocID="{357BDDAE-062F-49C1-B67C-7810D4FF5AF2}" presName="spaceRect" presStyleCnt="0"/>
      <dgm:spPr/>
    </dgm:pt>
    <dgm:pt modelId="{7B6C95DD-4BAA-422E-964F-177D4ADFFEA3}" type="pres">
      <dgm:prSet presAssocID="{357BDDAE-062F-49C1-B67C-7810D4FF5AF2}" presName="parTx" presStyleLbl="revTx" presStyleIdx="1" presStyleCnt="3">
        <dgm:presLayoutVars>
          <dgm:chMax val="0"/>
          <dgm:chPref val="0"/>
        </dgm:presLayoutVars>
      </dgm:prSet>
      <dgm:spPr/>
    </dgm:pt>
    <dgm:pt modelId="{8CE5E950-BF6F-45EF-A1DD-D738ED5CEC6A}" type="pres">
      <dgm:prSet presAssocID="{62FEE9FF-D5FA-4DBC-A7D6-E677F49BA4EC}" presName="sibTrans" presStyleCnt="0"/>
      <dgm:spPr/>
    </dgm:pt>
    <dgm:pt modelId="{FFF70D36-35DF-44CB-B510-29A26891EC37}" type="pres">
      <dgm:prSet presAssocID="{9172DCD9-A1CE-4FCD-81CC-F7DBD8A5F15A}" presName="compNode" presStyleCnt="0"/>
      <dgm:spPr/>
    </dgm:pt>
    <dgm:pt modelId="{8DCC5FBB-F22D-4296-BF80-31AC039D69E3}" type="pres">
      <dgm:prSet presAssocID="{9172DCD9-A1CE-4FCD-81CC-F7DBD8A5F15A}" presName="bgRect" presStyleLbl="bgShp" presStyleIdx="2" presStyleCnt="3"/>
      <dgm:spPr/>
    </dgm:pt>
    <dgm:pt modelId="{E5B38E45-DAEB-41A6-B83E-E9F18E68615C}" type="pres">
      <dgm:prSet presAssocID="{9172DCD9-A1CE-4FCD-81CC-F7DBD8A5F1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a"/>
        </a:ext>
      </dgm:extLst>
    </dgm:pt>
    <dgm:pt modelId="{5E0B4644-91BB-4223-9709-048933A23C24}" type="pres">
      <dgm:prSet presAssocID="{9172DCD9-A1CE-4FCD-81CC-F7DBD8A5F15A}" presName="spaceRect" presStyleCnt="0"/>
      <dgm:spPr/>
    </dgm:pt>
    <dgm:pt modelId="{61E879C2-77B4-4509-B475-AB452F1A2373}" type="pres">
      <dgm:prSet presAssocID="{9172DCD9-A1CE-4FCD-81CC-F7DBD8A5F1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A5371C-6FC4-48D3-B25A-BA4A5DEDB379}" type="presOf" srcId="{357BDDAE-062F-49C1-B67C-7810D4FF5AF2}" destId="{7B6C95DD-4BAA-422E-964F-177D4ADFFEA3}" srcOrd="0" destOrd="0" presId="urn:microsoft.com/office/officeart/2018/2/layout/IconVerticalSolidList"/>
    <dgm:cxn modelId="{73416A37-D938-4814-B6D4-1CBEE3EE7F8A}" type="presOf" srcId="{437E24AD-FB0C-4C4A-AD50-973719E569A9}" destId="{9D469554-E97C-4004-8EE5-C9C0A66D173C}" srcOrd="0" destOrd="0" presId="urn:microsoft.com/office/officeart/2018/2/layout/IconVerticalSolidList"/>
    <dgm:cxn modelId="{302EBD61-8B8D-4233-8F62-B01141CFC83E}" srcId="{437E24AD-FB0C-4C4A-AD50-973719E569A9}" destId="{8825B76C-E45A-4A68-AF66-3A0AF8BEBE40}" srcOrd="0" destOrd="0" parTransId="{87269C18-5D72-412B-9C7A-6E160DBF753F}" sibTransId="{DC8E73AC-3EA2-4E55-94C1-185CFD43B463}"/>
    <dgm:cxn modelId="{7D470784-D798-44BF-9210-9825027888BF}" type="presOf" srcId="{9172DCD9-A1CE-4FCD-81CC-F7DBD8A5F15A}" destId="{61E879C2-77B4-4509-B475-AB452F1A2373}" srcOrd="0" destOrd="0" presId="urn:microsoft.com/office/officeart/2018/2/layout/IconVerticalSolidList"/>
    <dgm:cxn modelId="{FCE03899-079A-45E0-8A0C-1509AAC8F931}" srcId="{437E24AD-FB0C-4C4A-AD50-973719E569A9}" destId="{357BDDAE-062F-49C1-B67C-7810D4FF5AF2}" srcOrd="1" destOrd="0" parTransId="{D028DCCD-B00D-4731-A3C8-83AF4F2B341D}" sibTransId="{62FEE9FF-D5FA-4DBC-A7D6-E677F49BA4EC}"/>
    <dgm:cxn modelId="{DF5F59BD-69C7-4CA2-BB89-D4F16DD07145}" srcId="{437E24AD-FB0C-4C4A-AD50-973719E569A9}" destId="{9172DCD9-A1CE-4FCD-81CC-F7DBD8A5F15A}" srcOrd="2" destOrd="0" parTransId="{842DCFF0-48E4-4EE9-B558-8480C4CD73A2}" sibTransId="{44F5560F-ECF3-421D-B83B-964AB8E92B4E}"/>
    <dgm:cxn modelId="{21382CDA-3095-4CA6-BE98-F238F2717995}" type="presOf" srcId="{8825B76C-E45A-4A68-AF66-3A0AF8BEBE40}" destId="{85FCFD0F-700E-4E57-AB5D-590DD60B48C5}" srcOrd="0" destOrd="0" presId="urn:microsoft.com/office/officeart/2018/2/layout/IconVerticalSolidList"/>
    <dgm:cxn modelId="{91FEB87F-304A-4CA1-849C-F20E4C483C29}" type="presParOf" srcId="{9D469554-E97C-4004-8EE5-C9C0A66D173C}" destId="{953CED17-A525-40AC-AD67-FB49249C6E4E}" srcOrd="0" destOrd="0" presId="urn:microsoft.com/office/officeart/2018/2/layout/IconVerticalSolidList"/>
    <dgm:cxn modelId="{11751D1A-ED29-431E-B445-BDDB58CE2276}" type="presParOf" srcId="{953CED17-A525-40AC-AD67-FB49249C6E4E}" destId="{AF4DE601-D8F3-4F75-8EFE-1A149A70728E}" srcOrd="0" destOrd="0" presId="urn:microsoft.com/office/officeart/2018/2/layout/IconVerticalSolidList"/>
    <dgm:cxn modelId="{62D1E668-EB29-4886-A9E0-5E079CFAE1BD}" type="presParOf" srcId="{953CED17-A525-40AC-AD67-FB49249C6E4E}" destId="{6F5E1634-25E3-4D18-95F4-4CF47C93F46E}" srcOrd="1" destOrd="0" presId="urn:microsoft.com/office/officeart/2018/2/layout/IconVerticalSolidList"/>
    <dgm:cxn modelId="{13948D8D-CD25-474F-A6D7-DA164044DCCF}" type="presParOf" srcId="{953CED17-A525-40AC-AD67-FB49249C6E4E}" destId="{F412E4E1-EA81-47B0-A9A2-76762350A7F2}" srcOrd="2" destOrd="0" presId="urn:microsoft.com/office/officeart/2018/2/layout/IconVerticalSolidList"/>
    <dgm:cxn modelId="{7A0B6E77-E90F-4B6F-BE60-86CAC3CAEE2F}" type="presParOf" srcId="{953CED17-A525-40AC-AD67-FB49249C6E4E}" destId="{85FCFD0F-700E-4E57-AB5D-590DD60B48C5}" srcOrd="3" destOrd="0" presId="urn:microsoft.com/office/officeart/2018/2/layout/IconVerticalSolidList"/>
    <dgm:cxn modelId="{7182FA32-714D-494F-AC03-EC1F3CE92B6B}" type="presParOf" srcId="{9D469554-E97C-4004-8EE5-C9C0A66D173C}" destId="{CE79F584-A134-46A2-84FA-3F05BC900C17}" srcOrd="1" destOrd="0" presId="urn:microsoft.com/office/officeart/2018/2/layout/IconVerticalSolidList"/>
    <dgm:cxn modelId="{5141B7AE-8DAD-4D9B-956A-BBA7A17FA70C}" type="presParOf" srcId="{9D469554-E97C-4004-8EE5-C9C0A66D173C}" destId="{83D2B1BA-D265-43C1-AAA8-ADA092C1281C}" srcOrd="2" destOrd="0" presId="urn:microsoft.com/office/officeart/2018/2/layout/IconVerticalSolidList"/>
    <dgm:cxn modelId="{3D08D748-F8B8-4291-82A5-3E998DAD4DD9}" type="presParOf" srcId="{83D2B1BA-D265-43C1-AAA8-ADA092C1281C}" destId="{0A445710-43A6-4779-A105-C74B1434EC06}" srcOrd="0" destOrd="0" presId="urn:microsoft.com/office/officeart/2018/2/layout/IconVerticalSolidList"/>
    <dgm:cxn modelId="{2F5CC136-E92E-43CF-8F6E-E837E5B7688C}" type="presParOf" srcId="{83D2B1BA-D265-43C1-AAA8-ADA092C1281C}" destId="{B64FE94B-9C4A-4A2A-9CB6-351EE177DC74}" srcOrd="1" destOrd="0" presId="urn:microsoft.com/office/officeart/2018/2/layout/IconVerticalSolidList"/>
    <dgm:cxn modelId="{8058DD94-8E5C-4791-8B04-F2E536EB0BC1}" type="presParOf" srcId="{83D2B1BA-D265-43C1-AAA8-ADA092C1281C}" destId="{5915CF06-D1E1-4DE1-B3B9-209F1D233A82}" srcOrd="2" destOrd="0" presId="urn:microsoft.com/office/officeart/2018/2/layout/IconVerticalSolidList"/>
    <dgm:cxn modelId="{F088BFF8-016C-4BDF-BAC1-4D589898686A}" type="presParOf" srcId="{83D2B1BA-D265-43C1-AAA8-ADA092C1281C}" destId="{7B6C95DD-4BAA-422E-964F-177D4ADFFEA3}" srcOrd="3" destOrd="0" presId="urn:microsoft.com/office/officeart/2018/2/layout/IconVerticalSolidList"/>
    <dgm:cxn modelId="{4E0CDB54-E18B-4921-8F56-3EC69A4BA951}" type="presParOf" srcId="{9D469554-E97C-4004-8EE5-C9C0A66D173C}" destId="{8CE5E950-BF6F-45EF-A1DD-D738ED5CEC6A}" srcOrd="3" destOrd="0" presId="urn:microsoft.com/office/officeart/2018/2/layout/IconVerticalSolidList"/>
    <dgm:cxn modelId="{6E088922-F3E9-4D09-8724-30C702EC4974}" type="presParOf" srcId="{9D469554-E97C-4004-8EE5-C9C0A66D173C}" destId="{FFF70D36-35DF-44CB-B510-29A26891EC37}" srcOrd="4" destOrd="0" presId="urn:microsoft.com/office/officeart/2018/2/layout/IconVerticalSolidList"/>
    <dgm:cxn modelId="{598C6FAC-CB4B-4C7B-A551-F422B352C785}" type="presParOf" srcId="{FFF70D36-35DF-44CB-B510-29A26891EC37}" destId="{8DCC5FBB-F22D-4296-BF80-31AC039D69E3}" srcOrd="0" destOrd="0" presId="urn:microsoft.com/office/officeart/2018/2/layout/IconVerticalSolidList"/>
    <dgm:cxn modelId="{1FD62DF7-A4B3-4FEC-90BB-A72F13B0FB83}" type="presParOf" srcId="{FFF70D36-35DF-44CB-B510-29A26891EC37}" destId="{E5B38E45-DAEB-41A6-B83E-E9F18E68615C}" srcOrd="1" destOrd="0" presId="urn:microsoft.com/office/officeart/2018/2/layout/IconVerticalSolidList"/>
    <dgm:cxn modelId="{FEAC0869-8C3E-47F6-9D6B-B0B55E9FBE34}" type="presParOf" srcId="{FFF70D36-35DF-44CB-B510-29A26891EC37}" destId="{5E0B4644-91BB-4223-9709-048933A23C24}" srcOrd="2" destOrd="0" presId="urn:microsoft.com/office/officeart/2018/2/layout/IconVerticalSolidList"/>
    <dgm:cxn modelId="{E195705D-D75B-45E8-866C-F76E2DDB809D}" type="presParOf" srcId="{FFF70D36-35DF-44CB-B510-29A26891EC37}" destId="{61E879C2-77B4-4509-B475-AB452F1A23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479DE-0B0D-4EAE-9008-61C481271E3B}">
      <dsp:nvSpPr>
        <dsp:cNvPr id="0" name=""/>
        <dsp:cNvSpPr/>
      </dsp:nvSpPr>
      <dsp:spPr>
        <a:xfrm>
          <a:off x="1936" y="1531276"/>
          <a:ext cx="2225828" cy="11129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b="0" i="0" kern="1200"/>
            <a:t>NodeJS</a:t>
          </a:r>
          <a:endParaRPr lang="en-US" sz="3100" kern="1200"/>
        </a:p>
      </dsp:txBody>
      <dsp:txXfrm>
        <a:off x="34532" y="1563872"/>
        <a:ext cx="2160636" cy="1047722"/>
      </dsp:txXfrm>
    </dsp:sp>
    <dsp:sp modelId="{A0D1D2DC-7C2B-4010-90BB-343999286CDE}">
      <dsp:nvSpPr>
        <dsp:cNvPr id="0" name=""/>
        <dsp:cNvSpPr/>
      </dsp:nvSpPr>
      <dsp:spPr>
        <a:xfrm>
          <a:off x="2784222" y="1531276"/>
          <a:ext cx="2225828" cy="11129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b="0" i="0" kern="1200"/>
            <a:t>NextJS</a:t>
          </a:r>
          <a:endParaRPr lang="en-US" sz="3100" kern="1200"/>
        </a:p>
      </dsp:txBody>
      <dsp:txXfrm>
        <a:off x="2816818" y="1563872"/>
        <a:ext cx="2160636" cy="1047722"/>
      </dsp:txXfrm>
    </dsp:sp>
    <dsp:sp modelId="{51CBE3F9-4E61-49F8-A430-B3BB6F3102ED}">
      <dsp:nvSpPr>
        <dsp:cNvPr id="0" name=""/>
        <dsp:cNvSpPr/>
      </dsp:nvSpPr>
      <dsp:spPr>
        <a:xfrm>
          <a:off x="5566507" y="1531276"/>
          <a:ext cx="2225828" cy="1112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b="0" i="0" kern="1200"/>
            <a:t>React</a:t>
          </a:r>
          <a:endParaRPr lang="en-US" sz="3100" kern="1200"/>
        </a:p>
      </dsp:txBody>
      <dsp:txXfrm>
        <a:off x="5599103" y="1563872"/>
        <a:ext cx="2160636" cy="1047722"/>
      </dsp:txXfrm>
    </dsp:sp>
    <dsp:sp modelId="{2E8ABB20-E812-43A1-8D20-2DD8B84586CD}">
      <dsp:nvSpPr>
        <dsp:cNvPr id="0" name=""/>
        <dsp:cNvSpPr/>
      </dsp:nvSpPr>
      <dsp:spPr>
        <a:xfrm>
          <a:off x="8348793" y="1531276"/>
          <a:ext cx="2225828" cy="1112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b="0" i="0" kern="1200"/>
            <a:t>TypeScript</a:t>
          </a:r>
          <a:endParaRPr lang="en-US" sz="3100" kern="1200"/>
        </a:p>
      </dsp:txBody>
      <dsp:txXfrm>
        <a:off x="8381389" y="1563872"/>
        <a:ext cx="2160636" cy="1047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DE601-D8F3-4F75-8EFE-1A149A70728E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E1634-25E3-4D18-95F4-4CF47C93F46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CFD0F-700E-4E57-AB5D-590DD60B48C5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Para aplicaciones implementadas con Next</a:t>
          </a:r>
          <a:endParaRPr lang="en-US" sz="2500" kern="1200" dirty="0"/>
        </a:p>
      </dsp:txBody>
      <dsp:txXfrm>
        <a:off x="1377568" y="509"/>
        <a:ext cx="9198989" cy="1192699"/>
      </dsp:txXfrm>
    </dsp:sp>
    <dsp:sp modelId="{0A445710-43A6-4779-A105-C74B1434EC06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FE94B-9C4A-4A2A-9CB6-351EE177DC74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C95DD-4BAA-422E-964F-177D4ADFFEA3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Manejo de tokens</a:t>
          </a:r>
          <a:endParaRPr lang="en-US" sz="2500" kern="1200" dirty="0"/>
        </a:p>
      </dsp:txBody>
      <dsp:txXfrm>
        <a:off x="1377568" y="1491384"/>
        <a:ext cx="9198989" cy="1192699"/>
      </dsp:txXfrm>
    </dsp:sp>
    <dsp:sp modelId="{8DCC5FBB-F22D-4296-BF80-31AC039D69E3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38E45-DAEB-41A6-B83E-E9F18E68615C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879C2-77B4-4509-B475-AB452F1A2373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Acceso a pantallas protegidas</a:t>
          </a:r>
          <a:endParaRPr lang="en-US" sz="2500" kern="1200"/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16153-3158-A35A-042E-21776806D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019300"/>
            <a:ext cx="8679915" cy="932434"/>
          </a:xfrm>
        </p:spPr>
        <p:txBody>
          <a:bodyPr/>
          <a:lstStyle/>
          <a:p>
            <a:r>
              <a:rPr lang="es-MX" b="1" dirty="0"/>
              <a:t>Técnicas de diseño</a:t>
            </a:r>
            <a:endParaRPr lang="es-A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C2EEB-7B53-66D9-4D3B-77275ABC0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951734"/>
            <a:ext cx="8673427" cy="426142"/>
          </a:xfrm>
        </p:spPr>
        <p:txBody>
          <a:bodyPr>
            <a:normAutofit/>
          </a:bodyPr>
          <a:lstStyle/>
          <a:p>
            <a:r>
              <a:rPr lang="es-MX" b="1" dirty="0"/>
              <a:t>Solución </a:t>
            </a:r>
            <a:r>
              <a:rPr lang="es-MX" b="1" dirty="0" err="1"/>
              <a:t>Frontend</a:t>
            </a:r>
            <a:endParaRPr lang="es-AR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FCF4501-4B3E-AD61-7DC4-77FBF41417C1}"/>
              </a:ext>
            </a:extLst>
          </p:cNvPr>
          <p:cNvSpPr txBox="1">
            <a:spLocks/>
          </p:cNvSpPr>
          <p:nvPr/>
        </p:nvSpPr>
        <p:spPr>
          <a:xfrm>
            <a:off x="1765725" y="3377876"/>
            <a:ext cx="8673427" cy="1886582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Ignacio </a:t>
            </a:r>
            <a:r>
              <a:rPr lang="es-MX" dirty="0" err="1"/>
              <a:t>Garcia</a:t>
            </a:r>
            <a:r>
              <a:rPr lang="es-MX" dirty="0"/>
              <a:t> Segovia 101636</a:t>
            </a:r>
          </a:p>
          <a:p>
            <a:r>
              <a:rPr lang="es-MX" dirty="0"/>
              <a:t>Esteban Federico Peña 100102</a:t>
            </a:r>
          </a:p>
          <a:p>
            <a:r>
              <a:rPr lang="es-MX" dirty="0"/>
              <a:t>Ramiro Lozano  98263</a:t>
            </a:r>
          </a:p>
          <a:p>
            <a:r>
              <a:rPr lang="es-MX" dirty="0"/>
              <a:t>Fernando Balmaceda 105525</a:t>
            </a:r>
          </a:p>
          <a:p>
            <a:r>
              <a:rPr lang="es-MX" dirty="0"/>
              <a:t>Tomas </a:t>
            </a:r>
            <a:r>
              <a:rPr lang="es-MX" dirty="0" err="1"/>
              <a:t>Moises</a:t>
            </a:r>
            <a:r>
              <a:rPr lang="es-MX" dirty="0"/>
              <a:t> Dahab 106855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922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6AB5101-1E42-6A02-1CDE-612A086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Tecnologías Utilizadas</a:t>
            </a:r>
            <a:endParaRPr lang="es-AR">
              <a:solidFill>
                <a:schemeClr val="tx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4E14484-6EF6-D98F-FE14-166CD82FF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2037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92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F5B587-C6C9-5EC3-DD40-BDBEAF0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solidFill>
                  <a:schemeClr val="bg1"/>
                </a:solidFill>
              </a:rPr>
              <a:t>Estructura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carpetas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C0219D9-4477-CBF2-901D-8A432399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30" y="626940"/>
            <a:ext cx="9722133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7F82DF-D5AA-E250-720B-D7F53840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¿Cómo interactúan estos componentes?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3D520B5-E8EB-E54E-8434-607C8C435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6606"/>
            <a:ext cx="10914060" cy="34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7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82AE33-9F31-3A40-F8C6-EBA70083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NextAuth</a:t>
            </a:r>
            <a:endParaRPr lang="es-AR">
              <a:solidFill>
                <a:schemeClr val="tx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BDA642-F09D-EEF0-ADB2-BF9E379BE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0502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95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{C0491F0F-0859-4602-8027-B46C1F95C644}tf16401371</Template>
  <TotalTime>48</TotalTime>
  <Words>51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Técnicas de diseño</vt:lpstr>
      <vt:lpstr>Tecnologías Utilizadas</vt:lpstr>
      <vt:lpstr>Estructura de carpetas</vt:lpstr>
      <vt:lpstr>¿Cómo interactúan estos componentes?</vt:lpstr>
      <vt:lpstr>NextAuth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diseño</dc:title>
  <dc:creator>Tomi Dahab</dc:creator>
  <cp:lastModifiedBy>Tomi Dahab</cp:lastModifiedBy>
  <cp:revision>2</cp:revision>
  <dcterms:created xsi:type="dcterms:W3CDTF">2023-12-03T18:23:22Z</dcterms:created>
  <dcterms:modified xsi:type="dcterms:W3CDTF">2023-12-04T22:30:34Z</dcterms:modified>
</cp:coreProperties>
</file>