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BACF38-455A-401F-BB53-CD3D4BECE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EA14EC-6C94-4267-A24F-344E2A85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304DE8-E7BE-430B-A46F-59B826A6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2475A1-3674-4D14-9559-ACC39433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A5CCDE-C8A0-416C-925E-A9350C76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8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474431-F736-40DC-A062-BF2ECA85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5AF5FF7-2B26-4ACD-8F69-3B395A75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A13945-DD4F-448B-82E8-1C8AEB8C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1BF1E2-E26E-4C4B-A3DA-8FCD4B72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8D0D6D-ED63-4111-83E6-76982A5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01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862FBE4-4EDC-4BB2-B763-6585D39D9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A6844F-1053-436C-91F1-30164529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345E04-CECA-4CDF-BE63-6EF4344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C1EEDB-AD3F-4AC9-B180-821FDBE5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99C6A1-95D7-4219-A44B-E1D05534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6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CD9B45-6866-41F6-9410-2E75DB0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2B11F1-A15E-434B-886D-D89CCCA4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A7C616-840E-450C-9673-1AFA5CC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9BDDD4-677D-4F00-81D4-D67B77B2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3D0C59-571E-4DF6-A544-2D1D7C58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3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61401-1A12-4608-99F2-7A592EE3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14C3A1-55BE-4F52-B841-9F3F3C63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B192A4-C4FD-4429-BB75-A9EE5E29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2AA366-1463-49A0-98CE-81C1F59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2E823F-FCED-4AA5-BA31-BFC783D2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1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ABDEF8-A419-40EC-9187-DD34F347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1A78BB-071F-47B4-87AB-EAF8E80B6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AA4AA6-C4E1-41BC-85FE-B788F717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6503E87-5650-437C-BBDE-169B512B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03EEA5-219E-42C1-AFE0-FE1ADEE0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E864C4-C58E-4E89-917C-47ADDF00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3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5B2E4-2B08-4020-97C4-3538059A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4EAEBD-76CF-481D-A1E9-1812E229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FD4DF8-C44C-48AF-B30C-535F648D7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E4F3C9A-5DBB-4937-96DE-993AAECF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1FE5FD7-CFAA-4552-A2D9-5E27DFE0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9C49B64-7AC8-4CF1-8908-9E658159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8DD317C-55D9-4CDE-AB3B-66A30B52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ED864B7-F1FD-4001-9DB2-D64988F3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0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B40846-DEF5-460C-BBC1-01C34D20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D71FE2E-3BE8-490D-B76B-2A12302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F1B65F-5D26-4F9D-A7BF-76AF7D33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84CFEA-C5C5-41EC-AD2E-70D5DA11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3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E641C42-5D37-4C97-9274-3AA2D846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F1ABBC2-E008-49BE-A728-8A11130B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0F83DCF-B09B-4D05-8A61-09487EA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43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A8916B-6D5D-4774-BD4C-B40E6371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6DE081-AF1F-4A6A-87E6-FDC05A77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D9F90C-032D-456C-9847-BC0EE017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D9E9F9-3316-4DD0-AD1F-8FD2460E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FBF2D1-8B05-4EB0-955E-F2B0D306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18221C-F72E-4098-BCFF-C32AF624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49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01DF8-E42F-44C4-B4C7-9379D9A2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4FAC3DA-9184-4B21-ADD7-47B10F780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79B4B0-5800-45B4-89AF-34E13355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3BA0D2-C1AD-4F53-BE9C-D699716A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66B192-A7AD-415A-9F62-E47C07AC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F39117-8144-4B17-BCB7-1EC8DFA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29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8589EE-F62A-4CD5-8AC2-B8CDA659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9A05172-7ADC-4616-AA92-DF69DAB2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B08437-60ED-4555-B498-0B0732304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F893-1EF6-48FD-84D0-FC5302850535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1264AC-D28C-42F3-9F21-62D167C8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DE70B4-5185-4F66-A152-36C284AC3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84DA-50E7-44B3-AEFE-1418492669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4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eniola/Run-Length-Encoder-Decod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17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82DA246-0C8C-4418-ABE2-B43B6F6DF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2" t="19601" r="15300" b="2016"/>
          <a:stretch/>
        </p:blipFill>
        <p:spPr>
          <a:xfrm>
            <a:off x="3368182" y="919774"/>
            <a:ext cx="5588985" cy="313250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2CEC9DC-0640-452C-B9D3-4434B413FB8F}"/>
              </a:ext>
            </a:extLst>
          </p:cNvPr>
          <p:cNvSpPr txBox="1"/>
          <p:nvPr/>
        </p:nvSpPr>
        <p:spPr>
          <a:xfrm>
            <a:off x="2776796" y="4742230"/>
            <a:ext cx="26955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b="1" dirty="0"/>
              <a:t>Ahmet Hazar Haspolat</a:t>
            </a:r>
          </a:p>
          <a:p>
            <a:pPr algn="ctr">
              <a:spcAft>
                <a:spcPts val="600"/>
              </a:spcAft>
            </a:pPr>
            <a:r>
              <a:rPr lang="tr-TR" sz="2000" b="1" dirty="0"/>
              <a:t>190301012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7EE90BD-980A-41BD-807D-8CD82A423AFF}"/>
              </a:ext>
            </a:extLst>
          </p:cNvPr>
          <p:cNvSpPr txBox="1"/>
          <p:nvPr/>
        </p:nvSpPr>
        <p:spPr>
          <a:xfrm>
            <a:off x="6817659" y="4742230"/>
            <a:ext cx="2447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b="1" dirty="0"/>
              <a:t>Ömer Sait Yorulmaz</a:t>
            </a:r>
          </a:p>
          <a:p>
            <a:pPr algn="ctr">
              <a:spcAft>
                <a:spcPts val="600"/>
              </a:spcAft>
            </a:pPr>
            <a:r>
              <a:rPr lang="tr-TR" sz="2000" b="1" dirty="0"/>
              <a:t>190301025</a:t>
            </a:r>
          </a:p>
        </p:txBody>
      </p:sp>
    </p:spTree>
    <p:extLst>
      <p:ext uri="{BB962C8B-B14F-4D97-AF65-F5344CB8AC3E}">
        <p14:creationId xmlns:p14="http://schemas.microsoft.com/office/powerpoint/2010/main" val="406834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FBE1EB7-6856-489C-9A3A-76297438D6D1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</a:rPr>
              <a:t>Projenin</a:t>
            </a:r>
            <a:r>
              <a:rPr lang="en-US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</a:rPr>
              <a:t>Amacı</a:t>
            </a:r>
            <a:br>
              <a:rPr lang="en-US" sz="2400" b="1" dirty="0">
                <a:solidFill>
                  <a:srgbClr val="000000"/>
                </a:solidFill>
                <a:effectLst/>
              </a:rPr>
            </a:br>
            <a:endParaRPr lang="en-US" sz="2400" b="1" dirty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</a:rPr>
              <a:t>RLE ( Run-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Lenght</a:t>
            </a:r>
            <a:r>
              <a:rPr lang="en-US" sz="2400" dirty="0">
                <a:solidFill>
                  <a:srgbClr val="000000"/>
                </a:solidFill>
                <a:effectLst/>
              </a:rPr>
              <a:t>-Encoding)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kayıpsız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sıkıştırma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yöntemidir</a:t>
            </a:r>
            <a:r>
              <a:rPr lang="en-US" sz="240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Birçok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büyük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sıkıştırma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algoritmalarının</a:t>
            </a:r>
            <a:r>
              <a:rPr lang="en-US" sz="2400" dirty="0">
                <a:solidFill>
                  <a:srgbClr val="000000"/>
                </a:solidFill>
                <a:effectLst/>
              </a:rPr>
              <a:t> alt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algoritmalarından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biridir</a:t>
            </a:r>
            <a:r>
              <a:rPr lang="en-US" sz="240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Verileri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sıkıştırma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algoritmaları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alanda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farklı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işler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kullanılabilmektedir</a:t>
            </a:r>
            <a:r>
              <a:rPr lang="en-US" sz="2400" dirty="0">
                <a:solidFill>
                  <a:srgbClr val="000000"/>
                </a:solidFill>
                <a:effectLst/>
              </a:rPr>
              <a:t>. RLE de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temel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tekrar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eden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verileri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tespit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edip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tekrarları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ortadan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kaldırır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9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CEF595F-29D8-4CFB-97D8-0137A27E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" y="0"/>
            <a:ext cx="12180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135C16A-306E-496F-AB42-05CD869F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4"/>
            <a:ext cx="12192000" cy="68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BB90ED1-7B73-43CD-A164-CEDB8D33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"/>
            <a:ext cx="12192000" cy="68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B49968E-78AD-4EC7-917D-27FED6DA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09D5647-232A-4F5E-AA7A-ABBC0B51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" y="0"/>
            <a:ext cx="12183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322AF9F-CB77-434E-8273-524BA3992AB4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lvl="1" indent="-228600">
              <a:lnSpc>
                <a:spcPct val="9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</a:rPr>
              <a:t>Kullanılan</a:t>
            </a:r>
            <a:r>
              <a:rPr lang="en-US" sz="20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</a:rPr>
              <a:t>Araçlar</a:t>
            </a:r>
            <a:br>
              <a:rPr lang="en-US" sz="2000" b="1" dirty="0">
                <a:solidFill>
                  <a:srgbClr val="000000"/>
                </a:solidFill>
                <a:effectLst/>
              </a:rPr>
            </a:br>
            <a:endParaRPr lang="en-US" sz="2000" b="1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</a:rPr>
              <a:t>Proje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kapsamında</a:t>
            </a:r>
            <a:r>
              <a:rPr lang="en-US" sz="2000" dirty="0">
                <a:solidFill>
                  <a:srgbClr val="000000"/>
                </a:solidFill>
                <a:effectLst/>
              </a:rPr>
              <a:t> 2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araç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kullanılmaktadır</a:t>
            </a:r>
            <a:r>
              <a:rPr lang="en-US" sz="20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		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		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CLion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 :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                    JetBrains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ürünü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CLion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güçlü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</a:rPr>
              <a:t> IDE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2000" dirty="0">
                <a:solidFill>
                  <a:srgbClr val="000000"/>
                </a:solidFill>
                <a:effectLst/>
              </a:rPr>
              <a:t> C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</a:rPr>
              <a:t> C++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desteği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vermektedir</a:t>
            </a:r>
            <a:r>
              <a:rPr lang="en-US" sz="2000" dirty="0">
                <a:solidFill>
                  <a:srgbClr val="000000"/>
                </a:solidFill>
                <a:effectLst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Asıl</a:t>
            </a:r>
            <a:r>
              <a:rPr lang="en-US" sz="2000" dirty="0">
                <a:solidFill>
                  <a:srgbClr val="000000"/>
                </a:solidFill>
                <a:effectLst/>
              </a:rPr>
              <a:t> RLE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mimarisinin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tasarım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yapım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</a:rPr>
              <a:t> test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aşamaları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CLion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üzerinden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gerçekleştirilmiştir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		Visual Studio 2019 :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			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</a:rPr>
              <a:t>			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Teslim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aşamasında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istenilen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Microsoft’un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derleyicisi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VS’e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kod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aktarımı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yapılıp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kodun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zorunluluktan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değiştirilmesi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gereken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kısımları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değiştirilip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projenin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tamamlanması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sağlanmıştır</a:t>
            </a:r>
            <a:r>
              <a:rPr lang="en-US" sz="2000" dirty="0">
                <a:solidFill>
                  <a:srgbClr val="000000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30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58920706-44DE-4DCF-A444-A0B68E43038F}"/>
              </a:ext>
            </a:extLst>
          </p:cNvPr>
          <p:cNvSpPr/>
          <p:nvPr/>
        </p:nvSpPr>
        <p:spPr>
          <a:xfrm>
            <a:off x="1179074" y="303582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lvl="0" indent="-457200">
              <a:lnSpc>
                <a:spcPct val="9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3200" b="1" dirty="0" err="1">
                <a:solidFill>
                  <a:srgbClr val="000000"/>
                </a:solidFill>
                <a:effectLst/>
              </a:rPr>
              <a:t>Sonuçlar</a:t>
            </a:r>
            <a:endParaRPr 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r-TR" sz="2400" dirty="0">
                <a:solidFill>
                  <a:srgbClr val="000000"/>
                </a:solidFill>
              </a:rPr>
              <a:t>           </a:t>
            </a:r>
            <a:r>
              <a:rPr lang="en-US" sz="2400" dirty="0" err="1">
                <a:solidFill>
                  <a:srgbClr val="000000"/>
                </a:solidFill>
              </a:rPr>
              <a:t>Piyasada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popüler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olan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sıkıştırma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programlarının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temeldeki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yaklaşımlarını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anlayıp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vizyon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olarak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gelişim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sağlanmış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derslerde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görülen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özellikle</a:t>
            </a:r>
            <a:r>
              <a:rPr lang="en-US" sz="2400" dirty="0">
                <a:solidFill>
                  <a:srgbClr val="000000"/>
                </a:solidFill>
              </a:rPr>
              <a:t> pointer </a:t>
            </a:r>
            <a:r>
              <a:rPr lang="en-US" sz="2400" dirty="0" err="1">
                <a:solidFill>
                  <a:srgbClr val="000000"/>
                </a:solidFill>
              </a:rPr>
              <a:t>ve</a:t>
            </a:r>
            <a:r>
              <a:rPr lang="en-US" sz="2400" dirty="0">
                <a:solidFill>
                  <a:srgbClr val="000000"/>
                </a:solidFill>
              </a:rPr>
              <a:t> pointer </a:t>
            </a:r>
            <a:r>
              <a:rPr lang="en-US" sz="2400" dirty="0" err="1">
                <a:solidFill>
                  <a:srgbClr val="000000"/>
                </a:solidFill>
              </a:rPr>
              <a:t>aritmetiklerinden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yararlanılıp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konuların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pekişmeleri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sağlanmıştır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tr-TR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tr-TR" sz="240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dirty="0"/>
              <a:t>Dosyaların </a:t>
            </a:r>
            <a:r>
              <a:rPr lang="tr-TR" dirty="0" err="1"/>
              <a:t>github</a:t>
            </a:r>
            <a:r>
              <a:rPr lang="tr-TR" dirty="0"/>
              <a:t> adresi: </a:t>
            </a:r>
            <a:r>
              <a:rPr lang="en-US" u="sng" dirty="0">
                <a:hlinkClick r:id="rId3"/>
              </a:rPr>
              <a:t>https://github.com/espeniola/Run-Length-Encoder-Decoder</a:t>
            </a:r>
            <a:endParaRPr lang="tr-TR" dirty="0"/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401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178</Words>
  <Application>Microsoft Office PowerPoint</Application>
  <PresentationFormat>Geniş ekran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hazar haspolat</dc:creator>
  <cp:lastModifiedBy>hazar haspolat</cp:lastModifiedBy>
  <cp:revision>2</cp:revision>
  <dcterms:created xsi:type="dcterms:W3CDTF">2020-01-12T12:04:09Z</dcterms:created>
  <dcterms:modified xsi:type="dcterms:W3CDTF">2020-01-12T14:56:46Z</dcterms:modified>
</cp:coreProperties>
</file>