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5596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3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67462"/>
            <a:ext cx="6425724" cy="375991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72376"/>
            <a:ext cx="5669756" cy="26074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73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728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74987"/>
            <a:ext cx="163005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74987"/>
            <a:ext cx="4795669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076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22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92444"/>
            <a:ext cx="6520220" cy="449240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227345"/>
            <a:ext cx="6520220" cy="236244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366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74937"/>
            <a:ext cx="321286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74937"/>
            <a:ext cx="321286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948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4990"/>
            <a:ext cx="652022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47443"/>
            <a:ext cx="3198096" cy="129747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44914"/>
            <a:ext cx="319809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47443"/>
            <a:ext cx="3213847" cy="129747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44914"/>
            <a:ext cx="321384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724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041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49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984"/>
            <a:ext cx="2438192" cy="251994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54968"/>
            <a:ext cx="3827085" cy="767483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9929"/>
            <a:ext cx="2438192" cy="6002369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97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984"/>
            <a:ext cx="2438192" cy="251994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54968"/>
            <a:ext cx="3827085" cy="767483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9929"/>
            <a:ext cx="2438192" cy="6002369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392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74990"/>
            <a:ext cx="652022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74937"/>
            <a:ext cx="652022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0009783"/>
            <a:ext cx="170092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A2CC-74AB-994E-8C1A-675E4D28EFCD}" type="datetimeFigureOut">
              <a:rPr lang="nb-NO" smtClean="0"/>
              <a:t>25.03.2019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0009783"/>
            <a:ext cx="255139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0009783"/>
            <a:ext cx="170092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456E-1095-9441-A50F-9A5756A45D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418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7FF629-A8CB-EA4A-9F64-5435A32DF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0" t="11058" r="4560" b="7994"/>
          <a:stretch/>
        </p:blipFill>
        <p:spPr>
          <a:xfrm rot="5400000">
            <a:off x="-1844693" y="1776958"/>
            <a:ext cx="11249058" cy="769514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2028B37-577E-E44F-A9C1-A7C041F03BF4}"/>
              </a:ext>
            </a:extLst>
          </p:cNvPr>
          <p:cNvSpPr txBox="1">
            <a:spLocks/>
          </p:cNvSpPr>
          <p:nvPr/>
        </p:nvSpPr>
        <p:spPr>
          <a:xfrm>
            <a:off x="1068849" y="6722243"/>
            <a:ext cx="5421973" cy="1304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5934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902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869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836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7803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71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738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7200" b="1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 R A N K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395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Vilde Jensen Hjetland</dc:creator>
  <cp:lastModifiedBy>Vilde Jensen Hjetland</cp:lastModifiedBy>
  <cp:revision>2</cp:revision>
  <dcterms:created xsi:type="dcterms:W3CDTF">2019-03-25T14:10:36Z</dcterms:created>
  <dcterms:modified xsi:type="dcterms:W3CDTF">2019-03-25T14:26:09Z</dcterms:modified>
</cp:coreProperties>
</file>