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8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1BF83-BCF1-7E48-84BF-380CE282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2A6DE-AF0E-9C40-8EB8-12891A986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14847-D81B-7E4D-B13D-C96466CF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9DFFA-3FFE-DB42-AD3C-87046406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956F8-8A59-4043-A7DD-F0AF5C18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E8569-B9F2-D34E-BE7D-3FADB0D4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B2B33F-F5F4-9D45-A8A0-88FE11426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493B3-F05F-7F4A-8129-CB6F0370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F1282-F576-B84E-9A69-764EC91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3EE40-B73A-4D46-8C4D-0E3E22E4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8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B3C52-328A-474C-B7E0-61D09F6B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179FA-AF71-AD40-9251-9A163596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EBF06-5063-7C4D-8EB1-A6627EC4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AE6EE-C847-3A4E-BBF6-DE24FB9E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B12B6-6C38-BE4A-B2E9-D3D925D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3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3EBF4-91DD-C644-94B8-EFAE8D25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29DA5-0A3A-F94C-9474-4C6C405C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B3212-795D-CB49-8CDD-FE95B99A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A46CB-556C-CE49-A500-EB6B001F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77F059-1AF7-4E43-9471-91C07EA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4A7B7-7F86-EC43-939F-3D93B4C3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DD4428-AA73-DC43-B296-ED8FE44E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A4C2C-8CBC-0048-9808-DC614C60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1D89A-4C2E-D44F-B3EE-0A3AAD86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8875C-60A7-1B46-8324-041F86C0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9B7BD-32DA-D94A-A7BA-7D464FB4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C2539-4530-5B4C-A9BC-9F679C91B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6B111-A2ED-BD49-9567-444DF921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0DA634-9B9B-1D4C-AC1E-EA8D5AD7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8DFC45-0CDC-6A43-B0FD-AFC4311F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970A18-60E2-1542-87F2-AB1913C4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094FB-C727-544A-A33E-481C77BF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C6C4D-DBA7-4B4A-9761-3C81A3C3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30360D-4619-7445-9A49-5E5B399D3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1EE139-A759-364B-B291-3B9DF6F4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F31182-B2EB-474F-A079-1AA7E080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50EBB5-81FE-954F-AF92-C855CF78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B3D62C-3573-654F-83C0-2134A510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8B7B07-C145-904C-BE12-7575B0D8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2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507A-1931-B843-9AC9-CC4C779C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0120D3-A14A-9D45-98AB-88BF697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7D98E-1343-774D-882B-ABBDEB5E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E09E70-9E9C-0B45-B792-C79F56D5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9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E95879-F928-914C-B22F-441EA3F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CA8FA3-7FD9-2542-AE01-6DB59565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8C4695-702B-4147-B97B-3C2BB46D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57581-9535-B843-8B31-6DA638C4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61FE9-974E-8741-A4ED-00CEA328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30EDC-8632-5046-A66E-E6A7D309E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538E6-87BE-254D-B21A-8B351404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5C3AF9-FA84-5D4E-9BEF-3A0B55C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41B566-65FE-B940-8FA9-83B826B0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AD0C8-C048-B04C-80AD-D3A1DD4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A99707-E156-4145-8560-15509278F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9DECB-CEFD-524C-9E21-4296A067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BF6A23-E3DB-E241-811A-2AB02010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8BF65-558D-6448-BB5E-7C909E5B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828852-E1B5-4C43-A790-9D9F70C0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7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E0002C-3254-1042-B865-5301D11C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5CA49B-9B03-F440-B820-72872082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20B92-F8E8-614D-8D94-CC3DB8B80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169E-AA11-0348-BE1A-293C5363324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8A204-B6D4-0449-9A2A-0869FD174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E7C206-FCAC-BA42-80E0-0CEA9E31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A483-8978-A648-9B0F-3C3799BF4C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5B1A8-F56D-C346-8930-4AF45BCF6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spot for a music festival in Germany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AF0619-4C08-B340-8A14-8EEECB75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Esperanza Garijo</a:t>
            </a:r>
          </a:p>
        </p:txBody>
      </p:sp>
    </p:spTree>
    <p:extLst>
      <p:ext uri="{BB962C8B-B14F-4D97-AF65-F5344CB8AC3E}">
        <p14:creationId xmlns:p14="http://schemas.microsoft.com/office/powerpoint/2010/main" val="20479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DF959-97F1-2A42-A3D7-09C0241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30E4E-2D2B-A649-BF9D-271F469D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wish to find the best possible spot for a music festival based on the music scene in the area</a:t>
            </a:r>
          </a:p>
        </p:txBody>
      </p:sp>
    </p:spTree>
    <p:extLst>
      <p:ext uri="{BB962C8B-B14F-4D97-AF65-F5344CB8AC3E}">
        <p14:creationId xmlns:p14="http://schemas.microsoft.com/office/powerpoint/2010/main" val="133746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CCCA0-8FF8-1C4A-B4CB-3793072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9CA46-FD47-C142-B493-F4C24C61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assume that the music scene is related to the amount of music venues in the area.</a:t>
            </a:r>
          </a:p>
          <a:p>
            <a:r>
              <a:rPr lang="en-GB" dirty="0"/>
              <a:t>We therefore need to find all music venues in Germany, cluster them geographically, and find the centre of the clusters</a:t>
            </a:r>
          </a:p>
        </p:txBody>
      </p:sp>
    </p:spTree>
    <p:extLst>
      <p:ext uri="{BB962C8B-B14F-4D97-AF65-F5344CB8AC3E}">
        <p14:creationId xmlns:p14="http://schemas.microsoft.com/office/powerpoint/2010/main" val="98408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231B5-3939-F444-855D-A1016942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GB" sz="4000" dirty="0"/>
              <a:t>The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345CAF-D6ED-413B-A825-E41313C3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The largest cluster is the one near Düsseldorf</a:t>
            </a:r>
          </a:p>
          <a:p>
            <a:r>
              <a:rPr lang="en-US" sz="2000" dirty="0"/>
              <a:t>This makes sense, since North Rhine-Westphalia is a very densely populated area</a:t>
            </a:r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4E745FE6-FD2E-D64B-9EAC-8CB89EF30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" b="460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938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49052B28-C20C-9141-9696-F0C50FACA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1DCAB7-C0B9-364F-BE59-5AEC2462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5154168"/>
            <a:ext cx="6973204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perfect spot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38A25-D388-426F-B815-02843633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00" y="5154168"/>
            <a:ext cx="2892986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The perfect camping site to do a music festival is the </a:t>
            </a:r>
            <a:r>
              <a:rPr lang="en-US" sz="2000" dirty="0" err="1">
                <a:solidFill>
                  <a:schemeClr val="tx2"/>
                </a:solidFill>
              </a:rPr>
              <a:t>Campingplatz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Unterbacher</a:t>
            </a:r>
            <a:r>
              <a:rPr lang="en-US" sz="2000" dirty="0">
                <a:solidFill>
                  <a:schemeClr val="tx2"/>
                </a:solidFill>
              </a:rPr>
              <a:t> See (Nord).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0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</Words>
  <Application>Microsoft Macintosh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The best spot for a music festival in Germany</vt:lpstr>
      <vt:lpstr>The problem</vt:lpstr>
      <vt:lpstr>The methodology</vt:lpstr>
      <vt:lpstr>The results</vt:lpstr>
      <vt:lpstr>The perfect spot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spot for a music festival in Germany</dc:title>
  <dc:creator>Esperanza Garijo</dc:creator>
  <cp:lastModifiedBy>Esperanza Garijo</cp:lastModifiedBy>
  <cp:revision>1</cp:revision>
  <dcterms:created xsi:type="dcterms:W3CDTF">2021-02-12T11:39:49Z</dcterms:created>
  <dcterms:modified xsi:type="dcterms:W3CDTF">2021-02-12T11:49:40Z</dcterms:modified>
</cp:coreProperties>
</file>