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6152-3A37-4CC3-8662-47C7BF4E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DF73B-E028-48F6-8BE0-5B8BF49A0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C9750-9EA5-4ACE-A0D7-B048AFEC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FDBF-44AE-48A3-810B-B3B34018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E92B-CBDC-4A8C-9C53-1690A611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E0D-5626-46F8-AF2A-BF3A9DC7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65889-2D63-4498-B23F-4BC62098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801F-541B-44B7-999A-0DD6189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4DAB-029B-409F-A376-9CED2148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CDF0-901C-45BB-BF35-385239D7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1F858-4A10-4D83-A8AB-B9DAAAA75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F65AF-7069-4833-BA17-C6B9B31C3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357E-A15D-4672-A44D-EFAE84B1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2932-BFB2-48F2-AD7C-204961E1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F12C4-8BD9-40CE-B2C1-610246F4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0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9084-08D9-44AF-82BB-0B1B8589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B0A0-98AF-4A31-8838-79B36125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017B-2F1B-4758-AC4F-6B4EC7D9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D149C-E554-4326-B193-CA7073D7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DF39-B6E0-4BA4-A6D4-68ECE7FC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D7A7-3F84-4952-91C1-AC6869E0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B2260-EE4E-4F4F-8EE2-D1772B803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5CDA-615A-4CB3-830B-72D3B35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25F3-09A5-41EA-AAB2-0A52BC4E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B6B02-C816-4246-9272-7DF2F145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21FD-BFEC-4451-9C11-D56C9F80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7B23-78A9-471F-9179-FAB0BDF09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59F97-0CD9-4949-8C20-1ADB499CE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5CBDA-0357-4888-9176-0A004DBE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07A1-1AE5-4A9A-814D-A73E4C62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A2DDC-E1AF-4A69-86C9-641AE38B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D57B-69CE-4622-8D86-95E9BF4B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E7B8-5993-4CAA-8E33-E37EC66A7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73DA0-14CF-433D-9129-920348CA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66012-23AF-406F-BD90-AEEFB08C5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A4F63-C1CD-46F0-BCC5-E56B7E63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9CF81-CDD1-41E7-B044-9598215D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BC2EF-7A6C-4062-98F5-23ED80B7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87C26-C08C-4254-918A-46F5249A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8378-2112-472A-9869-B53BFE95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5EF22-D73B-4819-BB2F-4B8E928B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E177-62DC-4B67-B1E3-8B818126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3BB5A-55E4-427B-99EE-9AB8082A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4D21B-CA33-4354-8D58-A1F45B06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945BD-FB0D-451D-B9C4-85B0A299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2D119-D167-44D0-9C2E-1CD89425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4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02EA-3D1E-4D96-9223-68BAB5C8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0F29-EEDE-4941-8B8F-66A64D22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4D63D-D0E9-4998-833A-38FC1199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E498C-CA8B-4D75-A97B-7AA23F20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836E6-76EC-4B9C-8DDF-97C40784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038E2-9490-4402-96FE-5372FA1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6CC2-5DBE-493D-A625-1982F430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2B89C-5507-4A95-9EF8-5AB79BE7C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17D02-BE93-47A6-8CDA-678922B4D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5B09-0103-432F-84A4-EBAF5257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997F8-1326-45FE-ACCA-85635D7E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1E735-EE04-4488-A5C6-DB4D4A69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F9436-CBA1-4B4E-9D20-4404D735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18104-211C-41D4-B6F9-993E48297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4AB02-B25F-4226-A266-287FA7699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CEB9-0DEA-4E50-9091-F963FC3EC2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8508-8824-43A9-A609-15B3582C2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5E0D-2894-4670-9007-536C760BC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7CC2-9D65-4F27-B46E-39A135338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FBCF5302-4549-4E3B-9D18-854EC15F8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83" y="2414134"/>
            <a:ext cx="4241800" cy="19177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A23A0BD-961E-4B44-B26A-9B64E6077D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9" b="30898"/>
          <a:stretch/>
        </p:blipFill>
        <p:spPr>
          <a:xfrm>
            <a:off x="1093237" y="1175658"/>
            <a:ext cx="3810000" cy="156754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FA5169A-E4EE-4FC9-8A64-F42C1314B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42" y="1392692"/>
            <a:ext cx="35433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0DDC326-B7F4-44D4-BE26-A8EA91B19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1052512"/>
            <a:ext cx="3086100" cy="4752975"/>
          </a:xfrm>
          <a:prstGeom prst="rect">
            <a:avLst/>
          </a:prstGeom>
        </p:spPr>
      </p:pic>
      <p:pic>
        <p:nvPicPr>
          <p:cNvPr id="7" name="Picture 6" descr="A person singing into a microphone&#10;&#10;Description automatically generated with medium confidence">
            <a:extLst>
              <a:ext uri="{FF2B5EF4-FFF2-40B4-BE49-F238E27FC236}">
                <a16:creationId xmlns:a16="http://schemas.microsoft.com/office/drawing/2014/main" id="{E1513E62-82F2-4BA9-81F5-EFCA10487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34" y="1052512"/>
            <a:ext cx="2696812" cy="47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E5A8E71B-E264-4ECB-83FA-38C296161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61" y="456056"/>
            <a:ext cx="5472332" cy="315685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DF8557F-B61F-4B5D-A47C-9937F904E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33" y="3612907"/>
            <a:ext cx="2888026" cy="1805016"/>
          </a:xfrm>
          <a:prstGeom prst="rect">
            <a:avLst/>
          </a:prstGeom>
        </p:spPr>
      </p:pic>
      <p:pic>
        <p:nvPicPr>
          <p:cNvPr id="1026" name="Picture 2" descr="How the Ada Initiative is Encouraging Diversity in the Open Source  Community - Superuser">
            <a:extLst>
              <a:ext uri="{FF2B5EF4-FFF2-40B4-BE49-F238E27FC236}">
                <a16:creationId xmlns:a16="http://schemas.microsoft.com/office/drawing/2014/main" id="{8A16CAB0-F868-49FE-8929-86AAE384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16" y="882155"/>
            <a:ext cx="3447229" cy="495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9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kazoo&#10;&#10;Description automatically generated">
            <a:extLst>
              <a:ext uri="{FF2B5EF4-FFF2-40B4-BE49-F238E27FC236}">
                <a16:creationId xmlns:a16="http://schemas.microsoft.com/office/drawing/2014/main" id="{27220DF2-CE02-4BA3-A2F4-3FC535501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36" y="450276"/>
            <a:ext cx="2590397" cy="2590397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AB5CFF8-46B9-4157-95D4-172E0CA57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837" y="399880"/>
            <a:ext cx="2540000" cy="2640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6C5FB1-D40E-4481-9F55-9AAA3B62C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914" y="3144464"/>
            <a:ext cx="8173591" cy="299126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A16AFB8-78CB-4000-9CDA-27697640D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26" y="296091"/>
            <a:ext cx="2857899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DD3AA290-086C-4D27-9887-62224197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70" y="4276480"/>
            <a:ext cx="3657607" cy="1130810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B054F78-FE4F-4886-A495-016916A2F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36" y="1788373"/>
            <a:ext cx="2667000" cy="26670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25F29C3-2D15-4196-BF70-2368D8214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45" y="2508459"/>
            <a:ext cx="1783158" cy="1841082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51ACAF-88DF-4784-90E3-605619E1B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12" y="2643661"/>
            <a:ext cx="1753708" cy="17058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3208CC4C-BB6C-4EAC-BBEA-EDB48E77D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73" y="4349541"/>
            <a:ext cx="2539682" cy="1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25F29C3-2D15-4196-BF70-2368D8214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84" y="4975073"/>
            <a:ext cx="1169725" cy="1207722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51ACAF-88DF-4784-90E3-605619E1B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7" y="3550224"/>
            <a:ext cx="1258452" cy="1224131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3208CC4C-BB6C-4EAC-BBEA-EDB48E77D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42" y="3526284"/>
            <a:ext cx="2539682" cy="1155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A1460C-B268-47DE-A0B0-FF9B86EB4C59}"/>
              </a:ext>
            </a:extLst>
          </p:cNvPr>
          <p:cNvSpPr/>
          <p:nvPr/>
        </p:nvSpPr>
        <p:spPr>
          <a:xfrm>
            <a:off x="461324" y="3233050"/>
            <a:ext cx="5266944" cy="3273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95174BB1-7BC1-4EE6-9CBA-F634788586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9" b="22378"/>
          <a:stretch/>
        </p:blipFill>
        <p:spPr>
          <a:xfrm>
            <a:off x="819020" y="5089222"/>
            <a:ext cx="3104249" cy="1093573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7793A024-0F6D-4B7D-99AB-34EBEC68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22" y="4593245"/>
            <a:ext cx="2539682" cy="11555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E40147-68A6-4830-8B6A-49DED6ACDED0}"/>
              </a:ext>
            </a:extLst>
          </p:cNvPr>
          <p:cNvSpPr/>
          <p:nvPr/>
        </p:nvSpPr>
        <p:spPr>
          <a:xfrm>
            <a:off x="6359615" y="155448"/>
            <a:ext cx="5266944" cy="3273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879B5C-CF1D-42C2-AB75-0861471953BE}"/>
              </a:ext>
            </a:extLst>
          </p:cNvPr>
          <p:cNvGrpSpPr/>
          <p:nvPr/>
        </p:nvGrpSpPr>
        <p:grpSpPr>
          <a:xfrm>
            <a:off x="6485237" y="1102816"/>
            <a:ext cx="4861551" cy="1478431"/>
            <a:chOff x="6485237" y="1102816"/>
            <a:chExt cx="4861551" cy="1478431"/>
          </a:xfrm>
        </p:grpSpPr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0FFF9462-41E1-4B40-A188-640DA8451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3869" y="1232273"/>
              <a:ext cx="1232919" cy="1272970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415CFBB-92E2-4CE3-B0EF-85BB3EE35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5237" y="1102816"/>
              <a:ext cx="1519882" cy="1478431"/>
            </a:xfrm>
            <a:prstGeom prst="rect">
              <a:avLst/>
            </a:prstGeom>
          </p:spPr>
        </p:pic>
        <p:pic>
          <p:nvPicPr>
            <p:cNvPr id="17" name="Picture 16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738B55B-AEC7-4EE7-927C-22CBC300F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90" r="28256"/>
            <a:stretch/>
          </p:blipFill>
          <p:spPr>
            <a:xfrm>
              <a:off x="8327481" y="1295085"/>
              <a:ext cx="1519882" cy="11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879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2BE608-528E-4E01-9F60-BD63776FF8A2}"/>
              </a:ext>
            </a:extLst>
          </p:cNvPr>
          <p:cNvSpPr/>
          <p:nvPr/>
        </p:nvSpPr>
        <p:spPr>
          <a:xfrm>
            <a:off x="708459" y="292142"/>
            <a:ext cx="5266944" cy="3273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188E62-0DFB-4C75-AED4-81B5D7254AEB}"/>
              </a:ext>
            </a:extLst>
          </p:cNvPr>
          <p:cNvGrpSpPr/>
          <p:nvPr/>
        </p:nvGrpSpPr>
        <p:grpSpPr>
          <a:xfrm>
            <a:off x="829939" y="-177687"/>
            <a:ext cx="5128855" cy="3674288"/>
            <a:chOff x="829939" y="-177687"/>
            <a:chExt cx="5128855" cy="3674288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6B054F78-FE4F-4886-A495-016916A2F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39" y="-177687"/>
              <a:ext cx="2018844" cy="2018844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B25F29C3-2D15-4196-BF70-2368D821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82" y="1655519"/>
              <a:ext cx="1783158" cy="1841082"/>
            </a:xfrm>
            <a:prstGeom prst="rect">
              <a:avLst/>
            </a:prstGeom>
          </p:spPr>
        </p:pic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D51ACAF-88DF-4784-90E3-605619E1B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2099" y="499963"/>
              <a:ext cx="1753708" cy="17058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208CC4C-BB6C-4EAC-BBEA-EDB48E77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12" y="2341045"/>
              <a:ext cx="2539682" cy="1155556"/>
            </a:xfrm>
            <a:prstGeom prst="rect">
              <a:avLst/>
            </a:prstGeom>
          </p:spPr>
        </p:pic>
        <p:pic>
          <p:nvPicPr>
            <p:cNvPr id="9" name="Picture 8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DD3AA290-086C-4D27-9887-622241973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8" r="30614"/>
            <a:stretch/>
          </p:blipFill>
          <p:spPr>
            <a:xfrm>
              <a:off x="2730941" y="1538670"/>
              <a:ext cx="901946" cy="701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84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Spertus</dc:creator>
  <cp:lastModifiedBy>Ellen Spertus</cp:lastModifiedBy>
  <cp:revision>14</cp:revision>
  <dcterms:created xsi:type="dcterms:W3CDTF">2021-03-25T22:03:04Z</dcterms:created>
  <dcterms:modified xsi:type="dcterms:W3CDTF">2021-03-27T19:39:22Z</dcterms:modified>
</cp:coreProperties>
</file>