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  <p:sldMasterId id="214748366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1" r:id="rId4"/>
    <p:sldId id="263" r:id="rId5"/>
    <p:sldId id="282" r:id="rId6"/>
    <p:sldId id="289" r:id="rId7"/>
    <p:sldId id="290" r:id="rId8"/>
    <p:sldId id="292" r:id="rId9"/>
    <p:sldId id="288" r:id="rId10"/>
    <p:sldId id="280" r:id="rId11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E53112"/>
    <a:srgbClr val="009949"/>
    <a:srgbClr val="00549A"/>
    <a:srgbClr val="0794CE"/>
    <a:srgbClr val="7B2525"/>
    <a:srgbClr val="E20334"/>
    <a:srgbClr val="EF8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A891E-F1F1-4267-86BB-6AD359D56E90}" v="186" dt="2019-10-18T16:37:20.099"/>
    <p1510:client id="{2D39BCF1-8975-4F6A-9524-163229AC1B21}" v="130" dt="2019-10-18T17:24:33.108"/>
    <p1510:client id="{4F8C46CD-4B53-46F7-B88E-3F139B187074}" v="65" dt="2019-10-18T17:56:12.635"/>
    <p1510:client id="{77D3D5AC-DB58-4548-9AA8-29E3081DC370}" v="7" dt="2019-04-25T03:41:3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999CE549-0CCD-43CD-8443-5EEE6F19FA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E8742B3-1594-4E92-A4FD-BE817210C4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0252F60F-6287-4845-B943-952942B0DE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6E5F4663-9AEE-4909-9711-EAC5A3A377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B9B6D-5E0B-4B5C-BB4A-8E49EE651F16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652069-F33D-4963-93C6-794E33CAE7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EF0E8B4-5C7D-4383-AD9F-74648C9706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F1E1D0E-6DB4-4561-A10B-D33E01FFFA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6DE2ECF-5E02-4CF6-A313-2D95296BBB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12625C8-D3BA-47D7-B3B5-D6B926E94E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97259CF-1696-4EDD-B62C-3AF4E24EA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3068E8-9CED-4EA8-9A1B-B0825339A8BD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3911">
                <a:solidFill>
                  <a:schemeClr val="tx1"/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8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5AD54-6C80-494F-A087-55BEDBB9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53042-D196-4E27-A16D-6C3DE9BDB860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8E5A2-F137-4D3F-8EF7-B918FE92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FC237-23BE-42F0-8ADD-BCDB430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B35FF5-F253-42FB-AA85-D2138EE8851C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23605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5E8258-D906-4CB5-A982-F6009969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DC1482-2D7F-42FF-A274-A6EF63877BCD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D47F0-8512-4079-8DBC-810AA116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2B009-F443-40B1-A656-27680B4D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522688-FCB8-417D-8835-4CADD22E37F3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90174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5613C-6D9E-42D7-94D2-5B039CD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43AEED-C1D9-4AE1-BAFC-C257B5FE43D6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6615E-DA11-4A8B-9B7B-3C845CD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885E8-BC62-487F-BE38-F9A6AB6B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6C189B-425A-4AC4-BFDA-80FD4C598770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8299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F5F985-E40F-441E-89CA-B5DBF5C7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07F3F9-40DC-447E-9431-0BD2E853097C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58837-5362-4D99-B153-930D3ECD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F78ACB-CDB1-4746-9BBF-F4F31E8E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B98301-E922-4E69-B334-A387D4E51E3C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01120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0D9E22-723E-416D-8798-4340709D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92F6F06-ACDB-4210-8471-3EAAEA2F1B2C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CE046-4AF9-45A7-9B99-2E88A0AE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0B2477-E4CA-4A00-ABAB-DA1300B6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197FE9-B28B-4F76-9884-7410BF013A7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86414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5ACC5A-4EFA-42FE-B989-E3ACF514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799731-3400-4B8D-91BE-93CD25520399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3256EB-7004-4ACE-B703-11085D66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5E0588-607C-446D-B47F-AB3896D8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43CFA7-A3DB-4B63-AD05-A9BB182107E8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842420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E1C93D-6865-4531-9048-782ED8A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95C238-479D-42E0-B644-42E00E0A11DB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33864C-903C-4525-9A9B-4C3A5514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516A5-D6BC-4691-81E3-8E05407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8E9AC7-BC22-47EB-9D4A-5D7407F07EF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942662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75C41-8E4C-4FAC-AFFF-07475F5C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6D7627-03BF-4462-A32F-9586B8086D6B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D262A2-3C59-45EC-9D13-657E696B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67697-7D74-467C-8CE8-A50092C2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B40BB1-7F5D-426E-B746-93F9A1031026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0328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3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B743C-C39B-4390-BEDA-C7DFBB3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3C2884-82DA-49DD-8DF2-1283FD2F17AF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79DF3-CEF4-4C90-ACBA-69BC6F66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1E1B8F-24F1-4CBC-9F59-3CC75419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02DEFA-2F77-4E11-81A1-98028C4A506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44714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A600A5-AED8-436B-AE83-BD55CA39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D1C608-E96A-4EC7-B6A8-2932CE815E4C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144E6-347D-41A6-B9C7-8EC8EA30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B9E43-6AA8-4AA0-A901-ABAA5C0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57907C-1643-46B3-8082-36238FF7EA0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27496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586EE-AEF7-4DE7-8ACA-F351B37C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B54C17-D1C8-46F9-B21E-4B1278F2F3BE}" type="datetimeFigureOut">
              <a:rPr lang="pt-BR"/>
              <a:pPr>
                <a:defRPr/>
              </a:pPr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5D560-FE00-4FA8-8882-6E275E13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B7F2D-8D39-4606-8D4D-FFA42D00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D5B349-0116-419F-B88C-5C066EC2F11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318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28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3911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111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3022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111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3022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indolaa/TDCslides" TargetMode="External"/><Relationship Id="rId2" Type="http://schemas.openxmlformats.org/officeDocument/2006/relationships/hyperlink" Target="https://www.youtube.com/watch?v=996OiexHze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lucas-espindola/" TargetMode="External"/><Relationship Id="rId4" Type="http://schemas.openxmlformats.org/officeDocument/2006/relationships/hyperlink" Target="https://espindolaa.github.io/perso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CA4D72C-E366-4D31-A828-80BDA2CE9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82599"/>
            <a:ext cx="2702052" cy="3952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s-ES" sz="2400" dirty="0"/>
              <a:t>OpenId CONNECT para humanos</a:t>
            </a:r>
            <a:endParaRPr lang="en-US" sz="24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949167"/>
            <a:ext cx="5273" cy="294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18">
            <a:extLst>
              <a:ext uri="{FF2B5EF4-FFF2-40B4-BE49-F238E27FC236}">
                <a16:creationId xmlns:a16="http://schemas.microsoft.com/office/drawing/2014/main" id="{83933FB9-3EAA-4541-AB61-D67DA3ABF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6" y="482599"/>
            <a:ext cx="4630000" cy="3952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500" dirty="0">
                <a:latin typeface="+mn-lt"/>
                <a:cs typeface="+mn-cs"/>
              </a:rPr>
              <a:t>Lucas</a:t>
            </a:r>
            <a:r>
              <a:rPr lang="en-US" sz="1500" b="1" dirty="0">
                <a:latin typeface="+mn-lt"/>
                <a:cs typeface="+mn-cs"/>
              </a:rPr>
              <a:t> </a:t>
            </a:r>
            <a:r>
              <a:rPr lang="en-US" sz="1500" dirty="0">
                <a:latin typeface="+mn-lt"/>
                <a:cs typeface="+mn-cs"/>
              </a:rPr>
              <a:t>Espíndola</a:t>
            </a:r>
            <a:endParaRPr lang="pt-BR" dirty="0">
              <a:cs typeface="+mn-cs"/>
            </a:endParaRPr>
          </a:p>
          <a:p>
            <a:pPr indent="-182880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altLang="es-ES" sz="1500">
              <a:latin typeface="+mn-lt"/>
              <a:cs typeface="+mn-cs"/>
            </a:endParaRPr>
          </a:p>
          <a:p>
            <a:pPr indent="-182880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altLang="es-ES" sz="1500"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F3CE10AE-2E4C-4422-AC44-B35C1A5B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86" y="983759"/>
            <a:ext cx="2743200" cy="444243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CBDD3F4A-811E-477A-8E2E-A5708511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130" y="2271673"/>
            <a:ext cx="2747632" cy="60871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F69E3CC5-9903-4168-80AC-9399D7710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984" y="3744112"/>
            <a:ext cx="2743200" cy="6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3">
            <a:extLst>
              <a:ext uri="{FF2B5EF4-FFF2-40B4-BE49-F238E27FC236}">
                <a16:creationId xmlns:a16="http://schemas.microsoft.com/office/drawing/2014/main" id="{619B1E54-8A05-4B86-A168-F9C177B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52" y="1454091"/>
            <a:ext cx="2202439" cy="2227984"/>
          </a:xfrm>
          <a:prstGeom prst="rect">
            <a:avLst/>
          </a:prstGeom>
        </p:spPr>
      </p:pic>
      <p:pic>
        <p:nvPicPr>
          <p:cNvPr id="15" name="Imagem 15">
            <a:extLst>
              <a:ext uri="{FF2B5EF4-FFF2-40B4-BE49-F238E27FC236}">
                <a16:creationId xmlns:a16="http://schemas.microsoft.com/office/drawing/2014/main" id="{7C5AE198-3D05-427B-A4B7-537C1C94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4" y="2024071"/>
            <a:ext cx="3483552" cy="103423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B45C6E2-1937-4FA6-BFCD-3D26360D35CB}"/>
              </a:ext>
            </a:extLst>
          </p:cNvPr>
          <p:cNvCxnSpPr/>
          <p:nvPr/>
        </p:nvCxnSpPr>
        <p:spPr>
          <a:xfrm>
            <a:off x="4534639" y="1231093"/>
            <a:ext cx="6494" cy="2838015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20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9F3CD964-AFE3-48AC-B238-44681653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67" y="2649684"/>
            <a:ext cx="2037051" cy="2245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316006"/>
            <a:ext cx="5066852" cy="6004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OAuth</a:t>
            </a:r>
            <a:r>
              <a:rPr lang="pt-BR" dirty="0"/>
              <a:t> 2.0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flow</a:t>
            </a:r>
          </a:p>
        </p:txBody>
      </p:sp>
      <p:pic>
        <p:nvPicPr>
          <p:cNvPr id="12" name="Imagem 1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D5A36A4-0F7F-49B4-9A23-4CCE2C5D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73" y="1092593"/>
            <a:ext cx="5139602" cy="1571130"/>
          </a:xfrm>
          <a:prstGeom prst="rect">
            <a:avLst/>
          </a:prstGeom>
        </p:spPr>
      </p:pic>
      <p:pic>
        <p:nvPicPr>
          <p:cNvPr id="32" name="Imagem 32">
            <a:extLst>
              <a:ext uri="{FF2B5EF4-FFF2-40B4-BE49-F238E27FC236}">
                <a16:creationId xmlns:a16="http://schemas.microsoft.com/office/drawing/2014/main" id="{EDC5A3AF-EA7A-4CD2-A58B-6DE891874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7" y="3307501"/>
            <a:ext cx="5133109" cy="1535073"/>
          </a:xfrm>
          <a:prstGeom prst="rect">
            <a:avLst/>
          </a:prstGeom>
        </p:spPr>
      </p:pic>
      <p:pic>
        <p:nvPicPr>
          <p:cNvPr id="4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C5FE94-4E07-412A-AD9A-D4861F9F7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5" y="1107027"/>
            <a:ext cx="2023259" cy="15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20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9F3CD964-AFE3-48AC-B238-44681653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67" y="2649684"/>
            <a:ext cx="2037051" cy="2245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316006"/>
            <a:ext cx="5066852" cy="6004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OAuth</a:t>
            </a:r>
            <a:r>
              <a:rPr lang="pt-BR" dirty="0"/>
              <a:t> 2.0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flow</a:t>
            </a:r>
          </a:p>
        </p:txBody>
      </p:sp>
      <p:pic>
        <p:nvPicPr>
          <p:cNvPr id="4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C5FE94-4E07-412A-AD9A-D4861F9F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5" y="1107027"/>
            <a:ext cx="2023259" cy="1543178"/>
          </a:xfrm>
          <a:prstGeom prst="rect">
            <a:avLst/>
          </a:prstGeom>
        </p:spPr>
      </p:pic>
      <p:pic>
        <p:nvPicPr>
          <p:cNvPr id="3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3310076-7B08-458A-9837-87651840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378" y="1078305"/>
            <a:ext cx="5172074" cy="1571131"/>
          </a:xfrm>
          <a:prstGeom prst="rect">
            <a:avLst/>
          </a:prstGeom>
        </p:spPr>
      </p:pic>
      <p:pic>
        <p:nvPicPr>
          <p:cNvPr id="6" name="Imagem 27" descr="Imagem em preto e branco&#10;&#10;Descrição gerada com alta confiança">
            <a:extLst>
              <a:ext uri="{FF2B5EF4-FFF2-40B4-BE49-F238E27FC236}">
                <a16:creationId xmlns:a16="http://schemas.microsoft.com/office/drawing/2014/main" id="{78E1D6BC-C3CB-48A2-92C3-19ABD152A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5" y="3293269"/>
            <a:ext cx="5266706" cy="1570327"/>
          </a:xfrm>
          <a:prstGeom prst="rect">
            <a:avLst/>
          </a:prstGeom>
        </p:spPr>
      </p:pic>
      <p:pic>
        <p:nvPicPr>
          <p:cNvPr id="7" name="Imagem 29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69F417F4-69E9-4523-A768-3A3B178D6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30" y="3897269"/>
            <a:ext cx="636444" cy="6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7" descr="Imagem em preto e branco&#10;&#10;Descrição gerada com alta confiança">
            <a:extLst>
              <a:ext uri="{FF2B5EF4-FFF2-40B4-BE49-F238E27FC236}">
                <a16:creationId xmlns:a16="http://schemas.microsoft.com/office/drawing/2014/main" id="{8521399D-B983-432C-ADF1-EAD3D9BA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5" y="3325741"/>
            <a:ext cx="5266706" cy="1570327"/>
          </a:xfrm>
          <a:prstGeom prst="rect">
            <a:avLst/>
          </a:prstGeom>
        </p:spPr>
      </p:pic>
      <p:pic>
        <p:nvPicPr>
          <p:cNvPr id="20" name="Imagem 20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9F3CD964-AFE3-48AC-B238-44681653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67" y="2649684"/>
            <a:ext cx="2037051" cy="2245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316006"/>
            <a:ext cx="5066852" cy="6004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OAuth</a:t>
            </a:r>
            <a:r>
              <a:rPr lang="pt-BR" dirty="0"/>
              <a:t> 2.0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flow</a:t>
            </a:r>
          </a:p>
        </p:txBody>
      </p:sp>
      <p:pic>
        <p:nvPicPr>
          <p:cNvPr id="4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C5FE94-4E07-412A-AD9A-D4861F9F7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5" y="1107027"/>
            <a:ext cx="2023259" cy="1543178"/>
          </a:xfrm>
          <a:prstGeom prst="rect">
            <a:avLst/>
          </a:prstGeom>
        </p:spPr>
      </p:pic>
      <p:pic>
        <p:nvPicPr>
          <p:cNvPr id="3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3310076-7B08-458A-9837-876518401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378" y="1078305"/>
            <a:ext cx="5172074" cy="1571131"/>
          </a:xfrm>
          <a:prstGeom prst="rect">
            <a:avLst/>
          </a:prstGeom>
        </p:spPr>
      </p:pic>
      <p:pic>
        <p:nvPicPr>
          <p:cNvPr id="9" name="Imagem 29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66B4532E-D14F-45B1-A0B7-C69DF6EEA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647" y="3949224"/>
            <a:ext cx="636444" cy="633228"/>
          </a:xfrm>
          <a:prstGeom prst="rect">
            <a:avLst/>
          </a:prstGeom>
        </p:spPr>
      </p:pic>
      <p:pic>
        <p:nvPicPr>
          <p:cNvPr id="6" name="Imagem 7" descr="Uma imagem contendo faca&#10;&#10;Descrição gerada com muito alta confiança">
            <a:extLst>
              <a:ext uri="{FF2B5EF4-FFF2-40B4-BE49-F238E27FC236}">
                <a16:creationId xmlns:a16="http://schemas.microsoft.com/office/drawing/2014/main" id="{7A440A4C-BF0F-4943-B71D-67DCF6F94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513" y="2569136"/>
            <a:ext cx="2602180" cy="1133384"/>
          </a:xfrm>
          <a:prstGeom prst="rect">
            <a:avLst/>
          </a:prstGeom>
        </p:spPr>
      </p:pic>
      <p:pic>
        <p:nvPicPr>
          <p:cNvPr id="11" name="Imagem 11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285A09AD-B595-47C0-B11A-1500787F1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1669" y="2062163"/>
            <a:ext cx="1104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26068B4-ACA0-40CF-9ECE-3204D932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34" y="1079232"/>
            <a:ext cx="5177640" cy="1572986"/>
          </a:xfrm>
          <a:prstGeom prst="rect">
            <a:avLst/>
          </a:prstGeom>
        </p:spPr>
      </p:pic>
      <p:pic>
        <p:nvPicPr>
          <p:cNvPr id="7" name="Imagem 27" descr="Imagem em preto e branco&#10;&#10;Descrição gerada com alta confiança">
            <a:extLst>
              <a:ext uri="{FF2B5EF4-FFF2-40B4-BE49-F238E27FC236}">
                <a16:creationId xmlns:a16="http://schemas.microsoft.com/office/drawing/2014/main" id="{8521399D-B983-432C-ADF1-EAD3D9BA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5" y="3325741"/>
            <a:ext cx="5266706" cy="1570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316006"/>
            <a:ext cx="6515084" cy="6004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OpenID</a:t>
            </a:r>
            <a:r>
              <a:rPr lang="pt-BR" dirty="0"/>
              <a:t> Connect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flow</a:t>
            </a:r>
          </a:p>
        </p:txBody>
      </p:sp>
      <p:pic>
        <p:nvPicPr>
          <p:cNvPr id="4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C5FE94-4E07-412A-AD9A-D4861F9F7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5" y="1107027"/>
            <a:ext cx="2023259" cy="1543178"/>
          </a:xfrm>
          <a:prstGeom prst="rect">
            <a:avLst/>
          </a:prstGeom>
        </p:spPr>
      </p:pic>
      <p:pic>
        <p:nvPicPr>
          <p:cNvPr id="9" name="Imagem 29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66B4532E-D14F-45B1-A0B7-C69DF6EEA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647" y="3949224"/>
            <a:ext cx="636444" cy="633228"/>
          </a:xfrm>
          <a:prstGeom prst="rect">
            <a:avLst/>
          </a:prstGeom>
        </p:spPr>
      </p:pic>
      <p:pic>
        <p:nvPicPr>
          <p:cNvPr id="11" name="Imagem 1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2A2065F-037A-4115-A516-4CB715423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131" y="2569886"/>
            <a:ext cx="2565071" cy="1209816"/>
          </a:xfrm>
          <a:prstGeom prst="rect">
            <a:avLst/>
          </a:prstGeom>
        </p:spPr>
      </p:pic>
      <p:pic>
        <p:nvPicPr>
          <p:cNvPr id="13" name="Imagem 22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088968DB-4E2D-41F2-BF8E-82290412B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525" y="4268361"/>
            <a:ext cx="2542804" cy="559033"/>
          </a:xfrm>
          <a:prstGeom prst="rect">
            <a:avLst/>
          </a:prstGeom>
        </p:spPr>
      </p:pic>
      <p:pic>
        <p:nvPicPr>
          <p:cNvPr id="15" name="Imagem 11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1598627-1F7E-46E9-9C3E-6AA494E48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8351" y="2618076"/>
            <a:ext cx="2073233" cy="2280557"/>
          </a:xfrm>
          <a:prstGeom prst="rect">
            <a:avLst/>
          </a:prstGeom>
        </p:spPr>
      </p:pic>
      <p:pic>
        <p:nvPicPr>
          <p:cNvPr id="3" name="Imagem 5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DB7816F8-3952-4657-960D-AD8678CC16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1669" y="2062164"/>
            <a:ext cx="1104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4C159-D666-4486-B535-DB824402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90" y="744248"/>
            <a:ext cx="7404653" cy="39316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ourier New" pitchFamily="34" charset="0"/>
              <a:buChar char="o"/>
            </a:pPr>
            <a:r>
              <a:rPr lang="pt-BR" sz="2000" err="1"/>
              <a:t>OAuth</a:t>
            </a:r>
            <a:r>
              <a:rPr lang="pt-BR" sz="2000" dirty="0"/>
              <a:t> 2.0 </a:t>
            </a:r>
            <a:r>
              <a:rPr lang="pt-BR" sz="2000" err="1"/>
              <a:t>and</a:t>
            </a:r>
            <a:r>
              <a:rPr lang="pt-BR" sz="2000" dirty="0"/>
              <a:t> </a:t>
            </a:r>
            <a:r>
              <a:rPr lang="pt-BR" sz="2000" err="1"/>
              <a:t>OpenID</a:t>
            </a:r>
            <a:r>
              <a:rPr lang="pt-BR" sz="2000" dirty="0"/>
              <a:t> Connect (in </a:t>
            </a:r>
            <a:r>
              <a:rPr lang="pt-BR" sz="2000" err="1"/>
              <a:t>plain</a:t>
            </a:r>
            <a:r>
              <a:rPr lang="pt-BR" sz="2000" dirty="0"/>
              <a:t> </a:t>
            </a:r>
            <a:r>
              <a:rPr lang="pt-BR" sz="2000" err="1"/>
              <a:t>English</a:t>
            </a:r>
            <a:r>
              <a:rPr lang="pt-BR" sz="2000" dirty="0"/>
              <a:t>): 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     </a:t>
            </a:r>
            <a:r>
              <a:rPr lang="pt-BR" sz="2000" dirty="0">
                <a:hlinkClick r:id="rId2"/>
              </a:rPr>
              <a:t>https://www.youtube.com/watch?v=996OiexHze0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Courier New" pitchFamily="34" charset="0"/>
              <a:buChar char="o"/>
            </a:pPr>
            <a:r>
              <a:rPr lang="pt-BR" sz="2000"/>
              <a:t>Slides: </a:t>
            </a:r>
            <a:r>
              <a:rPr lang="pt-BR" sz="2000" dirty="0">
                <a:hlinkClick r:id="rId3"/>
              </a:rPr>
              <a:t>https://github.com/espindolaa/slides</a:t>
            </a:r>
            <a:endParaRPr lang="pt-BR" sz="2000" dirty="0"/>
          </a:p>
          <a:p>
            <a:pPr>
              <a:buFont typeface="Courier New" pitchFamily="34" charset="0"/>
              <a:buChar char="o"/>
            </a:pPr>
            <a:r>
              <a:rPr lang="pt-BR" sz="2000" dirty="0"/>
              <a:t>Site pessoal: </a:t>
            </a:r>
            <a:r>
              <a:rPr lang="pt-BR" sz="2000" dirty="0">
                <a:hlinkClick r:id="rId4"/>
              </a:rPr>
              <a:t>https://espindolaa.github.io/</a:t>
            </a:r>
            <a:endParaRPr lang="pt-BR" sz="2000" dirty="0"/>
          </a:p>
          <a:p>
            <a:pPr>
              <a:buFont typeface="Courier New" pitchFamily="34" charset="0"/>
              <a:buChar char="o"/>
            </a:pPr>
            <a:r>
              <a:rPr lang="pt-BR" sz="2000" dirty="0"/>
              <a:t>LinkedIn: </a:t>
            </a:r>
            <a:r>
              <a:rPr lang="pt-BR" sz="2000" dirty="0">
                <a:hlinkClick r:id="rId5"/>
              </a:rPr>
              <a:t>https://www.linkedin.com/in/lucas-espindola/</a:t>
            </a:r>
            <a:endParaRPr lang="pt-BR"/>
          </a:p>
          <a:p>
            <a:pPr>
              <a:buFont typeface="Arial,Sans-Serif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4015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Mulher em frente a janela&#10;&#10;Descrição gerada com alta confiança">
            <a:extLst>
              <a:ext uri="{FF2B5EF4-FFF2-40B4-BE49-F238E27FC236}">
                <a16:creationId xmlns:a16="http://schemas.microsoft.com/office/drawing/2014/main" id="{22840056-7E07-40EF-93BE-E1BEF076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8" y="2680"/>
            <a:ext cx="9146598" cy="5138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Basis</vt:lpstr>
      <vt:lpstr>Personalizar design</vt:lpstr>
      <vt:lpstr>OpenId CONNECT para humanos</vt:lpstr>
      <vt:lpstr>Apresentação do PowerPoint</vt:lpstr>
      <vt:lpstr>Apresentação do PowerPoint</vt:lpstr>
      <vt:lpstr>OAuth 2.0 code flow</vt:lpstr>
      <vt:lpstr>OAuth 2.0 code flow</vt:lpstr>
      <vt:lpstr>OAuth 2.0 code flow</vt:lpstr>
      <vt:lpstr>OpenID Connect code flow</vt:lpstr>
      <vt:lpstr>Apresentação do PowerPoint</vt:lpstr>
      <vt:lpstr>Apresentação do PowerPoint</vt:lpstr>
    </vt:vector>
  </TitlesOfParts>
  <Company>Globalcode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revision>744</cp:revision>
  <dcterms:created xsi:type="dcterms:W3CDTF">2008-09-08T18:46:53Z</dcterms:created>
  <dcterms:modified xsi:type="dcterms:W3CDTF">2019-10-18T18:01:42Z</dcterms:modified>
</cp:coreProperties>
</file>