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5B5E-D2FD-4BF9-8934-B6DED9F12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621C8-F28E-45C7-93B9-D04990DE8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1BE5-59AD-48F7-B3DB-A84BD078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8E27-F4F6-4289-9CBD-804DD2D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AFB4A-0288-4B04-B69E-8CF0F593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167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683E-DE29-42E4-A056-8CA7EA00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8340B-660D-4A98-B0AC-CEF89896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D9ED-6EB5-446E-8967-E7119E64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50C8-8254-459E-A8F7-24139407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7695-B23A-4DDB-9F5A-8560AC01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307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34ED7-A373-480D-83F2-1AB1596F4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D3F7-C389-4A85-8293-3F4CFFF9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94B4-E79E-496B-8938-351A8FA5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C51C4-F84C-4933-B073-24EFABEB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2CDA6-393C-475F-B902-7C042859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15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9B80-D266-4A8C-8986-6A7E8AB2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DE07-CE4C-41B2-9D11-F1A99FF0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8863-3A64-4716-BF76-B54C97BA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BDAC-3F4F-4953-8EA5-2DF3AE47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3FD6B-3A83-450D-93DB-56B032F5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747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EB8F-F7C5-4F13-9C22-BD0C5045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62EBF-4089-4192-AA77-A0B4B990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EE6B-969E-4D6F-8338-F04146D3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ACD5-68D5-4019-B34B-2DC3A51A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EED4B-B6C6-45B5-8FB1-C5898FAF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35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5E24-B719-4E5A-9DE6-0C750162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9204-7E05-454E-8C2D-14B526823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CB5C7-67E3-415C-93EA-84A5452C3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252CF-75C6-46D5-B84A-3DFE911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31B9F-BD36-4E58-AD9D-6EB6CDA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8152E-9C44-4B78-BE60-56E13B5B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633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0C54-FC15-4B5E-BABB-57B9F1AD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25528-6939-4D2E-8B37-7CCE5A9BE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F78FA-ADD1-427F-BB6A-D432DCF2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0538C-9A40-487C-B735-24E3C1DA7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B4E1-B178-4A82-9F96-87128812C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7250E-E396-4864-88F0-ED4F54D8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C61F7-B845-401A-BE8C-4DA84BD8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68364-541A-4843-9330-C89A8E93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74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6266-A1FB-49BD-936D-B23B6ADA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3688E-6159-4608-9E57-8B35DE9C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FC5AF-EAE2-48DE-9EA9-B4EA4C6C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B1F2C-395D-486A-9BE3-AF68DDFA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13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55807-C510-43AA-8536-875B7E27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F6FD3-C88C-4CA3-B437-AD649656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C4348-05F6-40D7-AD13-5949D5DD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114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81E4-F096-4DD3-BB3A-CDF60959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D0CD-9673-4872-8380-5A21BA2B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D4C6D-B770-49F9-8F8B-8C2250289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4B0E-93A8-449C-9E6E-71B17B82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5344-8953-4A23-8DB9-C2FE76AE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CE972-EF6A-45AA-934E-A7548FBB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0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EC7F-F09C-40AF-AD17-F735031A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849EE-06F0-46B1-B97E-E87128333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3CC53-BF7E-4DA2-A112-3D6507028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DF034-FEDE-4A94-BF86-BD3632DC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28BC-78D9-4E9D-8C03-F0B388D2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E6D3B-68E7-4CD7-9F74-043D684B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153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6FCDB-E593-4FC7-A94D-C848C231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6CFFB-87A7-4882-8B51-102AFD98E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1E1D-1AD1-47CA-A5DF-42441125F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05318-39D2-447C-BA31-6904E81CCEB5}" type="datetimeFigureOut">
              <a:rPr lang="es-CO" smtClean="0"/>
              <a:t>16/09/2020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5BC7-A53D-4BB6-8990-DF8313B6D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AFDA-EFB3-486F-B374-195B699CE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0948D-992A-43B0-83CD-FC46D6B7200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537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22449-2F16-44AF-A4C2-4C9F325D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338262"/>
            <a:ext cx="6410325" cy="4181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98DB06-8444-413F-A2BF-60AE38969A59}"/>
              </a:ext>
            </a:extLst>
          </p:cNvPr>
          <p:cNvSpPr/>
          <p:nvPr/>
        </p:nvSpPr>
        <p:spPr>
          <a:xfrm>
            <a:off x="5845531" y="2295331"/>
            <a:ext cx="606490" cy="53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62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6D5C1B-B5A5-4584-8204-10216F8D2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338262"/>
            <a:ext cx="6410325" cy="4181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9A7E05-0847-4E56-B32F-497FF828436A}"/>
              </a:ext>
            </a:extLst>
          </p:cNvPr>
          <p:cNvSpPr/>
          <p:nvPr/>
        </p:nvSpPr>
        <p:spPr>
          <a:xfrm>
            <a:off x="6467454" y="2295331"/>
            <a:ext cx="606490" cy="531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1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74CE1A-D537-411A-8758-A661B0F51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462087"/>
            <a:ext cx="4362450" cy="39338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9A7E05-0847-4E56-B32F-497FF828436A}"/>
              </a:ext>
            </a:extLst>
          </p:cNvPr>
          <p:cNvSpPr/>
          <p:nvPr/>
        </p:nvSpPr>
        <p:spPr>
          <a:xfrm>
            <a:off x="4006194" y="3215639"/>
            <a:ext cx="748686" cy="213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55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05EA2-77D5-40A3-BB21-F0FCB617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581025"/>
            <a:ext cx="7648575" cy="5695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9A7E05-0847-4E56-B32F-497FF828436A}"/>
              </a:ext>
            </a:extLst>
          </p:cNvPr>
          <p:cNvSpPr/>
          <p:nvPr/>
        </p:nvSpPr>
        <p:spPr>
          <a:xfrm>
            <a:off x="5023464" y="2838449"/>
            <a:ext cx="1777386" cy="36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0FF1F-9115-4CCC-A320-9C600F577798}"/>
              </a:ext>
            </a:extLst>
          </p:cNvPr>
          <p:cNvSpPr/>
          <p:nvPr/>
        </p:nvSpPr>
        <p:spPr>
          <a:xfrm>
            <a:off x="9195414" y="2838449"/>
            <a:ext cx="653436" cy="361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256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D7504C-F697-4A0A-8541-F7C59F31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757362"/>
            <a:ext cx="7705725" cy="3343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9A7E05-0847-4E56-B32F-497FF828436A}"/>
              </a:ext>
            </a:extLst>
          </p:cNvPr>
          <p:cNvSpPr/>
          <p:nvPr/>
        </p:nvSpPr>
        <p:spPr>
          <a:xfrm>
            <a:off x="9024183" y="2611848"/>
            <a:ext cx="912079" cy="4379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4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E0F64F-9FA2-41FE-A01C-DB0E95667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366837"/>
            <a:ext cx="7905750" cy="4124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9A7E05-0847-4E56-B32F-497FF828436A}"/>
              </a:ext>
            </a:extLst>
          </p:cNvPr>
          <p:cNvSpPr/>
          <p:nvPr/>
        </p:nvSpPr>
        <p:spPr>
          <a:xfrm>
            <a:off x="6220253" y="4344183"/>
            <a:ext cx="1335376" cy="329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38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6E59B0-0AA8-4B1B-B174-8A123860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38187"/>
            <a:ext cx="10363200" cy="5381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9A7E05-0847-4E56-B32F-497FF828436A}"/>
              </a:ext>
            </a:extLst>
          </p:cNvPr>
          <p:cNvSpPr/>
          <p:nvPr/>
        </p:nvSpPr>
        <p:spPr>
          <a:xfrm>
            <a:off x="9214683" y="5590855"/>
            <a:ext cx="912079" cy="398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70FF1F-9115-4CCC-A320-9C600F577798}"/>
              </a:ext>
            </a:extLst>
          </p:cNvPr>
          <p:cNvSpPr/>
          <p:nvPr/>
        </p:nvSpPr>
        <p:spPr>
          <a:xfrm>
            <a:off x="5192585" y="3236760"/>
            <a:ext cx="1157603" cy="299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685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B39A92-89F5-4FF7-9D70-13D0A4D3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752026"/>
            <a:ext cx="10820400" cy="53539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9A7E05-0847-4E56-B32F-497FF828436A}"/>
              </a:ext>
            </a:extLst>
          </p:cNvPr>
          <p:cNvSpPr/>
          <p:nvPr/>
        </p:nvSpPr>
        <p:spPr>
          <a:xfrm>
            <a:off x="10706702" y="5600005"/>
            <a:ext cx="468041" cy="329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53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665185-322F-476F-923D-188D610DF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528637"/>
            <a:ext cx="9677400" cy="5800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3331D9-7A78-417B-B9EB-D2BC1F29F901}"/>
              </a:ext>
            </a:extLst>
          </p:cNvPr>
          <p:cNvSpPr/>
          <p:nvPr/>
        </p:nvSpPr>
        <p:spPr>
          <a:xfrm>
            <a:off x="1308385" y="2919358"/>
            <a:ext cx="2602274" cy="2012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16E060-0970-4ADD-85D5-743111BF7BF8}"/>
              </a:ext>
            </a:extLst>
          </p:cNvPr>
          <p:cNvSpPr/>
          <p:nvPr/>
        </p:nvSpPr>
        <p:spPr>
          <a:xfrm>
            <a:off x="4479269" y="2101279"/>
            <a:ext cx="6136027" cy="6412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24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Elmer Espinosa</dc:creator>
  <cp:lastModifiedBy>Elmer Espinosa</cp:lastModifiedBy>
  <cp:revision>5</cp:revision>
  <dcterms:created xsi:type="dcterms:W3CDTF">2020-09-16T16:15:22Z</dcterms:created>
  <dcterms:modified xsi:type="dcterms:W3CDTF">2020-09-17T02:57:28Z</dcterms:modified>
</cp:coreProperties>
</file>