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3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6C60-B539-465E-BE53-469D770FD957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endCxn id="13" idx="2"/>
          </p:cNvCxnSpPr>
          <p:nvPr/>
        </p:nvCxnSpPr>
        <p:spPr>
          <a:xfrm>
            <a:off x="7003504" y="1484966"/>
            <a:ext cx="0" cy="82721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563888" y="1980316"/>
            <a:ext cx="0" cy="31066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2"/>
          </p:cNvCxnSpPr>
          <p:nvPr/>
        </p:nvCxnSpPr>
        <p:spPr>
          <a:xfrm>
            <a:off x="5220072" y="1966549"/>
            <a:ext cx="0" cy="176332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1043608" y="1808131"/>
            <a:ext cx="0" cy="180194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1161800"/>
            <a:ext cx="10081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Inicio</a:t>
            </a: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447" y="2597088"/>
            <a:ext cx="10081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Caja</a:t>
            </a: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610072"/>
            <a:ext cx="10081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Arqueo y Cierre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665856"/>
            <a:ext cx="129614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Maestro de Productos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3097310"/>
            <a:ext cx="12961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 Productos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4066666"/>
            <a:ext cx="12961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Inventario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0556" y="5086925"/>
            <a:ext cx="176666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Transferencias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665855"/>
            <a:ext cx="129614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Agregar Usuarios</a:t>
            </a: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083542"/>
            <a:ext cx="12961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Modificar Usuarios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1665854"/>
            <a:ext cx="140662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Reportes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stCxn id="4" idx="3"/>
          </p:cNvCxnSpPr>
          <p:nvPr/>
        </p:nvCxnSpPr>
        <p:spPr>
          <a:xfrm>
            <a:off x="1547664" y="1484966"/>
            <a:ext cx="545584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8" idx="1"/>
          </p:cNvCxnSpPr>
          <p:nvPr/>
        </p:nvCxnSpPr>
        <p:spPr>
          <a:xfrm>
            <a:off x="1521559" y="2920254"/>
            <a:ext cx="1394257" cy="5002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67786" y="3415603"/>
            <a:ext cx="0" cy="101298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7786" y="4394703"/>
            <a:ext cx="74071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9552" y="52449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A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POS </a:t>
            </a:r>
            <a:r>
              <a:rPr lang="es-A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Mapa.</a:t>
            </a:r>
          </a:p>
          <a:p>
            <a:r>
              <a:rPr lang="es-A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Primera Fase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1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MX</dc:creator>
  <cp:lastModifiedBy>MX</cp:lastModifiedBy>
  <cp:revision>4</cp:revision>
  <dcterms:created xsi:type="dcterms:W3CDTF">2018-09-17T08:03:06Z</dcterms:created>
  <dcterms:modified xsi:type="dcterms:W3CDTF">2018-09-21T09:11:40Z</dcterms:modified>
</cp:coreProperties>
</file>