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athtech.run/css/2023_style/img/malta-darker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4" b="13036"/>
          <a:stretch/>
        </p:blipFill>
        <p:spPr bwMode="auto">
          <a:xfrm>
            <a:off x="-35170" y="0"/>
            <a:ext cx="12227169" cy="6866793"/>
          </a:xfrm>
          <a:prstGeom prst="rect">
            <a:avLst/>
          </a:prstGeom>
          <a:solidFill>
            <a:srgbClr val="000000">
              <a:alpha val="80000"/>
            </a:srgbClr>
          </a:solidFill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6497" y="5909873"/>
            <a:ext cx="1952898" cy="54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3" y="156597"/>
            <a:ext cx="11118011" cy="756215"/>
          </a:xfrm>
          <a:solidFill>
            <a:srgbClr val="000000">
              <a:alpha val="40000"/>
            </a:srgb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069409"/>
            <a:ext cx="11118010" cy="5512546"/>
          </a:xfrm>
          <a:solidFill>
            <a:srgbClr val="000000">
              <a:alpha val="4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3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BAE-82C7-4014-9483-B8FEDAB7DB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B191-9E3E-4B75-A503-C4FD379A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###: Where I want athletics to be in 7 years?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x3 Top </a:t>
            </a:r>
            <a:r>
              <a:rPr lang="en-US" b="1" dirty="0" smtClean="0"/>
              <a:t>Visionary Ideas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[idea 1]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[idea 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[idea 3]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x3 </a:t>
            </a:r>
            <a:r>
              <a:rPr lang="en-US" b="1" dirty="0" smtClean="0"/>
              <a:t>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[high level challenge 1]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en-US" sz="2000" dirty="0" smtClean="0"/>
              <a:t>high level </a:t>
            </a:r>
            <a:r>
              <a:rPr lang="en-US" sz="2000" dirty="0" smtClean="0"/>
              <a:t>challenge 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</a:t>
            </a:r>
            <a:r>
              <a:rPr lang="en-US" sz="2000" dirty="0" smtClean="0"/>
              <a:t>high level challenge </a:t>
            </a:r>
            <a:r>
              <a:rPr lang="en-US" sz="2000" dirty="0" smtClean="0"/>
              <a:t>3]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x3 </a:t>
            </a:r>
            <a:r>
              <a:rPr lang="en-US" b="1" dirty="0" smtClean="0"/>
              <a:t>Strategic</a:t>
            </a:r>
            <a:r>
              <a:rPr lang="en-US" dirty="0" smtClean="0"/>
              <a:t> Solutions Required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[political solution under my scope 1]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[solution 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[solution 3]</a:t>
            </a:r>
          </a:p>
          <a:p>
            <a:pPr marL="0" indent="0">
              <a:buNone/>
            </a:pPr>
            <a:r>
              <a:rPr lang="en-US" dirty="0" smtClean="0"/>
              <a:t>x3 </a:t>
            </a:r>
            <a:r>
              <a:rPr lang="en-US" b="1" dirty="0" smtClean="0"/>
              <a:t>Technical </a:t>
            </a:r>
            <a:r>
              <a:rPr lang="en-US" dirty="0" smtClean="0"/>
              <a:t>Solutions Required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[tools, systems, etc.]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[solution 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[solution 3]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relevant points to discuss</a:t>
            </a:r>
          </a:p>
          <a:p>
            <a:pPr lvl="1"/>
            <a:r>
              <a:rPr lang="en-US" sz="2000" dirty="0" smtClean="0"/>
              <a:t>[free]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###: Where I want athletics to be in 7 years?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###: Where I want athletics to be in 7 years?</dc:title>
  <dc:creator>Martin Alvarez Espinar</dc:creator>
  <cp:lastModifiedBy>Martin Alvarez Espinar</cp:lastModifiedBy>
  <cp:revision>4</cp:revision>
  <dcterms:created xsi:type="dcterms:W3CDTF">2023-09-15T08:53:46Z</dcterms:created>
  <dcterms:modified xsi:type="dcterms:W3CDTF">2023-09-15T09:11:05Z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1694767487</vt:lpwstr>
  </property>
</Properties>
</file>