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74" r:id="rId3"/>
    <p:sldId id="256" r:id="rId4"/>
    <p:sldId id="262" r:id="rId5"/>
    <p:sldId id="263" r:id="rId6"/>
    <p:sldId id="269" r:id="rId7"/>
    <p:sldId id="270" r:id="rId8"/>
    <p:sldId id="271" r:id="rId9"/>
    <p:sldId id="272" r:id="rId10"/>
    <p:sldId id="273" r:id="rId11"/>
  </p:sldIdLst>
  <p:sldSz cx="20104100" cy="11309350"/>
  <p:notesSz cx="20104100" cy="113093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DEDEDE"/>
    <a:srgbClr val="E4E4E4"/>
    <a:srgbClr val="F2F2F2"/>
    <a:srgbClr val="E9E9E9"/>
    <a:srgbClr val="EEEEEE"/>
    <a:srgbClr val="38B6FF"/>
    <a:srgbClr val="42424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9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0" y="8980744"/>
            <a:ext cx="2199640" cy="2327910"/>
          </a:xfrm>
          <a:custGeom>
            <a:avLst/>
            <a:gdLst/>
            <a:ahLst/>
            <a:cxnLst/>
            <a:rect l="l" t="t" r="r" b="b"/>
            <a:pathLst>
              <a:path w="2199640" h="2327909">
                <a:moveTo>
                  <a:pt x="226136" y="0"/>
                </a:moveTo>
                <a:lnTo>
                  <a:pt x="169188" y="8839"/>
                </a:lnTo>
                <a:lnTo>
                  <a:pt x="116558" y="30227"/>
                </a:lnTo>
                <a:lnTo>
                  <a:pt x="68308" y="63312"/>
                </a:lnTo>
                <a:lnTo>
                  <a:pt x="24498" y="107241"/>
                </a:lnTo>
                <a:lnTo>
                  <a:pt x="0" y="139317"/>
                </a:lnTo>
                <a:lnTo>
                  <a:pt x="0" y="2327811"/>
                </a:lnTo>
                <a:lnTo>
                  <a:pt x="2199118" y="2327811"/>
                </a:lnTo>
                <a:lnTo>
                  <a:pt x="2198332" y="2325982"/>
                </a:lnTo>
                <a:lnTo>
                  <a:pt x="2178937" y="2284004"/>
                </a:lnTo>
                <a:lnTo>
                  <a:pt x="2158251" y="2242275"/>
                </a:lnTo>
                <a:lnTo>
                  <a:pt x="2136246" y="2200812"/>
                </a:lnTo>
                <a:lnTo>
                  <a:pt x="2112899" y="2159630"/>
                </a:lnTo>
                <a:lnTo>
                  <a:pt x="2088182" y="2118744"/>
                </a:lnTo>
                <a:lnTo>
                  <a:pt x="2062070" y="2078170"/>
                </a:lnTo>
                <a:lnTo>
                  <a:pt x="2034538" y="2037924"/>
                </a:lnTo>
                <a:lnTo>
                  <a:pt x="2005559" y="1998021"/>
                </a:lnTo>
                <a:lnTo>
                  <a:pt x="1975108" y="1958478"/>
                </a:lnTo>
                <a:lnTo>
                  <a:pt x="1943159" y="1919309"/>
                </a:lnTo>
                <a:lnTo>
                  <a:pt x="1909686" y="1880531"/>
                </a:lnTo>
                <a:lnTo>
                  <a:pt x="1874663" y="1842159"/>
                </a:lnTo>
                <a:lnTo>
                  <a:pt x="1838065" y="1804208"/>
                </a:lnTo>
                <a:lnTo>
                  <a:pt x="1799866" y="1766695"/>
                </a:lnTo>
                <a:lnTo>
                  <a:pt x="1760040" y="1729634"/>
                </a:lnTo>
                <a:lnTo>
                  <a:pt x="1718561" y="1693043"/>
                </a:lnTo>
                <a:lnTo>
                  <a:pt x="1675403" y="1656935"/>
                </a:lnTo>
                <a:lnTo>
                  <a:pt x="1630541" y="1621328"/>
                </a:lnTo>
                <a:lnTo>
                  <a:pt x="1583948" y="1586236"/>
                </a:lnTo>
                <a:lnTo>
                  <a:pt x="1482138" y="1513180"/>
                </a:lnTo>
                <a:lnTo>
                  <a:pt x="1431110" y="1473937"/>
                </a:lnTo>
                <a:lnTo>
                  <a:pt x="1382429" y="1434012"/>
                </a:lnTo>
                <a:lnTo>
                  <a:pt x="1336010" y="1393471"/>
                </a:lnTo>
                <a:lnTo>
                  <a:pt x="1291766" y="1352380"/>
                </a:lnTo>
                <a:lnTo>
                  <a:pt x="1249612" y="1310804"/>
                </a:lnTo>
                <a:lnTo>
                  <a:pt x="1209462" y="1268809"/>
                </a:lnTo>
                <a:lnTo>
                  <a:pt x="1171229" y="1226461"/>
                </a:lnTo>
                <a:lnTo>
                  <a:pt x="1134828" y="1183825"/>
                </a:lnTo>
                <a:lnTo>
                  <a:pt x="1100174" y="1140968"/>
                </a:lnTo>
                <a:lnTo>
                  <a:pt x="1067179" y="1097955"/>
                </a:lnTo>
                <a:lnTo>
                  <a:pt x="1035758" y="1054851"/>
                </a:lnTo>
                <a:lnTo>
                  <a:pt x="1005825" y="1011723"/>
                </a:lnTo>
                <a:lnTo>
                  <a:pt x="977295" y="968637"/>
                </a:lnTo>
                <a:lnTo>
                  <a:pt x="950081" y="925657"/>
                </a:lnTo>
                <a:lnTo>
                  <a:pt x="924097" y="882850"/>
                </a:lnTo>
                <a:lnTo>
                  <a:pt x="899258" y="840282"/>
                </a:lnTo>
                <a:lnTo>
                  <a:pt x="875477" y="798018"/>
                </a:lnTo>
                <a:lnTo>
                  <a:pt x="852668" y="756124"/>
                </a:lnTo>
                <a:lnTo>
                  <a:pt x="830747" y="714666"/>
                </a:lnTo>
                <a:lnTo>
                  <a:pt x="809626" y="673709"/>
                </a:lnTo>
                <a:lnTo>
                  <a:pt x="789220" y="633319"/>
                </a:lnTo>
                <a:lnTo>
                  <a:pt x="769442" y="593563"/>
                </a:lnTo>
                <a:lnTo>
                  <a:pt x="713024" y="478748"/>
                </a:lnTo>
                <a:lnTo>
                  <a:pt x="694903" y="442181"/>
                </a:lnTo>
                <a:lnTo>
                  <a:pt x="676981" y="406575"/>
                </a:lnTo>
                <a:lnTo>
                  <a:pt x="659172" y="371997"/>
                </a:lnTo>
                <a:lnTo>
                  <a:pt x="623551" y="306187"/>
                </a:lnTo>
                <a:lnTo>
                  <a:pt x="587352" y="245274"/>
                </a:lnTo>
                <a:lnTo>
                  <a:pt x="549887" y="189787"/>
                </a:lnTo>
                <a:lnTo>
                  <a:pt x="510469" y="140251"/>
                </a:lnTo>
                <a:lnTo>
                  <a:pt x="468412" y="97191"/>
                </a:lnTo>
                <a:lnTo>
                  <a:pt x="423026" y="61133"/>
                </a:lnTo>
                <a:lnTo>
                  <a:pt x="373625" y="32604"/>
                </a:lnTo>
                <a:lnTo>
                  <a:pt x="319522" y="12130"/>
                </a:lnTo>
                <a:lnTo>
                  <a:pt x="256210" y="551"/>
                </a:lnTo>
                <a:lnTo>
                  <a:pt x="2261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11528" y="2734306"/>
            <a:ext cx="532765" cy="978535"/>
          </a:xfrm>
          <a:custGeom>
            <a:avLst/>
            <a:gdLst/>
            <a:ahLst/>
            <a:cxnLst/>
            <a:rect l="l" t="t" r="r" b="b"/>
            <a:pathLst>
              <a:path w="532765" h="978535">
                <a:moveTo>
                  <a:pt x="532601" y="0"/>
                </a:moveTo>
                <a:lnTo>
                  <a:pt x="42742" y="100897"/>
                </a:lnTo>
                <a:lnTo>
                  <a:pt x="0" y="978462"/>
                </a:lnTo>
                <a:lnTo>
                  <a:pt x="489880" y="877564"/>
                </a:lnTo>
                <a:lnTo>
                  <a:pt x="532601" y="0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92426" y="2724269"/>
            <a:ext cx="551815" cy="988694"/>
          </a:xfrm>
          <a:custGeom>
            <a:avLst/>
            <a:gdLst/>
            <a:ahLst/>
            <a:cxnLst/>
            <a:rect l="l" t="t" r="r" b="b"/>
            <a:pathLst>
              <a:path w="551815" h="988695">
                <a:moveTo>
                  <a:pt x="523544" y="0"/>
                </a:moveTo>
                <a:lnTo>
                  <a:pt x="44312" y="97222"/>
                </a:lnTo>
                <a:lnTo>
                  <a:pt x="0" y="974609"/>
                </a:lnTo>
                <a:lnTo>
                  <a:pt x="19098" y="988493"/>
                </a:lnTo>
                <a:lnTo>
                  <a:pt x="61851" y="110928"/>
                </a:lnTo>
                <a:lnTo>
                  <a:pt x="551700" y="10031"/>
                </a:lnTo>
                <a:lnTo>
                  <a:pt x="523544" y="0"/>
                </a:lnTo>
                <a:close/>
              </a:path>
            </a:pathLst>
          </a:custGeom>
          <a:solidFill>
            <a:srgbClr val="48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32162" y="7842285"/>
            <a:ext cx="2138680" cy="3466465"/>
          </a:xfrm>
          <a:custGeom>
            <a:avLst/>
            <a:gdLst/>
            <a:ahLst/>
            <a:cxnLst/>
            <a:rect l="l" t="t" r="r" b="b"/>
            <a:pathLst>
              <a:path w="2138679" h="3466465">
                <a:moveTo>
                  <a:pt x="1679560" y="0"/>
                </a:moveTo>
                <a:lnTo>
                  <a:pt x="81609" y="64490"/>
                </a:lnTo>
                <a:lnTo>
                  <a:pt x="53094" y="440044"/>
                </a:lnTo>
                <a:lnTo>
                  <a:pt x="34896" y="935417"/>
                </a:lnTo>
                <a:lnTo>
                  <a:pt x="19191" y="1883779"/>
                </a:lnTo>
                <a:lnTo>
                  <a:pt x="0" y="3466270"/>
                </a:lnTo>
                <a:lnTo>
                  <a:pt x="861798" y="3466270"/>
                </a:lnTo>
                <a:lnTo>
                  <a:pt x="878672" y="3399318"/>
                </a:lnTo>
                <a:lnTo>
                  <a:pt x="890663" y="3351173"/>
                </a:lnTo>
                <a:lnTo>
                  <a:pt x="903374" y="3299772"/>
                </a:lnTo>
                <a:lnTo>
                  <a:pt x="916769" y="3245270"/>
                </a:lnTo>
                <a:lnTo>
                  <a:pt x="930812" y="3187824"/>
                </a:lnTo>
                <a:lnTo>
                  <a:pt x="945469" y="3127589"/>
                </a:lnTo>
                <a:lnTo>
                  <a:pt x="960704" y="3064721"/>
                </a:lnTo>
                <a:lnTo>
                  <a:pt x="976481" y="2999376"/>
                </a:lnTo>
                <a:lnTo>
                  <a:pt x="992766" y="2931708"/>
                </a:lnTo>
                <a:lnTo>
                  <a:pt x="1009523" y="2861875"/>
                </a:lnTo>
                <a:lnTo>
                  <a:pt x="1026716" y="2790031"/>
                </a:lnTo>
                <a:lnTo>
                  <a:pt x="1062270" y="2640935"/>
                </a:lnTo>
                <a:lnTo>
                  <a:pt x="2129247" y="2640935"/>
                </a:lnTo>
                <a:lnTo>
                  <a:pt x="2115230" y="2164644"/>
                </a:lnTo>
                <a:lnTo>
                  <a:pt x="2065813" y="1358674"/>
                </a:lnTo>
                <a:lnTo>
                  <a:pt x="1971005" y="72699"/>
                </a:lnTo>
                <a:lnTo>
                  <a:pt x="1662775" y="72699"/>
                </a:lnTo>
                <a:lnTo>
                  <a:pt x="1679560" y="0"/>
                </a:lnTo>
                <a:close/>
              </a:path>
              <a:path w="2138679" h="3466465">
                <a:moveTo>
                  <a:pt x="2129247" y="2640935"/>
                </a:moveTo>
                <a:lnTo>
                  <a:pt x="1062270" y="2640935"/>
                </a:lnTo>
                <a:lnTo>
                  <a:pt x="1139301" y="2990948"/>
                </a:lnTo>
                <a:lnTo>
                  <a:pt x="1190010" y="3214512"/>
                </a:lnTo>
                <a:lnTo>
                  <a:pt x="1236925" y="3407829"/>
                </a:lnTo>
                <a:lnTo>
                  <a:pt x="1251723" y="3466270"/>
                </a:lnTo>
                <a:lnTo>
                  <a:pt x="2138333" y="3466270"/>
                </a:lnTo>
                <a:lnTo>
                  <a:pt x="2134503" y="2819518"/>
                </a:lnTo>
                <a:lnTo>
                  <a:pt x="2129247" y="2640935"/>
                </a:lnTo>
                <a:close/>
              </a:path>
              <a:path w="2138679" h="3466465">
                <a:moveTo>
                  <a:pt x="1970399" y="64490"/>
                </a:moveTo>
                <a:lnTo>
                  <a:pt x="1662775" y="72699"/>
                </a:lnTo>
                <a:lnTo>
                  <a:pt x="1971005" y="72699"/>
                </a:lnTo>
                <a:lnTo>
                  <a:pt x="1970399" y="64490"/>
                </a:lnTo>
                <a:close/>
              </a:path>
            </a:pathLst>
          </a:custGeom>
          <a:solidFill>
            <a:srgbClr val="79C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94097" y="8980546"/>
            <a:ext cx="353695" cy="1728470"/>
          </a:xfrm>
          <a:custGeom>
            <a:avLst/>
            <a:gdLst/>
            <a:ahLst/>
            <a:cxnLst/>
            <a:rect l="l" t="t" r="r" b="b"/>
            <a:pathLst>
              <a:path w="353695" h="1728470">
                <a:moveTo>
                  <a:pt x="353486" y="0"/>
                </a:moveTo>
                <a:lnTo>
                  <a:pt x="0" y="1501148"/>
                </a:lnTo>
                <a:lnTo>
                  <a:pt x="10327" y="1548084"/>
                </a:lnTo>
                <a:lnTo>
                  <a:pt x="50584" y="1728408"/>
                </a:lnTo>
                <a:lnTo>
                  <a:pt x="127498" y="1453561"/>
                </a:lnTo>
                <a:lnTo>
                  <a:pt x="184688" y="1181903"/>
                </a:lnTo>
                <a:lnTo>
                  <a:pt x="250551" y="751395"/>
                </a:lnTo>
                <a:lnTo>
                  <a:pt x="353486" y="0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73208" y="3343370"/>
            <a:ext cx="494665" cy="524510"/>
          </a:xfrm>
          <a:custGeom>
            <a:avLst/>
            <a:gdLst/>
            <a:ahLst/>
            <a:cxnLst/>
            <a:rect l="l" t="t" r="r" b="b"/>
            <a:pathLst>
              <a:path w="494665" h="524510">
                <a:moveTo>
                  <a:pt x="292190" y="0"/>
                </a:moveTo>
                <a:lnTo>
                  <a:pt x="283129" y="13698"/>
                </a:lnTo>
                <a:lnTo>
                  <a:pt x="269935" y="53893"/>
                </a:lnTo>
                <a:lnTo>
                  <a:pt x="253481" y="107354"/>
                </a:lnTo>
                <a:lnTo>
                  <a:pt x="234641" y="160854"/>
                </a:lnTo>
                <a:lnTo>
                  <a:pt x="214286" y="201166"/>
                </a:lnTo>
                <a:lnTo>
                  <a:pt x="172390" y="252531"/>
                </a:lnTo>
                <a:lnTo>
                  <a:pt x="141202" y="278397"/>
                </a:lnTo>
                <a:lnTo>
                  <a:pt x="87316" y="319131"/>
                </a:lnTo>
                <a:lnTo>
                  <a:pt x="73076" y="175230"/>
                </a:lnTo>
                <a:lnTo>
                  <a:pt x="47809" y="205228"/>
                </a:lnTo>
                <a:lnTo>
                  <a:pt x="31775" y="248687"/>
                </a:lnTo>
                <a:lnTo>
                  <a:pt x="18122" y="335721"/>
                </a:lnTo>
                <a:lnTo>
                  <a:pt x="0" y="496445"/>
                </a:lnTo>
                <a:lnTo>
                  <a:pt x="223521" y="524319"/>
                </a:lnTo>
                <a:lnTo>
                  <a:pt x="280759" y="492377"/>
                </a:lnTo>
                <a:lnTo>
                  <a:pt x="315502" y="462679"/>
                </a:lnTo>
                <a:lnTo>
                  <a:pt x="341848" y="418080"/>
                </a:lnTo>
                <a:lnTo>
                  <a:pt x="373894" y="341434"/>
                </a:lnTo>
                <a:lnTo>
                  <a:pt x="393792" y="321609"/>
                </a:lnTo>
                <a:lnTo>
                  <a:pt x="436990" y="277341"/>
                </a:lnTo>
                <a:lnTo>
                  <a:pt x="478741" y="231436"/>
                </a:lnTo>
                <a:lnTo>
                  <a:pt x="494299" y="206705"/>
                </a:lnTo>
                <a:lnTo>
                  <a:pt x="488078" y="203043"/>
                </a:lnTo>
                <a:lnTo>
                  <a:pt x="473395" y="210038"/>
                </a:lnTo>
                <a:lnTo>
                  <a:pt x="438900" y="235083"/>
                </a:lnTo>
                <a:lnTo>
                  <a:pt x="373245" y="285572"/>
                </a:lnTo>
                <a:lnTo>
                  <a:pt x="387127" y="257673"/>
                </a:lnTo>
                <a:lnTo>
                  <a:pt x="417048" y="195869"/>
                </a:lnTo>
                <a:lnTo>
                  <a:pt x="445421" y="132999"/>
                </a:lnTo>
                <a:lnTo>
                  <a:pt x="454656" y="101902"/>
                </a:lnTo>
                <a:lnTo>
                  <a:pt x="448025" y="101120"/>
                </a:lnTo>
                <a:lnTo>
                  <a:pt x="432553" y="117044"/>
                </a:lnTo>
                <a:lnTo>
                  <a:pt x="396303" y="164242"/>
                </a:lnTo>
                <a:lnTo>
                  <a:pt x="327340" y="257280"/>
                </a:lnTo>
                <a:lnTo>
                  <a:pt x="341948" y="212524"/>
                </a:lnTo>
                <a:lnTo>
                  <a:pt x="370504" y="119059"/>
                </a:lnTo>
                <a:lnTo>
                  <a:pt x="390112" y="38088"/>
                </a:lnTo>
                <a:lnTo>
                  <a:pt x="377873" y="30815"/>
                </a:lnTo>
                <a:lnTo>
                  <a:pt x="349345" y="71286"/>
                </a:lnTo>
                <a:lnTo>
                  <a:pt x="328623" y="104736"/>
                </a:lnTo>
                <a:lnTo>
                  <a:pt x="305616" y="149127"/>
                </a:lnTo>
                <a:lnTo>
                  <a:pt x="270232" y="222422"/>
                </a:lnTo>
                <a:lnTo>
                  <a:pt x="281225" y="180858"/>
                </a:lnTo>
                <a:lnTo>
                  <a:pt x="289772" y="124575"/>
                </a:lnTo>
                <a:lnTo>
                  <a:pt x="295018" y="66831"/>
                </a:lnTo>
                <a:lnTo>
                  <a:pt x="296109" y="20887"/>
                </a:lnTo>
                <a:lnTo>
                  <a:pt x="292190" y="0"/>
                </a:lnTo>
                <a:close/>
              </a:path>
            </a:pathLst>
          </a:custGeom>
          <a:solidFill>
            <a:srgbClr val="DA6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35853" y="3716514"/>
            <a:ext cx="4173854" cy="4495800"/>
          </a:xfrm>
          <a:custGeom>
            <a:avLst/>
            <a:gdLst/>
            <a:ahLst/>
            <a:cxnLst/>
            <a:rect l="l" t="t" r="r" b="b"/>
            <a:pathLst>
              <a:path w="4173854" h="4495800">
                <a:moveTo>
                  <a:pt x="1667419" y="0"/>
                </a:moveTo>
                <a:lnTo>
                  <a:pt x="1503475" y="50800"/>
                </a:lnTo>
                <a:lnTo>
                  <a:pt x="1274156" y="190500"/>
                </a:lnTo>
                <a:lnTo>
                  <a:pt x="1238633" y="215900"/>
                </a:lnTo>
                <a:lnTo>
                  <a:pt x="1204513" y="241300"/>
                </a:lnTo>
                <a:lnTo>
                  <a:pt x="1171765" y="279400"/>
                </a:lnTo>
                <a:lnTo>
                  <a:pt x="1140359" y="317500"/>
                </a:lnTo>
                <a:lnTo>
                  <a:pt x="1132249" y="330200"/>
                </a:lnTo>
                <a:lnTo>
                  <a:pt x="1122308" y="342900"/>
                </a:lnTo>
                <a:lnTo>
                  <a:pt x="1110613" y="368300"/>
                </a:lnTo>
                <a:lnTo>
                  <a:pt x="1097242" y="381000"/>
                </a:lnTo>
                <a:lnTo>
                  <a:pt x="1082272" y="406400"/>
                </a:lnTo>
                <a:lnTo>
                  <a:pt x="1047845" y="457200"/>
                </a:lnTo>
                <a:lnTo>
                  <a:pt x="1007950" y="508000"/>
                </a:lnTo>
                <a:lnTo>
                  <a:pt x="986147" y="533400"/>
                </a:lnTo>
                <a:lnTo>
                  <a:pt x="963208" y="571500"/>
                </a:lnTo>
                <a:lnTo>
                  <a:pt x="939212" y="609600"/>
                </a:lnTo>
                <a:lnTo>
                  <a:pt x="914236" y="647700"/>
                </a:lnTo>
                <a:lnTo>
                  <a:pt x="888358" y="685800"/>
                </a:lnTo>
                <a:lnTo>
                  <a:pt x="861654" y="723900"/>
                </a:lnTo>
                <a:lnTo>
                  <a:pt x="834203" y="762000"/>
                </a:lnTo>
                <a:lnTo>
                  <a:pt x="806081" y="812800"/>
                </a:lnTo>
                <a:lnTo>
                  <a:pt x="777366" y="850900"/>
                </a:lnTo>
                <a:lnTo>
                  <a:pt x="748136" y="901700"/>
                </a:lnTo>
                <a:lnTo>
                  <a:pt x="718467" y="939800"/>
                </a:lnTo>
                <a:lnTo>
                  <a:pt x="688437" y="990600"/>
                </a:lnTo>
                <a:lnTo>
                  <a:pt x="658124" y="1041400"/>
                </a:lnTo>
                <a:lnTo>
                  <a:pt x="535583" y="1244600"/>
                </a:lnTo>
                <a:lnTo>
                  <a:pt x="474622" y="1346200"/>
                </a:lnTo>
                <a:lnTo>
                  <a:pt x="444491" y="1409700"/>
                </a:lnTo>
                <a:lnTo>
                  <a:pt x="414694" y="1460500"/>
                </a:lnTo>
                <a:lnTo>
                  <a:pt x="385311" y="1511300"/>
                </a:lnTo>
                <a:lnTo>
                  <a:pt x="356417" y="1574800"/>
                </a:lnTo>
                <a:lnTo>
                  <a:pt x="328092" y="1625600"/>
                </a:lnTo>
                <a:lnTo>
                  <a:pt x="300411" y="1676400"/>
                </a:lnTo>
                <a:lnTo>
                  <a:pt x="273452" y="1739900"/>
                </a:lnTo>
                <a:lnTo>
                  <a:pt x="247293" y="1790700"/>
                </a:lnTo>
                <a:lnTo>
                  <a:pt x="222012" y="1841500"/>
                </a:lnTo>
                <a:lnTo>
                  <a:pt x="197684" y="1905000"/>
                </a:lnTo>
                <a:lnTo>
                  <a:pt x="174389" y="1955800"/>
                </a:lnTo>
                <a:lnTo>
                  <a:pt x="152202" y="2006600"/>
                </a:lnTo>
                <a:lnTo>
                  <a:pt x="131202" y="2070100"/>
                </a:lnTo>
                <a:lnTo>
                  <a:pt x="111466" y="2120900"/>
                </a:lnTo>
                <a:lnTo>
                  <a:pt x="93072" y="2171700"/>
                </a:lnTo>
                <a:lnTo>
                  <a:pt x="76096" y="2222500"/>
                </a:lnTo>
                <a:lnTo>
                  <a:pt x="60616" y="2273300"/>
                </a:lnTo>
                <a:lnTo>
                  <a:pt x="46709" y="2324100"/>
                </a:lnTo>
                <a:lnTo>
                  <a:pt x="34454" y="2374900"/>
                </a:lnTo>
                <a:lnTo>
                  <a:pt x="23926" y="2425700"/>
                </a:lnTo>
                <a:lnTo>
                  <a:pt x="15204" y="2463800"/>
                </a:lnTo>
                <a:lnTo>
                  <a:pt x="8365" y="2514600"/>
                </a:lnTo>
                <a:lnTo>
                  <a:pt x="3486" y="2565400"/>
                </a:lnTo>
                <a:lnTo>
                  <a:pt x="645" y="2603500"/>
                </a:lnTo>
                <a:lnTo>
                  <a:pt x="0" y="2667000"/>
                </a:lnTo>
                <a:lnTo>
                  <a:pt x="2933" y="2717800"/>
                </a:lnTo>
                <a:lnTo>
                  <a:pt x="9323" y="2768600"/>
                </a:lnTo>
                <a:lnTo>
                  <a:pt x="19047" y="2819400"/>
                </a:lnTo>
                <a:lnTo>
                  <a:pt x="31982" y="2857500"/>
                </a:lnTo>
                <a:lnTo>
                  <a:pt x="48005" y="2895600"/>
                </a:lnTo>
                <a:lnTo>
                  <a:pt x="66995" y="2933700"/>
                </a:lnTo>
                <a:lnTo>
                  <a:pt x="88828" y="2971800"/>
                </a:lnTo>
                <a:lnTo>
                  <a:pt x="113381" y="2997200"/>
                </a:lnTo>
                <a:lnTo>
                  <a:pt x="140533" y="3035300"/>
                </a:lnTo>
                <a:lnTo>
                  <a:pt x="170160" y="3060700"/>
                </a:lnTo>
                <a:lnTo>
                  <a:pt x="202140" y="3086100"/>
                </a:lnTo>
                <a:lnTo>
                  <a:pt x="236350" y="3111500"/>
                </a:lnTo>
                <a:lnTo>
                  <a:pt x="272668" y="3124200"/>
                </a:lnTo>
                <a:lnTo>
                  <a:pt x="310971" y="3149600"/>
                </a:lnTo>
                <a:lnTo>
                  <a:pt x="351137" y="3162300"/>
                </a:lnTo>
                <a:lnTo>
                  <a:pt x="393043" y="3187700"/>
                </a:lnTo>
                <a:lnTo>
                  <a:pt x="481583" y="3213100"/>
                </a:lnTo>
                <a:lnTo>
                  <a:pt x="527973" y="3238500"/>
                </a:lnTo>
                <a:lnTo>
                  <a:pt x="575612" y="3251200"/>
                </a:lnTo>
                <a:lnTo>
                  <a:pt x="603097" y="3251200"/>
                </a:lnTo>
                <a:lnTo>
                  <a:pt x="632571" y="3263900"/>
                </a:lnTo>
                <a:lnTo>
                  <a:pt x="663886" y="3276600"/>
                </a:lnTo>
                <a:lnTo>
                  <a:pt x="696896" y="3276600"/>
                </a:lnTo>
                <a:lnTo>
                  <a:pt x="698021" y="3365500"/>
                </a:lnTo>
                <a:lnTo>
                  <a:pt x="699685" y="3441700"/>
                </a:lnTo>
                <a:lnTo>
                  <a:pt x="701871" y="3517900"/>
                </a:lnTo>
                <a:lnTo>
                  <a:pt x="704562" y="3594100"/>
                </a:lnTo>
                <a:lnTo>
                  <a:pt x="707741" y="3657600"/>
                </a:lnTo>
                <a:lnTo>
                  <a:pt x="711389" y="3721100"/>
                </a:lnTo>
                <a:lnTo>
                  <a:pt x="715491" y="3784600"/>
                </a:lnTo>
                <a:lnTo>
                  <a:pt x="720028" y="3835400"/>
                </a:lnTo>
                <a:lnTo>
                  <a:pt x="724984" y="3886200"/>
                </a:lnTo>
                <a:lnTo>
                  <a:pt x="730341" y="3937000"/>
                </a:lnTo>
                <a:lnTo>
                  <a:pt x="736082" y="3975100"/>
                </a:lnTo>
                <a:lnTo>
                  <a:pt x="742191" y="4025900"/>
                </a:lnTo>
                <a:lnTo>
                  <a:pt x="748648" y="4064000"/>
                </a:lnTo>
                <a:lnTo>
                  <a:pt x="755439" y="4089400"/>
                </a:lnTo>
                <a:lnTo>
                  <a:pt x="762544" y="4127500"/>
                </a:lnTo>
                <a:lnTo>
                  <a:pt x="777631" y="4178300"/>
                </a:lnTo>
                <a:lnTo>
                  <a:pt x="793772" y="4216400"/>
                </a:lnTo>
                <a:lnTo>
                  <a:pt x="811892" y="4241800"/>
                </a:lnTo>
                <a:lnTo>
                  <a:pt x="821511" y="4267200"/>
                </a:lnTo>
                <a:lnTo>
                  <a:pt x="832038" y="4279900"/>
                </a:lnTo>
                <a:lnTo>
                  <a:pt x="843872" y="4292600"/>
                </a:lnTo>
                <a:lnTo>
                  <a:pt x="857413" y="4305300"/>
                </a:lnTo>
                <a:lnTo>
                  <a:pt x="873062" y="4330700"/>
                </a:lnTo>
                <a:lnTo>
                  <a:pt x="891219" y="4343400"/>
                </a:lnTo>
                <a:lnTo>
                  <a:pt x="912285" y="4356100"/>
                </a:lnTo>
                <a:lnTo>
                  <a:pt x="936659" y="4381500"/>
                </a:lnTo>
                <a:lnTo>
                  <a:pt x="996933" y="4406900"/>
                </a:lnTo>
                <a:lnTo>
                  <a:pt x="1033633" y="4419600"/>
                </a:lnTo>
                <a:lnTo>
                  <a:pt x="1075243" y="4432300"/>
                </a:lnTo>
                <a:lnTo>
                  <a:pt x="1122163" y="4445000"/>
                </a:lnTo>
                <a:lnTo>
                  <a:pt x="1174792" y="4457700"/>
                </a:lnTo>
                <a:lnTo>
                  <a:pt x="1233532" y="4470400"/>
                </a:lnTo>
                <a:lnTo>
                  <a:pt x="1298782" y="4483100"/>
                </a:lnTo>
                <a:lnTo>
                  <a:pt x="1370943" y="4495800"/>
                </a:lnTo>
                <a:lnTo>
                  <a:pt x="1736697" y="4495800"/>
                </a:lnTo>
                <a:lnTo>
                  <a:pt x="2234800" y="4445000"/>
                </a:lnTo>
                <a:lnTo>
                  <a:pt x="2521873" y="4343400"/>
                </a:lnTo>
                <a:lnTo>
                  <a:pt x="2653416" y="4241800"/>
                </a:lnTo>
                <a:lnTo>
                  <a:pt x="2684930" y="4203700"/>
                </a:lnTo>
                <a:lnTo>
                  <a:pt x="2708829" y="4140200"/>
                </a:lnTo>
                <a:lnTo>
                  <a:pt x="2719083" y="4102100"/>
                </a:lnTo>
                <a:lnTo>
                  <a:pt x="2728282" y="4064000"/>
                </a:lnTo>
                <a:lnTo>
                  <a:pt x="2736485" y="4025900"/>
                </a:lnTo>
                <a:lnTo>
                  <a:pt x="2743749" y="3975100"/>
                </a:lnTo>
                <a:lnTo>
                  <a:pt x="2750131" y="3937000"/>
                </a:lnTo>
                <a:lnTo>
                  <a:pt x="2755689" y="3886200"/>
                </a:lnTo>
                <a:lnTo>
                  <a:pt x="2760480" y="3835400"/>
                </a:lnTo>
                <a:lnTo>
                  <a:pt x="2764563" y="3771900"/>
                </a:lnTo>
                <a:lnTo>
                  <a:pt x="2767995" y="3721100"/>
                </a:lnTo>
                <a:lnTo>
                  <a:pt x="2770832" y="3670300"/>
                </a:lnTo>
                <a:lnTo>
                  <a:pt x="2773134" y="3606800"/>
                </a:lnTo>
                <a:lnTo>
                  <a:pt x="2774956" y="3543300"/>
                </a:lnTo>
                <a:lnTo>
                  <a:pt x="2776358" y="3492500"/>
                </a:lnTo>
                <a:lnTo>
                  <a:pt x="2777396" y="3429000"/>
                </a:lnTo>
                <a:lnTo>
                  <a:pt x="2778128" y="3378200"/>
                </a:lnTo>
                <a:lnTo>
                  <a:pt x="2778611" y="3314700"/>
                </a:lnTo>
                <a:lnTo>
                  <a:pt x="2778831" y="3276600"/>
                </a:lnTo>
                <a:lnTo>
                  <a:pt x="2778944" y="3251200"/>
                </a:lnTo>
                <a:lnTo>
                  <a:pt x="2778884" y="3162300"/>
                </a:lnTo>
                <a:lnTo>
                  <a:pt x="2778585" y="3124200"/>
                </a:lnTo>
                <a:lnTo>
                  <a:pt x="2777872" y="3086100"/>
                </a:lnTo>
                <a:lnTo>
                  <a:pt x="2776851" y="3035300"/>
                </a:lnTo>
                <a:lnTo>
                  <a:pt x="2775529" y="2997200"/>
                </a:lnTo>
                <a:lnTo>
                  <a:pt x="2773912" y="2946400"/>
                </a:lnTo>
                <a:lnTo>
                  <a:pt x="2772007" y="2882900"/>
                </a:lnTo>
                <a:lnTo>
                  <a:pt x="2769819" y="2832100"/>
                </a:lnTo>
                <a:lnTo>
                  <a:pt x="2767355" y="2768600"/>
                </a:lnTo>
                <a:lnTo>
                  <a:pt x="2764622" y="2717800"/>
                </a:lnTo>
                <a:lnTo>
                  <a:pt x="2761626" y="2654300"/>
                </a:lnTo>
                <a:lnTo>
                  <a:pt x="703304" y="2654300"/>
                </a:lnTo>
                <a:lnTo>
                  <a:pt x="642212" y="2641600"/>
                </a:lnTo>
                <a:lnTo>
                  <a:pt x="587277" y="2628900"/>
                </a:lnTo>
                <a:lnTo>
                  <a:pt x="499310" y="2628900"/>
                </a:lnTo>
                <a:lnTo>
                  <a:pt x="558364" y="2552700"/>
                </a:lnTo>
                <a:lnTo>
                  <a:pt x="601072" y="2489200"/>
                </a:lnTo>
                <a:lnTo>
                  <a:pt x="648153" y="2413000"/>
                </a:lnTo>
                <a:lnTo>
                  <a:pt x="720330" y="2298700"/>
                </a:lnTo>
                <a:lnTo>
                  <a:pt x="3292449" y="2298700"/>
                </a:lnTo>
                <a:lnTo>
                  <a:pt x="3283185" y="2273300"/>
                </a:lnTo>
                <a:lnTo>
                  <a:pt x="3268394" y="2235200"/>
                </a:lnTo>
                <a:lnTo>
                  <a:pt x="3252749" y="2197100"/>
                </a:lnTo>
                <a:lnTo>
                  <a:pt x="3236289" y="2146300"/>
                </a:lnTo>
                <a:lnTo>
                  <a:pt x="3219056" y="2108200"/>
                </a:lnTo>
                <a:lnTo>
                  <a:pt x="3201090" y="2057400"/>
                </a:lnTo>
                <a:lnTo>
                  <a:pt x="3182431" y="2019300"/>
                </a:lnTo>
                <a:lnTo>
                  <a:pt x="3163121" y="1968500"/>
                </a:lnTo>
                <a:lnTo>
                  <a:pt x="3143198" y="1917700"/>
                </a:lnTo>
                <a:lnTo>
                  <a:pt x="3122705" y="1866900"/>
                </a:lnTo>
                <a:lnTo>
                  <a:pt x="3101681" y="1816100"/>
                </a:lnTo>
                <a:lnTo>
                  <a:pt x="3080167" y="1765300"/>
                </a:lnTo>
                <a:lnTo>
                  <a:pt x="3058204" y="1714500"/>
                </a:lnTo>
                <a:lnTo>
                  <a:pt x="3035831" y="1651000"/>
                </a:lnTo>
                <a:lnTo>
                  <a:pt x="3013090" y="1600200"/>
                </a:lnTo>
                <a:lnTo>
                  <a:pt x="2990020" y="1549400"/>
                </a:lnTo>
                <a:lnTo>
                  <a:pt x="2966663" y="1485900"/>
                </a:lnTo>
                <a:lnTo>
                  <a:pt x="2943059" y="1435100"/>
                </a:lnTo>
                <a:lnTo>
                  <a:pt x="2919248" y="1371600"/>
                </a:lnTo>
                <a:lnTo>
                  <a:pt x="2895271" y="1320800"/>
                </a:lnTo>
                <a:lnTo>
                  <a:pt x="2871169" y="1270000"/>
                </a:lnTo>
                <a:lnTo>
                  <a:pt x="2846981" y="1206500"/>
                </a:lnTo>
                <a:lnTo>
                  <a:pt x="2774312" y="1054100"/>
                </a:lnTo>
                <a:lnTo>
                  <a:pt x="2750189" y="990600"/>
                </a:lnTo>
                <a:lnTo>
                  <a:pt x="2726183" y="939800"/>
                </a:lnTo>
                <a:lnTo>
                  <a:pt x="2702335" y="889000"/>
                </a:lnTo>
                <a:lnTo>
                  <a:pt x="2678685" y="850900"/>
                </a:lnTo>
                <a:lnTo>
                  <a:pt x="2655274" y="800100"/>
                </a:lnTo>
                <a:lnTo>
                  <a:pt x="2632142" y="749300"/>
                </a:lnTo>
                <a:lnTo>
                  <a:pt x="2609330" y="698500"/>
                </a:lnTo>
                <a:lnTo>
                  <a:pt x="2586878" y="660400"/>
                </a:lnTo>
                <a:lnTo>
                  <a:pt x="2564828" y="622300"/>
                </a:lnTo>
                <a:lnTo>
                  <a:pt x="2543218" y="584200"/>
                </a:lnTo>
                <a:lnTo>
                  <a:pt x="2522090" y="546100"/>
                </a:lnTo>
                <a:lnTo>
                  <a:pt x="2501484" y="508000"/>
                </a:lnTo>
                <a:lnTo>
                  <a:pt x="2481442" y="469900"/>
                </a:lnTo>
                <a:lnTo>
                  <a:pt x="2462002" y="444500"/>
                </a:lnTo>
                <a:lnTo>
                  <a:pt x="2443206" y="419100"/>
                </a:lnTo>
                <a:lnTo>
                  <a:pt x="2425095" y="393700"/>
                </a:lnTo>
                <a:lnTo>
                  <a:pt x="2316302" y="254000"/>
                </a:lnTo>
                <a:lnTo>
                  <a:pt x="2216121" y="165100"/>
                </a:lnTo>
                <a:lnTo>
                  <a:pt x="2142700" y="127000"/>
                </a:lnTo>
                <a:lnTo>
                  <a:pt x="2114193" y="114300"/>
                </a:lnTo>
                <a:lnTo>
                  <a:pt x="1844740" y="25400"/>
                </a:lnTo>
                <a:lnTo>
                  <a:pt x="1667419" y="0"/>
                </a:lnTo>
                <a:close/>
              </a:path>
              <a:path w="4173854" h="4495800">
                <a:moveTo>
                  <a:pt x="3384422" y="3111500"/>
                </a:moveTo>
                <a:lnTo>
                  <a:pt x="3264978" y="3111500"/>
                </a:lnTo>
                <a:lnTo>
                  <a:pt x="3282015" y="3124200"/>
                </a:lnTo>
                <a:lnTo>
                  <a:pt x="3367361" y="3124200"/>
                </a:lnTo>
                <a:lnTo>
                  <a:pt x="3384422" y="3111500"/>
                </a:lnTo>
                <a:close/>
              </a:path>
              <a:path w="4173854" h="4495800">
                <a:moveTo>
                  <a:pt x="3435481" y="3098800"/>
                </a:moveTo>
                <a:lnTo>
                  <a:pt x="3214036" y="3098800"/>
                </a:lnTo>
                <a:lnTo>
                  <a:pt x="3230983" y="3111500"/>
                </a:lnTo>
                <a:lnTo>
                  <a:pt x="3418487" y="3111500"/>
                </a:lnTo>
                <a:lnTo>
                  <a:pt x="3435481" y="3098800"/>
                </a:lnTo>
                <a:close/>
              </a:path>
              <a:path w="4173854" h="4495800">
                <a:moveTo>
                  <a:pt x="3805139" y="2590800"/>
                </a:moveTo>
                <a:lnTo>
                  <a:pt x="2758372" y="2590800"/>
                </a:lnTo>
                <a:lnTo>
                  <a:pt x="2784316" y="2641600"/>
                </a:lnTo>
                <a:lnTo>
                  <a:pt x="2811411" y="2692400"/>
                </a:lnTo>
                <a:lnTo>
                  <a:pt x="2839684" y="2730500"/>
                </a:lnTo>
                <a:lnTo>
                  <a:pt x="2869162" y="2781300"/>
                </a:lnTo>
                <a:lnTo>
                  <a:pt x="2899872" y="2819400"/>
                </a:lnTo>
                <a:lnTo>
                  <a:pt x="2931841" y="2857500"/>
                </a:lnTo>
                <a:lnTo>
                  <a:pt x="2965096" y="2895600"/>
                </a:lnTo>
                <a:lnTo>
                  <a:pt x="2999663" y="2946400"/>
                </a:lnTo>
                <a:lnTo>
                  <a:pt x="3047835" y="2984500"/>
                </a:lnTo>
                <a:lnTo>
                  <a:pt x="3064101" y="3009900"/>
                </a:lnTo>
                <a:lnTo>
                  <a:pt x="3146727" y="3073400"/>
                </a:lnTo>
                <a:lnTo>
                  <a:pt x="3163471" y="3073400"/>
                </a:lnTo>
                <a:lnTo>
                  <a:pt x="3197132" y="3098800"/>
                </a:lnTo>
                <a:lnTo>
                  <a:pt x="3452440" y="3098800"/>
                </a:lnTo>
                <a:lnTo>
                  <a:pt x="3553157" y="3022600"/>
                </a:lnTo>
                <a:lnTo>
                  <a:pt x="3569715" y="3009900"/>
                </a:lnTo>
                <a:lnTo>
                  <a:pt x="3586193" y="2984500"/>
                </a:lnTo>
                <a:lnTo>
                  <a:pt x="3602584" y="2971800"/>
                </a:lnTo>
                <a:lnTo>
                  <a:pt x="3635083" y="2921000"/>
                </a:lnTo>
                <a:lnTo>
                  <a:pt x="3651179" y="2908300"/>
                </a:lnTo>
                <a:lnTo>
                  <a:pt x="3667166" y="2882900"/>
                </a:lnTo>
                <a:lnTo>
                  <a:pt x="3683037" y="2857500"/>
                </a:lnTo>
                <a:lnTo>
                  <a:pt x="3698786" y="2819400"/>
                </a:lnTo>
                <a:lnTo>
                  <a:pt x="3714408" y="2794000"/>
                </a:lnTo>
                <a:lnTo>
                  <a:pt x="3729897" y="2768600"/>
                </a:lnTo>
                <a:lnTo>
                  <a:pt x="3745247" y="2730500"/>
                </a:lnTo>
                <a:lnTo>
                  <a:pt x="3760452" y="2705100"/>
                </a:lnTo>
                <a:lnTo>
                  <a:pt x="3775506" y="2667000"/>
                </a:lnTo>
                <a:lnTo>
                  <a:pt x="3790404" y="2628900"/>
                </a:lnTo>
                <a:lnTo>
                  <a:pt x="3805139" y="2590800"/>
                </a:lnTo>
                <a:close/>
              </a:path>
              <a:path w="4173854" h="4495800">
                <a:moveTo>
                  <a:pt x="3292449" y="2298700"/>
                </a:moveTo>
                <a:lnTo>
                  <a:pt x="720330" y="2298700"/>
                </a:lnTo>
                <a:lnTo>
                  <a:pt x="717092" y="2349500"/>
                </a:lnTo>
                <a:lnTo>
                  <a:pt x="714133" y="2400300"/>
                </a:lnTo>
                <a:lnTo>
                  <a:pt x="711446" y="2463800"/>
                </a:lnTo>
                <a:lnTo>
                  <a:pt x="709026" y="2514600"/>
                </a:lnTo>
                <a:lnTo>
                  <a:pt x="706866" y="2565400"/>
                </a:lnTo>
                <a:lnTo>
                  <a:pt x="704961" y="2616200"/>
                </a:lnTo>
                <a:lnTo>
                  <a:pt x="703304" y="2654300"/>
                </a:lnTo>
                <a:lnTo>
                  <a:pt x="2761626" y="2654300"/>
                </a:lnTo>
                <a:lnTo>
                  <a:pt x="2758372" y="2590800"/>
                </a:lnTo>
                <a:lnTo>
                  <a:pt x="3805139" y="2590800"/>
                </a:lnTo>
                <a:lnTo>
                  <a:pt x="3819707" y="2552700"/>
                </a:lnTo>
                <a:lnTo>
                  <a:pt x="3834100" y="2514600"/>
                </a:lnTo>
                <a:lnTo>
                  <a:pt x="3848313" y="2463800"/>
                </a:lnTo>
                <a:lnTo>
                  <a:pt x="3862341" y="2425700"/>
                </a:lnTo>
                <a:lnTo>
                  <a:pt x="3869259" y="2400300"/>
                </a:lnTo>
                <a:lnTo>
                  <a:pt x="3332994" y="2400300"/>
                </a:lnTo>
                <a:lnTo>
                  <a:pt x="3322026" y="2374900"/>
                </a:lnTo>
                <a:lnTo>
                  <a:pt x="3310041" y="2336800"/>
                </a:lnTo>
                <a:lnTo>
                  <a:pt x="3297081" y="2311400"/>
                </a:lnTo>
                <a:lnTo>
                  <a:pt x="3292449" y="2298700"/>
                </a:lnTo>
                <a:close/>
              </a:path>
              <a:path w="4173854" h="4495800">
                <a:moveTo>
                  <a:pt x="3937352" y="127000"/>
                </a:moveTo>
                <a:lnTo>
                  <a:pt x="3599425" y="1168400"/>
                </a:lnTo>
                <a:lnTo>
                  <a:pt x="3423828" y="1739900"/>
                </a:lnTo>
                <a:lnTo>
                  <a:pt x="3353904" y="2082800"/>
                </a:lnTo>
                <a:lnTo>
                  <a:pt x="3332994" y="2400300"/>
                </a:lnTo>
                <a:lnTo>
                  <a:pt x="3869259" y="2400300"/>
                </a:lnTo>
                <a:lnTo>
                  <a:pt x="3876177" y="2374900"/>
                </a:lnTo>
                <a:lnTo>
                  <a:pt x="3889816" y="2324100"/>
                </a:lnTo>
                <a:lnTo>
                  <a:pt x="3903251" y="2286000"/>
                </a:lnTo>
                <a:lnTo>
                  <a:pt x="3916478" y="2235200"/>
                </a:lnTo>
                <a:lnTo>
                  <a:pt x="3929489" y="2171700"/>
                </a:lnTo>
                <a:lnTo>
                  <a:pt x="3942280" y="2120900"/>
                </a:lnTo>
                <a:lnTo>
                  <a:pt x="3954845" y="2070100"/>
                </a:lnTo>
                <a:lnTo>
                  <a:pt x="3967177" y="2006600"/>
                </a:lnTo>
                <a:lnTo>
                  <a:pt x="3979271" y="1943100"/>
                </a:lnTo>
                <a:lnTo>
                  <a:pt x="3991120" y="1892300"/>
                </a:lnTo>
                <a:lnTo>
                  <a:pt x="4002720" y="1828800"/>
                </a:lnTo>
                <a:lnTo>
                  <a:pt x="4014065" y="1765300"/>
                </a:lnTo>
                <a:lnTo>
                  <a:pt x="4025147" y="1689100"/>
                </a:lnTo>
                <a:lnTo>
                  <a:pt x="4035963" y="1625600"/>
                </a:lnTo>
                <a:lnTo>
                  <a:pt x="4046505" y="1549400"/>
                </a:lnTo>
                <a:lnTo>
                  <a:pt x="4056768" y="1485900"/>
                </a:lnTo>
                <a:lnTo>
                  <a:pt x="4066746" y="1409700"/>
                </a:lnTo>
                <a:lnTo>
                  <a:pt x="4076433" y="1333500"/>
                </a:lnTo>
                <a:lnTo>
                  <a:pt x="4085824" y="1257300"/>
                </a:lnTo>
                <a:lnTo>
                  <a:pt x="4094913" y="1168400"/>
                </a:lnTo>
                <a:lnTo>
                  <a:pt x="4103693" y="1092200"/>
                </a:lnTo>
                <a:lnTo>
                  <a:pt x="4112160" y="1003300"/>
                </a:lnTo>
                <a:lnTo>
                  <a:pt x="4120306" y="914400"/>
                </a:lnTo>
                <a:lnTo>
                  <a:pt x="4128127" y="825500"/>
                </a:lnTo>
                <a:lnTo>
                  <a:pt x="4135616" y="736600"/>
                </a:lnTo>
                <a:lnTo>
                  <a:pt x="4142767" y="647700"/>
                </a:lnTo>
                <a:lnTo>
                  <a:pt x="4149576" y="558800"/>
                </a:lnTo>
                <a:lnTo>
                  <a:pt x="4156035" y="457200"/>
                </a:lnTo>
                <a:lnTo>
                  <a:pt x="4162140" y="355600"/>
                </a:lnTo>
                <a:lnTo>
                  <a:pt x="4167884" y="254000"/>
                </a:lnTo>
                <a:lnTo>
                  <a:pt x="4173261" y="152400"/>
                </a:lnTo>
                <a:lnTo>
                  <a:pt x="3937352" y="12700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403009" y="4441437"/>
            <a:ext cx="179070" cy="1646555"/>
          </a:xfrm>
          <a:custGeom>
            <a:avLst/>
            <a:gdLst/>
            <a:ahLst/>
            <a:cxnLst/>
            <a:rect l="l" t="t" r="r" b="b"/>
            <a:pathLst>
              <a:path w="179070" h="1646554">
                <a:moveTo>
                  <a:pt x="0" y="0"/>
                </a:moveTo>
                <a:lnTo>
                  <a:pt x="84522" y="446961"/>
                </a:lnTo>
                <a:lnTo>
                  <a:pt x="131291" y="767442"/>
                </a:lnTo>
                <a:lnTo>
                  <a:pt x="157041" y="1115786"/>
                </a:lnTo>
                <a:lnTo>
                  <a:pt x="178507" y="1646337"/>
                </a:lnTo>
                <a:lnTo>
                  <a:pt x="179016" y="1142367"/>
                </a:lnTo>
                <a:lnTo>
                  <a:pt x="160591" y="802883"/>
                </a:lnTo>
                <a:lnTo>
                  <a:pt x="106498" y="473542"/>
                </a:lnTo>
                <a:lnTo>
                  <a:pt x="0" y="0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760577" y="6957203"/>
            <a:ext cx="652780" cy="391160"/>
          </a:xfrm>
          <a:custGeom>
            <a:avLst/>
            <a:gdLst/>
            <a:ahLst/>
            <a:cxnLst/>
            <a:rect l="l" t="t" r="r" b="b"/>
            <a:pathLst>
              <a:path w="652779" h="391159">
                <a:moveTo>
                  <a:pt x="37485" y="0"/>
                </a:moveTo>
                <a:lnTo>
                  <a:pt x="0" y="212548"/>
                </a:lnTo>
                <a:lnTo>
                  <a:pt x="45138" y="253943"/>
                </a:lnTo>
                <a:lnTo>
                  <a:pt x="83577" y="274420"/>
                </a:lnTo>
                <a:lnTo>
                  <a:pt x="136369" y="279993"/>
                </a:lnTo>
                <a:lnTo>
                  <a:pt x="224569" y="276672"/>
                </a:lnTo>
                <a:lnTo>
                  <a:pt x="245913" y="295369"/>
                </a:lnTo>
                <a:lnTo>
                  <a:pt x="293073" y="335386"/>
                </a:lnTo>
                <a:lnTo>
                  <a:pt x="340742" y="372613"/>
                </a:lnTo>
                <a:lnTo>
                  <a:pt x="363611" y="382941"/>
                </a:lnTo>
                <a:lnTo>
                  <a:pt x="363480" y="372128"/>
                </a:lnTo>
                <a:lnTo>
                  <a:pt x="352465" y="352194"/>
                </a:lnTo>
                <a:lnTo>
                  <a:pt x="320695" y="308444"/>
                </a:lnTo>
                <a:lnTo>
                  <a:pt x="258295" y="226181"/>
                </a:lnTo>
                <a:lnTo>
                  <a:pt x="362229" y="305896"/>
                </a:lnTo>
                <a:lnTo>
                  <a:pt x="379511" y="319791"/>
                </a:lnTo>
                <a:lnTo>
                  <a:pt x="418111" y="350049"/>
                </a:lnTo>
                <a:lnTo>
                  <a:pt x="458162" y="379525"/>
                </a:lnTo>
                <a:lnTo>
                  <a:pt x="479796" y="391077"/>
                </a:lnTo>
                <a:lnTo>
                  <a:pt x="471848" y="372063"/>
                </a:lnTo>
                <a:lnTo>
                  <a:pt x="446142" y="333115"/>
                </a:lnTo>
                <a:lnTo>
                  <a:pt x="417300" y="292062"/>
                </a:lnTo>
                <a:lnTo>
                  <a:pt x="393089" y="256491"/>
                </a:lnTo>
                <a:lnTo>
                  <a:pt x="378782" y="242310"/>
                </a:lnTo>
                <a:lnTo>
                  <a:pt x="346208" y="214502"/>
                </a:lnTo>
                <a:lnTo>
                  <a:pt x="284546" y="163377"/>
                </a:lnTo>
                <a:lnTo>
                  <a:pt x="437358" y="224757"/>
                </a:lnTo>
                <a:lnTo>
                  <a:pt x="464761" y="237194"/>
                </a:lnTo>
                <a:lnTo>
                  <a:pt x="525334" y="263851"/>
                </a:lnTo>
                <a:lnTo>
                  <a:pt x="586622" y="288752"/>
                </a:lnTo>
                <a:lnTo>
                  <a:pt x="616169" y="295917"/>
                </a:lnTo>
                <a:lnTo>
                  <a:pt x="595866" y="274992"/>
                </a:lnTo>
                <a:lnTo>
                  <a:pt x="547611" y="237020"/>
                </a:lnTo>
                <a:lnTo>
                  <a:pt x="498116" y="200267"/>
                </a:lnTo>
                <a:lnTo>
                  <a:pt x="474090" y="182999"/>
                </a:lnTo>
                <a:lnTo>
                  <a:pt x="331434" y="98353"/>
                </a:lnTo>
                <a:lnTo>
                  <a:pt x="648535" y="180214"/>
                </a:lnTo>
                <a:lnTo>
                  <a:pt x="652630" y="167534"/>
                </a:lnTo>
                <a:lnTo>
                  <a:pt x="620630" y="145487"/>
                </a:lnTo>
                <a:lnTo>
                  <a:pt x="522506" y="98035"/>
                </a:lnTo>
                <a:lnTo>
                  <a:pt x="328230" y="9141"/>
                </a:lnTo>
                <a:lnTo>
                  <a:pt x="37485" y="0"/>
                </a:lnTo>
                <a:close/>
              </a:path>
            </a:pathLst>
          </a:custGeom>
          <a:solidFill>
            <a:srgbClr val="DA6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32693" y="5125853"/>
            <a:ext cx="1240155" cy="2082164"/>
          </a:xfrm>
          <a:custGeom>
            <a:avLst/>
            <a:gdLst/>
            <a:ahLst/>
            <a:cxnLst/>
            <a:rect l="l" t="t" r="r" b="b"/>
            <a:pathLst>
              <a:path w="1240154" h="2082165">
                <a:moveTo>
                  <a:pt x="435775" y="0"/>
                </a:moveTo>
                <a:lnTo>
                  <a:pt x="421627" y="49225"/>
                </a:lnTo>
                <a:lnTo>
                  <a:pt x="406247" y="98132"/>
                </a:lnTo>
                <a:lnTo>
                  <a:pt x="389458" y="147307"/>
                </a:lnTo>
                <a:lnTo>
                  <a:pt x="371373" y="196634"/>
                </a:lnTo>
                <a:lnTo>
                  <a:pt x="352107" y="246011"/>
                </a:lnTo>
                <a:lnTo>
                  <a:pt x="331787" y="295338"/>
                </a:lnTo>
                <a:lnTo>
                  <a:pt x="310515" y="344512"/>
                </a:lnTo>
                <a:lnTo>
                  <a:pt x="288404" y="393407"/>
                </a:lnTo>
                <a:lnTo>
                  <a:pt x="265582" y="441921"/>
                </a:lnTo>
                <a:lnTo>
                  <a:pt x="242163" y="489940"/>
                </a:lnTo>
                <a:lnTo>
                  <a:pt x="218262" y="537375"/>
                </a:lnTo>
                <a:lnTo>
                  <a:pt x="193992" y="584111"/>
                </a:lnTo>
                <a:lnTo>
                  <a:pt x="169481" y="630034"/>
                </a:lnTo>
                <a:lnTo>
                  <a:pt x="144830" y="675043"/>
                </a:lnTo>
                <a:lnTo>
                  <a:pt x="120154" y="719023"/>
                </a:lnTo>
                <a:lnTo>
                  <a:pt x="95580" y="761860"/>
                </a:lnTo>
                <a:lnTo>
                  <a:pt x="71221" y="803465"/>
                </a:lnTo>
                <a:lnTo>
                  <a:pt x="47193" y="843724"/>
                </a:lnTo>
                <a:lnTo>
                  <a:pt x="23609" y="882523"/>
                </a:lnTo>
                <a:lnTo>
                  <a:pt x="22263" y="895705"/>
                </a:lnTo>
                <a:lnTo>
                  <a:pt x="20993" y="915517"/>
                </a:lnTo>
                <a:lnTo>
                  <a:pt x="15138" y="1031963"/>
                </a:lnTo>
                <a:lnTo>
                  <a:pt x="181902" y="798969"/>
                </a:lnTo>
                <a:lnTo>
                  <a:pt x="281317" y="613803"/>
                </a:lnTo>
                <a:lnTo>
                  <a:pt x="352793" y="379730"/>
                </a:lnTo>
                <a:lnTo>
                  <a:pt x="435775" y="0"/>
                </a:lnTo>
                <a:close/>
              </a:path>
              <a:path w="1240154" h="2082165">
                <a:moveTo>
                  <a:pt x="450100" y="1391056"/>
                </a:moveTo>
                <a:lnTo>
                  <a:pt x="400380" y="1366977"/>
                </a:lnTo>
                <a:lnTo>
                  <a:pt x="7327" y="1218742"/>
                </a:lnTo>
                <a:lnTo>
                  <a:pt x="6515" y="1244968"/>
                </a:lnTo>
                <a:lnTo>
                  <a:pt x="269201" y="1321155"/>
                </a:lnTo>
                <a:lnTo>
                  <a:pt x="450100" y="1391056"/>
                </a:lnTo>
                <a:close/>
              </a:path>
              <a:path w="1240154" h="2082165">
                <a:moveTo>
                  <a:pt x="678878" y="1501863"/>
                </a:moveTo>
                <a:lnTo>
                  <a:pt x="485228" y="1404632"/>
                </a:lnTo>
                <a:lnTo>
                  <a:pt x="450100" y="1391056"/>
                </a:lnTo>
                <a:lnTo>
                  <a:pt x="678878" y="1501863"/>
                </a:lnTo>
                <a:close/>
              </a:path>
              <a:path w="1240154" h="2082165">
                <a:moveTo>
                  <a:pt x="1202270" y="2082088"/>
                </a:moveTo>
                <a:lnTo>
                  <a:pt x="1073429" y="2062607"/>
                </a:lnTo>
                <a:lnTo>
                  <a:pt x="758520" y="2012022"/>
                </a:lnTo>
                <a:lnTo>
                  <a:pt x="364947" y="1942109"/>
                </a:lnTo>
                <a:lnTo>
                  <a:pt x="0" y="1864652"/>
                </a:lnTo>
                <a:lnTo>
                  <a:pt x="1028" y="1910461"/>
                </a:lnTo>
                <a:lnTo>
                  <a:pt x="1727" y="1980603"/>
                </a:lnTo>
                <a:lnTo>
                  <a:pt x="168287" y="2004021"/>
                </a:lnTo>
                <a:lnTo>
                  <a:pt x="348856" y="2022398"/>
                </a:lnTo>
                <a:lnTo>
                  <a:pt x="656005" y="2045246"/>
                </a:lnTo>
                <a:lnTo>
                  <a:pt x="1202270" y="2082088"/>
                </a:lnTo>
                <a:close/>
              </a:path>
              <a:path w="1240154" h="2082165">
                <a:moveTo>
                  <a:pt x="1239685" y="1802663"/>
                </a:moveTo>
                <a:lnTo>
                  <a:pt x="1113967" y="1730425"/>
                </a:lnTo>
                <a:lnTo>
                  <a:pt x="801725" y="1561363"/>
                </a:lnTo>
                <a:lnTo>
                  <a:pt x="678878" y="1501863"/>
                </a:lnTo>
                <a:lnTo>
                  <a:pt x="770178" y="1547710"/>
                </a:lnTo>
                <a:lnTo>
                  <a:pt x="1239685" y="1802663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229774" y="2416454"/>
            <a:ext cx="1041400" cy="1791335"/>
          </a:xfrm>
          <a:custGeom>
            <a:avLst/>
            <a:gdLst/>
            <a:ahLst/>
            <a:cxnLst/>
            <a:rect l="l" t="t" r="r" b="b"/>
            <a:pathLst>
              <a:path w="1041400" h="1791335">
                <a:moveTo>
                  <a:pt x="162612" y="0"/>
                </a:moveTo>
                <a:lnTo>
                  <a:pt x="149911" y="182224"/>
                </a:lnTo>
                <a:lnTo>
                  <a:pt x="146288" y="184821"/>
                </a:lnTo>
                <a:lnTo>
                  <a:pt x="142665" y="187648"/>
                </a:lnTo>
                <a:lnTo>
                  <a:pt x="139042" y="190926"/>
                </a:lnTo>
                <a:lnTo>
                  <a:pt x="116298" y="223943"/>
                </a:lnTo>
                <a:lnTo>
                  <a:pt x="107346" y="266849"/>
                </a:lnTo>
                <a:lnTo>
                  <a:pt x="113862" y="314017"/>
                </a:lnTo>
                <a:lnTo>
                  <a:pt x="137524" y="359821"/>
                </a:lnTo>
                <a:lnTo>
                  <a:pt x="115095" y="681570"/>
                </a:lnTo>
                <a:lnTo>
                  <a:pt x="107920" y="758859"/>
                </a:lnTo>
                <a:lnTo>
                  <a:pt x="103560" y="801376"/>
                </a:lnTo>
                <a:lnTo>
                  <a:pt x="98647" y="846194"/>
                </a:lnTo>
                <a:lnTo>
                  <a:pt x="93153" y="893100"/>
                </a:lnTo>
                <a:lnTo>
                  <a:pt x="87050" y="941882"/>
                </a:lnTo>
                <a:lnTo>
                  <a:pt x="80308" y="992328"/>
                </a:lnTo>
                <a:lnTo>
                  <a:pt x="72901" y="1044228"/>
                </a:lnTo>
                <a:lnTo>
                  <a:pt x="64798" y="1097369"/>
                </a:lnTo>
                <a:lnTo>
                  <a:pt x="55972" y="1151539"/>
                </a:lnTo>
                <a:lnTo>
                  <a:pt x="46395" y="1206526"/>
                </a:lnTo>
                <a:lnTo>
                  <a:pt x="36037" y="1262119"/>
                </a:lnTo>
                <a:lnTo>
                  <a:pt x="24871" y="1318107"/>
                </a:lnTo>
                <a:lnTo>
                  <a:pt x="12868" y="1374277"/>
                </a:lnTo>
                <a:lnTo>
                  <a:pt x="0" y="1430417"/>
                </a:lnTo>
                <a:lnTo>
                  <a:pt x="62418" y="1484431"/>
                </a:lnTo>
                <a:lnTo>
                  <a:pt x="228032" y="1604308"/>
                </a:lnTo>
                <a:lnTo>
                  <a:pt x="464375" y="1726802"/>
                </a:lnTo>
                <a:lnTo>
                  <a:pt x="738982" y="1788668"/>
                </a:lnTo>
                <a:lnTo>
                  <a:pt x="953578" y="1791174"/>
                </a:lnTo>
                <a:lnTo>
                  <a:pt x="1041117" y="1756299"/>
                </a:lnTo>
                <a:lnTo>
                  <a:pt x="1016007" y="1651905"/>
                </a:lnTo>
                <a:lnTo>
                  <a:pt x="892653" y="1445851"/>
                </a:lnTo>
                <a:lnTo>
                  <a:pt x="875634" y="1395933"/>
                </a:lnTo>
                <a:lnTo>
                  <a:pt x="837012" y="1254556"/>
                </a:lnTo>
                <a:lnTo>
                  <a:pt x="795439" y="1034281"/>
                </a:lnTo>
                <a:lnTo>
                  <a:pt x="769568" y="747673"/>
                </a:lnTo>
                <a:lnTo>
                  <a:pt x="785094" y="720543"/>
                </a:lnTo>
                <a:lnTo>
                  <a:pt x="798778" y="691650"/>
                </a:lnTo>
                <a:lnTo>
                  <a:pt x="810775" y="661196"/>
                </a:lnTo>
                <a:lnTo>
                  <a:pt x="821242" y="629383"/>
                </a:lnTo>
                <a:lnTo>
                  <a:pt x="862825" y="481699"/>
                </a:lnTo>
                <a:lnTo>
                  <a:pt x="876301" y="371674"/>
                </a:lnTo>
                <a:lnTo>
                  <a:pt x="861324" y="244592"/>
                </a:lnTo>
                <a:lnTo>
                  <a:pt x="817545" y="45736"/>
                </a:lnTo>
                <a:lnTo>
                  <a:pt x="254029" y="6293"/>
                </a:lnTo>
                <a:lnTo>
                  <a:pt x="252631" y="6293"/>
                </a:lnTo>
                <a:lnTo>
                  <a:pt x="162612" y="0"/>
                </a:lnTo>
                <a:close/>
              </a:path>
              <a:path w="1041400" h="1791335">
                <a:moveTo>
                  <a:pt x="252683" y="6198"/>
                </a:moveTo>
                <a:lnTo>
                  <a:pt x="254029" y="6293"/>
                </a:lnTo>
                <a:lnTo>
                  <a:pt x="252683" y="6198"/>
                </a:lnTo>
                <a:close/>
              </a:path>
            </a:pathLst>
          </a:custGeom>
          <a:solidFill>
            <a:srgbClr val="DA6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8210" y="3137247"/>
            <a:ext cx="468630" cy="441325"/>
          </a:xfrm>
          <a:custGeom>
            <a:avLst/>
            <a:gdLst/>
            <a:ahLst/>
            <a:cxnLst/>
            <a:rect l="l" t="t" r="r" b="b"/>
            <a:pathLst>
              <a:path w="468629" h="441325">
                <a:moveTo>
                  <a:pt x="430175" y="0"/>
                </a:moveTo>
                <a:lnTo>
                  <a:pt x="352692" y="140134"/>
                </a:lnTo>
                <a:lnTo>
                  <a:pt x="282055" y="195538"/>
                </a:lnTo>
                <a:lnTo>
                  <a:pt x="177934" y="174036"/>
                </a:lnTo>
                <a:lnTo>
                  <a:pt x="0" y="83452"/>
                </a:lnTo>
                <a:lnTo>
                  <a:pt x="88955" y="318805"/>
                </a:lnTo>
                <a:lnTo>
                  <a:pt x="167379" y="428662"/>
                </a:lnTo>
                <a:lnTo>
                  <a:pt x="279168" y="441289"/>
                </a:lnTo>
                <a:lnTo>
                  <a:pt x="468216" y="384951"/>
                </a:lnTo>
                <a:lnTo>
                  <a:pt x="446989" y="275805"/>
                </a:lnTo>
                <a:lnTo>
                  <a:pt x="435951" y="199323"/>
                </a:lnTo>
                <a:lnTo>
                  <a:pt x="431535" y="119418"/>
                </a:lnTo>
                <a:lnTo>
                  <a:pt x="430175" y="0"/>
                </a:lnTo>
                <a:close/>
              </a:path>
            </a:pathLst>
          </a:custGeom>
          <a:solidFill>
            <a:srgbClr val="C05B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267787" y="2205909"/>
            <a:ext cx="872490" cy="714375"/>
          </a:xfrm>
          <a:custGeom>
            <a:avLst/>
            <a:gdLst/>
            <a:ahLst/>
            <a:cxnLst/>
            <a:rect l="l" t="t" r="r" b="b"/>
            <a:pathLst>
              <a:path w="872489" h="714375">
                <a:moveTo>
                  <a:pt x="769329" y="0"/>
                </a:moveTo>
                <a:lnTo>
                  <a:pt x="730383" y="140"/>
                </a:lnTo>
                <a:lnTo>
                  <a:pt x="684716" y="14224"/>
                </a:lnTo>
                <a:lnTo>
                  <a:pt x="652487" y="37932"/>
                </a:lnTo>
                <a:lnTo>
                  <a:pt x="610243" y="97567"/>
                </a:lnTo>
                <a:lnTo>
                  <a:pt x="591176" y="125168"/>
                </a:lnTo>
                <a:lnTo>
                  <a:pt x="567445" y="145740"/>
                </a:lnTo>
                <a:lnTo>
                  <a:pt x="534525" y="155120"/>
                </a:lnTo>
                <a:lnTo>
                  <a:pt x="501199" y="154042"/>
                </a:lnTo>
                <a:lnTo>
                  <a:pt x="458000" y="148209"/>
                </a:lnTo>
                <a:lnTo>
                  <a:pt x="408085" y="138768"/>
                </a:lnTo>
                <a:lnTo>
                  <a:pt x="354607" y="126865"/>
                </a:lnTo>
                <a:lnTo>
                  <a:pt x="300723" y="113649"/>
                </a:lnTo>
                <a:lnTo>
                  <a:pt x="249588" y="100267"/>
                </a:lnTo>
                <a:lnTo>
                  <a:pt x="204357" y="87865"/>
                </a:lnTo>
                <a:lnTo>
                  <a:pt x="179063" y="86894"/>
                </a:lnTo>
                <a:lnTo>
                  <a:pt x="157065" y="96838"/>
                </a:lnTo>
                <a:lnTo>
                  <a:pt x="141539" y="115308"/>
                </a:lnTo>
                <a:lnTo>
                  <a:pt x="135658" y="139916"/>
                </a:lnTo>
                <a:lnTo>
                  <a:pt x="135658" y="155120"/>
                </a:lnTo>
                <a:lnTo>
                  <a:pt x="103742" y="155120"/>
                </a:lnTo>
                <a:lnTo>
                  <a:pt x="60081" y="165313"/>
                </a:lnTo>
                <a:lnTo>
                  <a:pt x="26740" y="194637"/>
                </a:lnTo>
                <a:lnTo>
                  <a:pt x="0" y="272224"/>
                </a:lnTo>
                <a:lnTo>
                  <a:pt x="117" y="330516"/>
                </a:lnTo>
                <a:lnTo>
                  <a:pt x="15211" y="403636"/>
                </a:lnTo>
                <a:lnTo>
                  <a:pt x="60870" y="556637"/>
                </a:lnTo>
                <a:lnTo>
                  <a:pt x="75288" y="608526"/>
                </a:lnTo>
                <a:lnTo>
                  <a:pt x="84610" y="649377"/>
                </a:lnTo>
                <a:lnTo>
                  <a:pt x="89220" y="683215"/>
                </a:lnTo>
                <a:lnTo>
                  <a:pt x="89502" y="714066"/>
                </a:lnTo>
                <a:lnTo>
                  <a:pt x="144820" y="610876"/>
                </a:lnTo>
                <a:lnTo>
                  <a:pt x="106845" y="579277"/>
                </a:lnTo>
                <a:lnTo>
                  <a:pt x="82478" y="541879"/>
                </a:lnTo>
                <a:lnTo>
                  <a:pt x="70717" y="502043"/>
                </a:lnTo>
                <a:lnTo>
                  <a:pt x="70558" y="463124"/>
                </a:lnTo>
                <a:lnTo>
                  <a:pt x="80997" y="428484"/>
                </a:lnTo>
                <a:lnTo>
                  <a:pt x="101030" y="401479"/>
                </a:lnTo>
                <a:lnTo>
                  <a:pt x="146260" y="376512"/>
                </a:lnTo>
                <a:lnTo>
                  <a:pt x="187955" y="376940"/>
                </a:lnTo>
                <a:lnTo>
                  <a:pt x="222541" y="391551"/>
                </a:lnTo>
                <a:lnTo>
                  <a:pt x="246450" y="409133"/>
                </a:lnTo>
                <a:lnTo>
                  <a:pt x="283493" y="389588"/>
                </a:lnTo>
                <a:lnTo>
                  <a:pt x="326910" y="377035"/>
                </a:lnTo>
                <a:lnTo>
                  <a:pt x="376097" y="370765"/>
                </a:lnTo>
                <a:lnTo>
                  <a:pt x="430453" y="370071"/>
                </a:lnTo>
                <a:lnTo>
                  <a:pt x="489375" y="374244"/>
                </a:lnTo>
                <a:lnTo>
                  <a:pt x="657123" y="389423"/>
                </a:lnTo>
                <a:lnTo>
                  <a:pt x="743264" y="382197"/>
                </a:lnTo>
                <a:lnTo>
                  <a:pt x="775000" y="341508"/>
                </a:lnTo>
                <a:lnTo>
                  <a:pt x="779533" y="256300"/>
                </a:lnTo>
                <a:lnTo>
                  <a:pt x="794245" y="335449"/>
                </a:lnTo>
                <a:lnTo>
                  <a:pt x="825957" y="298183"/>
                </a:lnTo>
                <a:lnTo>
                  <a:pt x="849290" y="257506"/>
                </a:lnTo>
                <a:lnTo>
                  <a:pt x="864536" y="215006"/>
                </a:lnTo>
                <a:lnTo>
                  <a:pt x="871986" y="172274"/>
                </a:lnTo>
                <a:lnTo>
                  <a:pt x="871933" y="130899"/>
                </a:lnTo>
                <a:lnTo>
                  <a:pt x="864668" y="92470"/>
                </a:lnTo>
                <a:lnTo>
                  <a:pt x="850483" y="58576"/>
                </a:lnTo>
                <a:lnTo>
                  <a:pt x="829671" y="30807"/>
                </a:lnTo>
                <a:lnTo>
                  <a:pt x="802522" y="10751"/>
                </a:lnTo>
                <a:lnTo>
                  <a:pt x="769329" y="0"/>
                </a:lnTo>
                <a:close/>
              </a:path>
            </a:pathLst>
          </a:custGeom>
          <a:solidFill>
            <a:srgbClr val="393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6062" y="4490847"/>
            <a:ext cx="205104" cy="928369"/>
          </a:xfrm>
          <a:custGeom>
            <a:avLst/>
            <a:gdLst/>
            <a:ahLst/>
            <a:cxnLst/>
            <a:rect l="l" t="t" r="r" b="b"/>
            <a:pathLst>
              <a:path w="205105" h="928370">
                <a:moveTo>
                  <a:pt x="113336" y="0"/>
                </a:moveTo>
                <a:lnTo>
                  <a:pt x="155074" y="270263"/>
                </a:lnTo>
                <a:lnTo>
                  <a:pt x="157181" y="457027"/>
                </a:lnTo>
                <a:lnTo>
                  <a:pt x="109031" y="647302"/>
                </a:lnTo>
                <a:lnTo>
                  <a:pt x="0" y="928097"/>
                </a:lnTo>
                <a:lnTo>
                  <a:pt x="144977" y="728182"/>
                </a:lnTo>
                <a:lnTo>
                  <a:pt x="205108" y="564867"/>
                </a:lnTo>
                <a:lnTo>
                  <a:pt x="191020" y="351143"/>
                </a:lnTo>
                <a:lnTo>
                  <a:pt x="113336" y="0"/>
                </a:lnTo>
                <a:close/>
              </a:path>
            </a:pathLst>
          </a:custGeom>
          <a:solidFill>
            <a:srgbClr val="2F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5" y="9028745"/>
            <a:ext cx="568960" cy="615950"/>
          </a:xfrm>
          <a:custGeom>
            <a:avLst/>
            <a:gdLst/>
            <a:ahLst/>
            <a:cxnLst/>
            <a:rect l="l" t="t" r="r" b="b"/>
            <a:pathLst>
              <a:path w="568960" h="615950">
                <a:moveTo>
                  <a:pt x="549040" y="0"/>
                </a:moveTo>
                <a:lnTo>
                  <a:pt x="521341" y="71526"/>
                </a:lnTo>
                <a:lnTo>
                  <a:pt x="489881" y="137717"/>
                </a:lnTo>
                <a:lnTo>
                  <a:pt x="455304" y="198725"/>
                </a:lnTo>
                <a:lnTo>
                  <a:pt x="418252" y="254704"/>
                </a:lnTo>
                <a:lnTo>
                  <a:pt x="379371" y="305805"/>
                </a:lnTo>
                <a:lnTo>
                  <a:pt x="339301" y="352184"/>
                </a:lnTo>
                <a:lnTo>
                  <a:pt x="298688" y="393992"/>
                </a:lnTo>
                <a:lnTo>
                  <a:pt x="258173" y="431383"/>
                </a:lnTo>
                <a:lnTo>
                  <a:pt x="218401" y="464509"/>
                </a:lnTo>
                <a:lnTo>
                  <a:pt x="180015" y="493524"/>
                </a:lnTo>
                <a:lnTo>
                  <a:pt x="143657" y="518581"/>
                </a:lnTo>
                <a:lnTo>
                  <a:pt x="109972" y="539833"/>
                </a:lnTo>
                <a:lnTo>
                  <a:pt x="53191" y="571535"/>
                </a:lnTo>
                <a:lnTo>
                  <a:pt x="14818" y="589853"/>
                </a:lnTo>
                <a:lnTo>
                  <a:pt x="0" y="596013"/>
                </a:lnTo>
                <a:lnTo>
                  <a:pt x="7298" y="615656"/>
                </a:lnTo>
                <a:lnTo>
                  <a:pt x="61693" y="590677"/>
                </a:lnTo>
                <a:lnTo>
                  <a:pt x="119783" y="558309"/>
                </a:lnTo>
                <a:lnTo>
                  <a:pt x="154246" y="536607"/>
                </a:lnTo>
                <a:lnTo>
                  <a:pt x="191442" y="511017"/>
                </a:lnTo>
                <a:lnTo>
                  <a:pt x="230714" y="481383"/>
                </a:lnTo>
                <a:lnTo>
                  <a:pt x="271401" y="447547"/>
                </a:lnTo>
                <a:lnTo>
                  <a:pt x="312846" y="409352"/>
                </a:lnTo>
                <a:lnTo>
                  <a:pt x="354390" y="366642"/>
                </a:lnTo>
                <a:lnTo>
                  <a:pt x="395374" y="319261"/>
                </a:lnTo>
                <a:lnTo>
                  <a:pt x="435139" y="267050"/>
                </a:lnTo>
                <a:lnTo>
                  <a:pt x="473027" y="209854"/>
                </a:lnTo>
                <a:lnTo>
                  <a:pt x="508379" y="147516"/>
                </a:lnTo>
                <a:lnTo>
                  <a:pt x="540537" y="79878"/>
                </a:lnTo>
                <a:lnTo>
                  <a:pt x="568841" y="6785"/>
                </a:lnTo>
                <a:lnTo>
                  <a:pt x="549040" y="0"/>
                </a:lnTo>
                <a:close/>
              </a:path>
            </a:pathLst>
          </a:custGeom>
          <a:solidFill>
            <a:srgbClr val="39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94492" y="2337165"/>
            <a:ext cx="203835" cy="256540"/>
          </a:xfrm>
          <a:custGeom>
            <a:avLst/>
            <a:gdLst/>
            <a:ahLst/>
            <a:cxnLst/>
            <a:rect l="l" t="t" r="r" b="b"/>
            <a:pathLst>
              <a:path w="203835" h="256539">
                <a:moveTo>
                  <a:pt x="82183" y="0"/>
                </a:moveTo>
                <a:lnTo>
                  <a:pt x="27961" y="27843"/>
                </a:lnTo>
                <a:lnTo>
                  <a:pt x="11284" y="50750"/>
                </a:lnTo>
                <a:lnTo>
                  <a:pt x="1772" y="79371"/>
                </a:lnTo>
                <a:lnTo>
                  <a:pt x="0" y="111522"/>
                </a:lnTo>
                <a:lnTo>
                  <a:pt x="6545" y="145022"/>
                </a:lnTo>
                <a:lnTo>
                  <a:pt x="46896" y="207336"/>
                </a:lnTo>
                <a:lnTo>
                  <a:pt x="81856" y="231784"/>
                </a:lnTo>
                <a:lnTo>
                  <a:pt x="127441" y="248850"/>
                </a:lnTo>
                <a:lnTo>
                  <a:pt x="184228" y="256350"/>
                </a:lnTo>
                <a:lnTo>
                  <a:pt x="191391" y="238931"/>
                </a:lnTo>
                <a:lnTo>
                  <a:pt x="202864" y="191819"/>
                </a:lnTo>
                <a:lnTo>
                  <a:pt x="203621" y="122727"/>
                </a:lnTo>
                <a:lnTo>
                  <a:pt x="178637" y="39372"/>
                </a:lnTo>
                <a:lnTo>
                  <a:pt x="165320" y="27689"/>
                </a:lnTo>
                <a:lnTo>
                  <a:pt x="130569" y="7256"/>
                </a:lnTo>
                <a:lnTo>
                  <a:pt x="82183" y="0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054679" y="3799024"/>
            <a:ext cx="532765" cy="978535"/>
          </a:xfrm>
          <a:custGeom>
            <a:avLst/>
            <a:gdLst/>
            <a:ahLst/>
            <a:cxnLst/>
            <a:rect l="l" t="t" r="r" b="b"/>
            <a:pathLst>
              <a:path w="532764" h="978535">
                <a:moveTo>
                  <a:pt x="532591" y="0"/>
                </a:moveTo>
                <a:lnTo>
                  <a:pt x="42742" y="100897"/>
                </a:lnTo>
                <a:lnTo>
                  <a:pt x="0" y="978462"/>
                </a:lnTo>
                <a:lnTo>
                  <a:pt x="489869" y="877564"/>
                </a:lnTo>
                <a:lnTo>
                  <a:pt x="532591" y="0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035597" y="3788987"/>
            <a:ext cx="551815" cy="988694"/>
          </a:xfrm>
          <a:custGeom>
            <a:avLst/>
            <a:gdLst/>
            <a:ahLst/>
            <a:cxnLst/>
            <a:rect l="l" t="t" r="r" b="b"/>
            <a:pathLst>
              <a:path w="551814" h="988695">
                <a:moveTo>
                  <a:pt x="523523" y="0"/>
                </a:moveTo>
                <a:lnTo>
                  <a:pt x="44291" y="97222"/>
                </a:lnTo>
                <a:lnTo>
                  <a:pt x="0" y="974609"/>
                </a:lnTo>
                <a:lnTo>
                  <a:pt x="19077" y="988493"/>
                </a:lnTo>
                <a:lnTo>
                  <a:pt x="61830" y="110928"/>
                </a:lnTo>
                <a:lnTo>
                  <a:pt x="551679" y="10031"/>
                </a:lnTo>
                <a:lnTo>
                  <a:pt x="523523" y="0"/>
                </a:lnTo>
                <a:close/>
              </a:path>
            </a:pathLst>
          </a:custGeom>
          <a:solidFill>
            <a:srgbClr val="48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623217" y="4008627"/>
            <a:ext cx="1925320" cy="3553460"/>
          </a:xfrm>
          <a:custGeom>
            <a:avLst/>
            <a:gdLst/>
            <a:ahLst/>
            <a:cxnLst/>
            <a:rect l="l" t="t" r="r" b="b"/>
            <a:pathLst>
              <a:path w="1925320" h="3553459">
                <a:moveTo>
                  <a:pt x="0" y="0"/>
                </a:moveTo>
                <a:lnTo>
                  <a:pt x="32213" y="429417"/>
                </a:lnTo>
                <a:lnTo>
                  <a:pt x="54202" y="1106207"/>
                </a:lnTo>
                <a:lnTo>
                  <a:pt x="66791" y="1731472"/>
                </a:lnTo>
                <a:lnTo>
                  <a:pt x="70804" y="2006315"/>
                </a:lnTo>
                <a:lnTo>
                  <a:pt x="71011" y="2062246"/>
                </a:lnTo>
                <a:lnTo>
                  <a:pt x="72658" y="2117893"/>
                </a:lnTo>
                <a:lnTo>
                  <a:pt x="75712" y="2173207"/>
                </a:lnTo>
                <a:lnTo>
                  <a:pt x="80140" y="2228139"/>
                </a:lnTo>
                <a:lnTo>
                  <a:pt x="85912" y="2282640"/>
                </a:lnTo>
                <a:lnTo>
                  <a:pt x="92994" y="2336663"/>
                </a:lnTo>
                <a:lnTo>
                  <a:pt x="101354" y="2390158"/>
                </a:lnTo>
                <a:lnTo>
                  <a:pt x="110960" y="2443076"/>
                </a:lnTo>
                <a:lnTo>
                  <a:pt x="121780" y="2495369"/>
                </a:lnTo>
                <a:lnTo>
                  <a:pt x="133782" y="2546987"/>
                </a:lnTo>
                <a:lnTo>
                  <a:pt x="146934" y="2597883"/>
                </a:lnTo>
                <a:lnTo>
                  <a:pt x="161203" y="2648007"/>
                </a:lnTo>
                <a:lnTo>
                  <a:pt x="176557" y="2697311"/>
                </a:lnTo>
                <a:lnTo>
                  <a:pt x="192963" y="2745745"/>
                </a:lnTo>
                <a:lnTo>
                  <a:pt x="210391" y="2793262"/>
                </a:lnTo>
                <a:lnTo>
                  <a:pt x="228807" y="2839811"/>
                </a:lnTo>
                <a:lnTo>
                  <a:pt x="248180" y="2885346"/>
                </a:lnTo>
                <a:lnTo>
                  <a:pt x="268477" y="2929816"/>
                </a:lnTo>
                <a:lnTo>
                  <a:pt x="289666" y="2973173"/>
                </a:lnTo>
                <a:lnTo>
                  <a:pt x="311714" y="3015369"/>
                </a:lnTo>
                <a:lnTo>
                  <a:pt x="334590" y="3056354"/>
                </a:lnTo>
                <a:lnTo>
                  <a:pt x="358262" y="3096080"/>
                </a:lnTo>
                <a:lnTo>
                  <a:pt x="382697" y="3134498"/>
                </a:lnTo>
                <a:lnTo>
                  <a:pt x="407863" y="3171559"/>
                </a:lnTo>
                <a:lnTo>
                  <a:pt x="433727" y="3207214"/>
                </a:lnTo>
                <a:lnTo>
                  <a:pt x="460259" y="3241416"/>
                </a:lnTo>
                <a:lnTo>
                  <a:pt x="487425" y="3274114"/>
                </a:lnTo>
                <a:lnTo>
                  <a:pt x="515193" y="3305261"/>
                </a:lnTo>
                <a:lnTo>
                  <a:pt x="543531" y="3334807"/>
                </a:lnTo>
                <a:lnTo>
                  <a:pt x="572407" y="3362704"/>
                </a:lnTo>
                <a:lnTo>
                  <a:pt x="601788" y="3388903"/>
                </a:lnTo>
                <a:lnTo>
                  <a:pt x="631644" y="3413355"/>
                </a:lnTo>
                <a:lnTo>
                  <a:pt x="692646" y="3456824"/>
                </a:lnTo>
                <a:lnTo>
                  <a:pt x="755155" y="3492721"/>
                </a:lnTo>
                <a:lnTo>
                  <a:pt x="818915" y="3520655"/>
                </a:lnTo>
                <a:lnTo>
                  <a:pt x="883667" y="3540237"/>
                </a:lnTo>
                <a:lnTo>
                  <a:pt x="949155" y="3551077"/>
                </a:lnTo>
                <a:lnTo>
                  <a:pt x="982094" y="3553097"/>
                </a:lnTo>
                <a:lnTo>
                  <a:pt x="1015120" y="3552785"/>
                </a:lnTo>
                <a:lnTo>
                  <a:pt x="1081304" y="3544970"/>
                </a:lnTo>
                <a:lnTo>
                  <a:pt x="1147451" y="3527243"/>
                </a:lnTo>
                <a:lnTo>
                  <a:pt x="1561771" y="3316895"/>
                </a:lnTo>
                <a:lnTo>
                  <a:pt x="1780901" y="2957567"/>
                </a:lnTo>
                <a:lnTo>
                  <a:pt x="1877760" y="2188967"/>
                </a:lnTo>
                <a:lnTo>
                  <a:pt x="1925271" y="750804"/>
                </a:lnTo>
                <a:lnTo>
                  <a:pt x="1658263" y="675654"/>
                </a:lnTo>
                <a:lnTo>
                  <a:pt x="1285632" y="1592902"/>
                </a:lnTo>
                <a:lnTo>
                  <a:pt x="1088961" y="2087284"/>
                </a:lnTo>
                <a:lnTo>
                  <a:pt x="1003035" y="2328571"/>
                </a:lnTo>
                <a:lnTo>
                  <a:pt x="962640" y="2486531"/>
                </a:lnTo>
                <a:lnTo>
                  <a:pt x="657508" y="1416140"/>
                </a:lnTo>
                <a:lnTo>
                  <a:pt x="343791" y="637158"/>
                </a:lnTo>
                <a:lnTo>
                  <a:pt x="98839" y="161230"/>
                </a:lnTo>
                <a:lnTo>
                  <a:pt x="0" y="0"/>
                </a:lnTo>
                <a:close/>
              </a:path>
            </a:pathLst>
          </a:custGeom>
          <a:solidFill>
            <a:srgbClr val="9C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39341" y="8349049"/>
            <a:ext cx="2411730" cy="2959735"/>
          </a:xfrm>
          <a:custGeom>
            <a:avLst/>
            <a:gdLst/>
            <a:ahLst/>
            <a:cxnLst/>
            <a:rect l="l" t="t" r="r" b="b"/>
            <a:pathLst>
              <a:path w="2411729" h="2959734">
                <a:moveTo>
                  <a:pt x="2411717" y="0"/>
                </a:moveTo>
                <a:lnTo>
                  <a:pt x="1411516" y="166281"/>
                </a:lnTo>
                <a:lnTo>
                  <a:pt x="222846" y="0"/>
                </a:lnTo>
                <a:lnTo>
                  <a:pt x="58331" y="805180"/>
                </a:lnTo>
                <a:lnTo>
                  <a:pt x="0" y="1481175"/>
                </a:lnTo>
                <a:lnTo>
                  <a:pt x="44704" y="2394851"/>
                </a:lnTo>
                <a:lnTo>
                  <a:pt x="98488" y="2959506"/>
                </a:lnTo>
                <a:lnTo>
                  <a:pt x="1157300" y="2959506"/>
                </a:lnTo>
                <a:lnTo>
                  <a:pt x="1285875" y="2959506"/>
                </a:lnTo>
                <a:lnTo>
                  <a:pt x="2334463" y="2959506"/>
                </a:lnTo>
                <a:lnTo>
                  <a:pt x="2411717" y="0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709850" y="3692297"/>
            <a:ext cx="2344420" cy="4998085"/>
          </a:xfrm>
          <a:custGeom>
            <a:avLst/>
            <a:gdLst/>
            <a:ahLst/>
            <a:cxnLst/>
            <a:rect l="l" t="t" r="r" b="b"/>
            <a:pathLst>
              <a:path w="2344420" h="4998084">
                <a:moveTo>
                  <a:pt x="1204911" y="0"/>
                </a:moveTo>
                <a:lnTo>
                  <a:pt x="853771" y="31820"/>
                </a:lnTo>
                <a:lnTo>
                  <a:pt x="513330" y="181095"/>
                </a:lnTo>
                <a:lnTo>
                  <a:pt x="460006" y="224858"/>
                </a:lnTo>
                <a:lnTo>
                  <a:pt x="408351" y="277848"/>
                </a:lnTo>
                <a:lnTo>
                  <a:pt x="383433" y="308736"/>
                </a:lnTo>
                <a:lnTo>
                  <a:pt x="359275" y="343050"/>
                </a:lnTo>
                <a:lnTo>
                  <a:pt x="335989" y="381165"/>
                </a:lnTo>
                <a:lnTo>
                  <a:pt x="313689" y="423452"/>
                </a:lnTo>
                <a:lnTo>
                  <a:pt x="292490" y="470286"/>
                </a:lnTo>
                <a:lnTo>
                  <a:pt x="272505" y="522039"/>
                </a:lnTo>
                <a:lnTo>
                  <a:pt x="253848" y="579086"/>
                </a:lnTo>
                <a:lnTo>
                  <a:pt x="236633" y="641798"/>
                </a:lnTo>
                <a:lnTo>
                  <a:pt x="220973" y="710550"/>
                </a:lnTo>
                <a:lnTo>
                  <a:pt x="206983" y="785715"/>
                </a:lnTo>
                <a:lnTo>
                  <a:pt x="190874" y="917699"/>
                </a:lnTo>
                <a:lnTo>
                  <a:pt x="177751" y="1032308"/>
                </a:lnTo>
                <a:lnTo>
                  <a:pt x="163942" y="1159001"/>
                </a:lnTo>
                <a:lnTo>
                  <a:pt x="149631" y="1296605"/>
                </a:lnTo>
                <a:lnTo>
                  <a:pt x="135004" y="1443946"/>
                </a:lnTo>
                <a:lnTo>
                  <a:pt x="120245" y="1599851"/>
                </a:lnTo>
                <a:lnTo>
                  <a:pt x="105539" y="1763146"/>
                </a:lnTo>
                <a:lnTo>
                  <a:pt x="91070" y="1932657"/>
                </a:lnTo>
                <a:lnTo>
                  <a:pt x="77025" y="2107210"/>
                </a:lnTo>
                <a:lnTo>
                  <a:pt x="63587" y="2285633"/>
                </a:lnTo>
                <a:lnTo>
                  <a:pt x="55057" y="2406151"/>
                </a:lnTo>
                <a:lnTo>
                  <a:pt x="46935" y="2527519"/>
                </a:lnTo>
                <a:lnTo>
                  <a:pt x="39274" y="2649390"/>
                </a:lnTo>
                <a:lnTo>
                  <a:pt x="32130" y="2771415"/>
                </a:lnTo>
                <a:lnTo>
                  <a:pt x="25557" y="2893247"/>
                </a:lnTo>
                <a:lnTo>
                  <a:pt x="19610" y="3014539"/>
                </a:lnTo>
                <a:lnTo>
                  <a:pt x="14344" y="3134941"/>
                </a:lnTo>
                <a:lnTo>
                  <a:pt x="9813" y="3254107"/>
                </a:lnTo>
                <a:lnTo>
                  <a:pt x="6074" y="3371690"/>
                </a:lnTo>
                <a:lnTo>
                  <a:pt x="3179" y="3487340"/>
                </a:lnTo>
                <a:lnTo>
                  <a:pt x="2066" y="3544332"/>
                </a:lnTo>
                <a:lnTo>
                  <a:pt x="1184" y="3600710"/>
                </a:lnTo>
                <a:lnTo>
                  <a:pt x="541" y="3656432"/>
                </a:lnTo>
                <a:lnTo>
                  <a:pt x="144" y="3711453"/>
                </a:lnTo>
                <a:lnTo>
                  <a:pt x="0" y="3765731"/>
                </a:lnTo>
                <a:lnTo>
                  <a:pt x="114" y="3819221"/>
                </a:lnTo>
                <a:lnTo>
                  <a:pt x="494" y="3871881"/>
                </a:lnTo>
                <a:lnTo>
                  <a:pt x="1148" y="3923666"/>
                </a:lnTo>
                <a:lnTo>
                  <a:pt x="2081" y="3974534"/>
                </a:lnTo>
                <a:lnTo>
                  <a:pt x="3301" y="4024440"/>
                </a:lnTo>
                <a:lnTo>
                  <a:pt x="4814" y="4073342"/>
                </a:lnTo>
                <a:lnTo>
                  <a:pt x="6628" y="4121196"/>
                </a:lnTo>
                <a:lnTo>
                  <a:pt x="8749" y="4167959"/>
                </a:lnTo>
                <a:lnTo>
                  <a:pt x="11183" y="4213586"/>
                </a:lnTo>
                <a:lnTo>
                  <a:pt x="13939" y="4258035"/>
                </a:lnTo>
                <a:lnTo>
                  <a:pt x="17022" y="4301262"/>
                </a:lnTo>
                <a:lnTo>
                  <a:pt x="20440" y="4343223"/>
                </a:lnTo>
                <a:lnTo>
                  <a:pt x="24199" y="4383876"/>
                </a:lnTo>
                <a:lnTo>
                  <a:pt x="28307" y="4423176"/>
                </a:lnTo>
                <a:lnTo>
                  <a:pt x="32770" y="4461080"/>
                </a:lnTo>
                <a:lnTo>
                  <a:pt x="42787" y="4532528"/>
                </a:lnTo>
                <a:lnTo>
                  <a:pt x="54308" y="4597870"/>
                </a:lnTo>
                <a:lnTo>
                  <a:pt x="67386" y="4656760"/>
                </a:lnTo>
                <a:lnTo>
                  <a:pt x="95132" y="4704441"/>
                </a:lnTo>
                <a:lnTo>
                  <a:pt x="133108" y="4749522"/>
                </a:lnTo>
                <a:lnTo>
                  <a:pt x="181259" y="4791733"/>
                </a:lnTo>
                <a:lnTo>
                  <a:pt x="239534" y="4830804"/>
                </a:lnTo>
                <a:lnTo>
                  <a:pt x="307879" y="4866465"/>
                </a:lnTo>
                <a:lnTo>
                  <a:pt x="345812" y="4882933"/>
                </a:lnTo>
                <a:lnTo>
                  <a:pt x="386243" y="4898447"/>
                </a:lnTo>
                <a:lnTo>
                  <a:pt x="429165" y="4912975"/>
                </a:lnTo>
                <a:lnTo>
                  <a:pt x="474572" y="4926481"/>
                </a:lnTo>
                <a:lnTo>
                  <a:pt x="522457" y="4938933"/>
                </a:lnTo>
                <a:lnTo>
                  <a:pt x="572814" y="4950296"/>
                </a:lnTo>
                <a:lnTo>
                  <a:pt x="625636" y="4960538"/>
                </a:lnTo>
                <a:lnTo>
                  <a:pt x="680917" y="4969623"/>
                </a:lnTo>
                <a:lnTo>
                  <a:pt x="738649" y="4977520"/>
                </a:lnTo>
                <a:lnTo>
                  <a:pt x="798827" y="4984193"/>
                </a:lnTo>
                <a:lnTo>
                  <a:pt x="861443" y="4989609"/>
                </a:lnTo>
                <a:lnTo>
                  <a:pt x="926492" y="4993735"/>
                </a:lnTo>
                <a:lnTo>
                  <a:pt x="993966" y="4996537"/>
                </a:lnTo>
                <a:lnTo>
                  <a:pt x="1063859" y="4997981"/>
                </a:lnTo>
                <a:lnTo>
                  <a:pt x="1136165" y="4998033"/>
                </a:lnTo>
                <a:lnTo>
                  <a:pt x="1210876" y="4996660"/>
                </a:lnTo>
                <a:lnTo>
                  <a:pt x="1287987" y="4993828"/>
                </a:lnTo>
                <a:lnTo>
                  <a:pt x="1698335" y="4970491"/>
                </a:lnTo>
                <a:lnTo>
                  <a:pt x="1927824" y="4927601"/>
                </a:lnTo>
                <a:lnTo>
                  <a:pt x="2059890" y="4833557"/>
                </a:lnTo>
                <a:lnTo>
                  <a:pt x="2177970" y="4656760"/>
                </a:lnTo>
                <a:lnTo>
                  <a:pt x="2314595" y="4160633"/>
                </a:lnTo>
                <a:lnTo>
                  <a:pt x="2344291" y="3581913"/>
                </a:lnTo>
                <a:lnTo>
                  <a:pt x="2252800" y="2548588"/>
                </a:lnTo>
                <a:lnTo>
                  <a:pt x="2025860" y="688650"/>
                </a:lnTo>
                <a:lnTo>
                  <a:pt x="1959133" y="339292"/>
                </a:lnTo>
                <a:lnTo>
                  <a:pt x="1891538" y="156005"/>
                </a:lnTo>
                <a:lnTo>
                  <a:pt x="1782256" y="78640"/>
                </a:lnTo>
                <a:lnTo>
                  <a:pt x="1590470" y="47046"/>
                </a:lnTo>
                <a:lnTo>
                  <a:pt x="1479546" y="25215"/>
                </a:lnTo>
                <a:lnTo>
                  <a:pt x="1204911" y="0"/>
                </a:lnTo>
                <a:close/>
              </a:path>
            </a:pathLst>
          </a:custGeom>
          <a:solidFill>
            <a:srgbClr val="9C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475382" y="2366396"/>
            <a:ext cx="862330" cy="1420495"/>
          </a:xfrm>
          <a:custGeom>
            <a:avLst/>
            <a:gdLst/>
            <a:ahLst/>
            <a:cxnLst/>
            <a:rect l="l" t="t" r="r" b="b"/>
            <a:pathLst>
              <a:path w="862329" h="1420495">
                <a:moveTo>
                  <a:pt x="861949" y="1369898"/>
                </a:moveTo>
                <a:lnTo>
                  <a:pt x="839063" y="1300632"/>
                </a:lnTo>
                <a:lnTo>
                  <a:pt x="791578" y="1106309"/>
                </a:lnTo>
                <a:lnTo>
                  <a:pt x="751243" y="807161"/>
                </a:lnTo>
                <a:lnTo>
                  <a:pt x="750849" y="704977"/>
                </a:lnTo>
                <a:lnTo>
                  <a:pt x="754646" y="698779"/>
                </a:lnTo>
                <a:lnTo>
                  <a:pt x="774496" y="655066"/>
                </a:lnTo>
                <a:lnTo>
                  <a:pt x="790625" y="607974"/>
                </a:lnTo>
                <a:lnTo>
                  <a:pt x="830580" y="464921"/>
                </a:lnTo>
                <a:lnTo>
                  <a:pt x="843407" y="358394"/>
                </a:lnTo>
                <a:lnTo>
                  <a:pt x="828662" y="235394"/>
                </a:lnTo>
                <a:lnTo>
                  <a:pt x="785901" y="42976"/>
                </a:lnTo>
                <a:lnTo>
                  <a:pt x="668096" y="34975"/>
                </a:lnTo>
                <a:lnTo>
                  <a:pt x="238937" y="5816"/>
                </a:lnTo>
                <a:lnTo>
                  <a:pt x="151739" y="0"/>
                </a:lnTo>
                <a:lnTo>
                  <a:pt x="100761" y="754062"/>
                </a:lnTo>
                <a:lnTo>
                  <a:pt x="0" y="1366507"/>
                </a:lnTo>
                <a:lnTo>
                  <a:pt x="100380" y="1383982"/>
                </a:lnTo>
                <a:lnTo>
                  <a:pt x="339496" y="1413395"/>
                </a:lnTo>
                <a:lnTo>
                  <a:pt x="624357" y="1420215"/>
                </a:lnTo>
                <a:lnTo>
                  <a:pt x="861949" y="1369898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884571" y="3080953"/>
            <a:ext cx="369570" cy="340995"/>
          </a:xfrm>
          <a:custGeom>
            <a:avLst/>
            <a:gdLst/>
            <a:ahLst/>
            <a:cxnLst/>
            <a:rect l="l" t="t" r="r" b="b"/>
            <a:pathLst>
              <a:path w="369570" h="340995">
                <a:moveTo>
                  <a:pt x="336649" y="0"/>
                </a:moveTo>
                <a:lnTo>
                  <a:pt x="273633" y="109487"/>
                </a:lnTo>
                <a:lnTo>
                  <a:pt x="217560" y="157572"/>
                </a:lnTo>
                <a:lnTo>
                  <a:pt x="136869" y="154684"/>
                </a:lnTo>
                <a:lnTo>
                  <a:pt x="0" y="111253"/>
                </a:lnTo>
                <a:lnTo>
                  <a:pt x="52115" y="255757"/>
                </a:lnTo>
                <a:lnTo>
                  <a:pt x="107982" y="325775"/>
                </a:lnTo>
                <a:lnTo>
                  <a:pt x="202244" y="340969"/>
                </a:lnTo>
                <a:lnTo>
                  <a:pt x="369548" y="321005"/>
                </a:lnTo>
                <a:lnTo>
                  <a:pt x="354304" y="245659"/>
                </a:lnTo>
                <a:lnTo>
                  <a:pt x="345795" y="187105"/>
                </a:lnTo>
                <a:lnTo>
                  <a:pt x="340938" y="115250"/>
                </a:lnTo>
                <a:lnTo>
                  <a:pt x="336649" y="0"/>
                </a:lnTo>
                <a:close/>
              </a:path>
            </a:pathLst>
          </a:custGeom>
          <a:solidFill>
            <a:srgbClr val="BC7B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475379" y="3732891"/>
            <a:ext cx="887094" cy="601980"/>
          </a:xfrm>
          <a:custGeom>
            <a:avLst/>
            <a:gdLst/>
            <a:ahLst/>
            <a:cxnLst/>
            <a:rect l="l" t="t" r="r" b="b"/>
            <a:pathLst>
              <a:path w="887095" h="601979">
                <a:moveTo>
                  <a:pt x="0" y="0"/>
                </a:moveTo>
                <a:lnTo>
                  <a:pt x="105268" y="320218"/>
                </a:lnTo>
                <a:lnTo>
                  <a:pt x="202230" y="489609"/>
                </a:lnTo>
                <a:lnTo>
                  <a:pt x="346573" y="564560"/>
                </a:lnTo>
                <a:lnTo>
                  <a:pt x="593981" y="601458"/>
                </a:lnTo>
                <a:lnTo>
                  <a:pt x="814437" y="528639"/>
                </a:lnTo>
                <a:lnTo>
                  <a:pt x="886705" y="320762"/>
                </a:lnTo>
                <a:lnTo>
                  <a:pt x="879602" y="103716"/>
                </a:lnTo>
                <a:lnTo>
                  <a:pt x="861942" y="3392"/>
                </a:lnTo>
                <a:lnTo>
                  <a:pt x="0" y="0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682539" y="9621501"/>
            <a:ext cx="313690" cy="1687195"/>
          </a:xfrm>
          <a:custGeom>
            <a:avLst/>
            <a:gdLst/>
            <a:ahLst/>
            <a:cxnLst/>
            <a:rect l="l" t="t" r="r" b="b"/>
            <a:pathLst>
              <a:path w="313689" h="1687195">
                <a:moveTo>
                  <a:pt x="313288" y="0"/>
                </a:moveTo>
                <a:lnTo>
                  <a:pt x="0" y="1587030"/>
                </a:lnTo>
                <a:lnTo>
                  <a:pt x="23019" y="1687055"/>
                </a:lnTo>
                <a:lnTo>
                  <a:pt x="213330" y="1687055"/>
                </a:lnTo>
                <a:lnTo>
                  <a:pt x="275265" y="1441337"/>
                </a:lnTo>
                <a:lnTo>
                  <a:pt x="303239" y="930914"/>
                </a:lnTo>
                <a:lnTo>
                  <a:pt x="313288" y="0"/>
                </a:lnTo>
                <a:close/>
              </a:path>
            </a:pathLst>
          </a:custGeom>
          <a:solidFill>
            <a:srgbClr val="2F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66370" y="4067647"/>
            <a:ext cx="1436370" cy="5659120"/>
          </a:xfrm>
          <a:custGeom>
            <a:avLst/>
            <a:gdLst/>
            <a:ahLst/>
            <a:cxnLst/>
            <a:rect l="l" t="t" r="r" b="b"/>
            <a:pathLst>
              <a:path w="1436370" h="5659120">
                <a:moveTo>
                  <a:pt x="1113601" y="0"/>
                </a:moveTo>
                <a:lnTo>
                  <a:pt x="1063916" y="21607"/>
                </a:lnTo>
                <a:lnTo>
                  <a:pt x="518849" y="837502"/>
                </a:lnTo>
                <a:lnTo>
                  <a:pt x="234386" y="1370700"/>
                </a:lnTo>
                <a:lnTo>
                  <a:pt x="97323" y="1878036"/>
                </a:lnTo>
                <a:lnTo>
                  <a:pt x="10385" y="2599632"/>
                </a:lnTo>
                <a:lnTo>
                  <a:pt x="6137" y="2646439"/>
                </a:lnTo>
                <a:lnTo>
                  <a:pt x="3007" y="2694006"/>
                </a:lnTo>
                <a:lnTo>
                  <a:pt x="970" y="2742298"/>
                </a:lnTo>
                <a:lnTo>
                  <a:pt x="0" y="2791280"/>
                </a:lnTo>
                <a:lnTo>
                  <a:pt x="69" y="2840916"/>
                </a:lnTo>
                <a:lnTo>
                  <a:pt x="1153" y="2891168"/>
                </a:lnTo>
                <a:lnTo>
                  <a:pt x="3225" y="2942003"/>
                </a:lnTo>
                <a:lnTo>
                  <a:pt x="6260" y="2993384"/>
                </a:lnTo>
                <a:lnTo>
                  <a:pt x="10230" y="3045274"/>
                </a:lnTo>
                <a:lnTo>
                  <a:pt x="15111" y="3097639"/>
                </a:lnTo>
                <a:lnTo>
                  <a:pt x="20875" y="3150442"/>
                </a:lnTo>
                <a:lnTo>
                  <a:pt x="27498" y="3203647"/>
                </a:lnTo>
                <a:lnTo>
                  <a:pt x="34952" y="3257220"/>
                </a:lnTo>
                <a:lnTo>
                  <a:pt x="43212" y="3311123"/>
                </a:lnTo>
                <a:lnTo>
                  <a:pt x="52251" y="3365320"/>
                </a:lnTo>
                <a:lnTo>
                  <a:pt x="62044" y="3419777"/>
                </a:lnTo>
                <a:lnTo>
                  <a:pt x="72565" y="3474458"/>
                </a:lnTo>
                <a:lnTo>
                  <a:pt x="83787" y="3529325"/>
                </a:lnTo>
                <a:lnTo>
                  <a:pt x="95684" y="3584344"/>
                </a:lnTo>
                <a:lnTo>
                  <a:pt x="108231" y="3639479"/>
                </a:lnTo>
                <a:lnTo>
                  <a:pt x="121401" y="3694693"/>
                </a:lnTo>
                <a:lnTo>
                  <a:pt x="135168" y="3749952"/>
                </a:lnTo>
                <a:lnTo>
                  <a:pt x="149506" y="3805218"/>
                </a:lnTo>
                <a:lnTo>
                  <a:pt x="164389" y="3860457"/>
                </a:lnTo>
                <a:lnTo>
                  <a:pt x="179791" y="3915632"/>
                </a:lnTo>
                <a:lnTo>
                  <a:pt x="195686" y="3970708"/>
                </a:lnTo>
                <a:lnTo>
                  <a:pt x="212047" y="4025648"/>
                </a:lnTo>
                <a:lnTo>
                  <a:pt x="228850" y="4080418"/>
                </a:lnTo>
                <a:lnTo>
                  <a:pt x="246066" y="4134980"/>
                </a:lnTo>
                <a:lnTo>
                  <a:pt x="263672" y="4189299"/>
                </a:lnTo>
                <a:lnTo>
                  <a:pt x="281640" y="4243340"/>
                </a:lnTo>
                <a:lnTo>
                  <a:pt x="299944" y="4297066"/>
                </a:lnTo>
                <a:lnTo>
                  <a:pt x="318558" y="4350441"/>
                </a:lnTo>
                <a:lnTo>
                  <a:pt x="337457" y="4403431"/>
                </a:lnTo>
                <a:lnTo>
                  <a:pt x="356614" y="4455998"/>
                </a:lnTo>
                <a:lnTo>
                  <a:pt x="376003" y="4508107"/>
                </a:lnTo>
                <a:lnTo>
                  <a:pt x="395598" y="4559723"/>
                </a:lnTo>
                <a:lnTo>
                  <a:pt x="415373" y="4610808"/>
                </a:lnTo>
                <a:lnTo>
                  <a:pt x="435302" y="4661328"/>
                </a:lnTo>
                <a:lnTo>
                  <a:pt x="455359" y="4711247"/>
                </a:lnTo>
                <a:lnTo>
                  <a:pt x="475517" y="4760528"/>
                </a:lnTo>
                <a:lnTo>
                  <a:pt x="495751" y="4809137"/>
                </a:lnTo>
                <a:lnTo>
                  <a:pt x="516035" y="4857036"/>
                </a:lnTo>
                <a:lnTo>
                  <a:pt x="536342" y="4904191"/>
                </a:lnTo>
                <a:lnTo>
                  <a:pt x="556646" y="4950565"/>
                </a:lnTo>
                <a:lnTo>
                  <a:pt x="576922" y="4996122"/>
                </a:lnTo>
                <a:lnTo>
                  <a:pt x="597144" y="5040827"/>
                </a:lnTo>
                <a:lnTo>
                  <a:pt x="617284" y="5084644"/>
                </a:lnTo>
                <a:lnTo>
                  <a:pt x="637317" y="5127537"/>
                </a:lnTo>
                <a:lnTo>
                  <a:pt x="657218" y="5169470"/>
                </a:lnTo>
                <a:lnTo>
                  <a:pt x="676960" y="5210407"/>
                </a:lnTo>
                <a:lnTo>
                  <a:pt x="696516" y="5250312"/>
                </a:lnTo>
                <a:lnTo>
                  <a:pt x="715861" y="5289150"/>
                </a:lnTo>
                <a:lnTo>
                  <a:pt x="734969" y="5326884"/>
                </a:lnTo>
                <a:lnTo>
                  <a:pt x="753814" y="5363480"/>
                </a:lnTo>
                <a:lnTo>
                  <a:pt x="772370" y="5398900"/>
                </a:lnTo>
                <a:lnTo>
                  <a:pt x="790610" y="5433109"/>
                </a:lnTo>
                <a:lnTo>
                  <a:pt x="826039" y="5497752"/>
                </a:lnTo>
                <a:lnTo>
                  <a:pt x="859893" y="5557121"/>
                </a:lnTo>
                <a:lnTo>
                  <a:pt x="891964" y="5610929"/>
                </a:lnTo>
                <a:lnTo>
                  <a:pt x="922043" y="5658890"/>
                </a:lnTo>
                <a:lnTo>
                  <a:pt x="1149283" y="5461179"/>
                </a:lnTo>
                <a:lnTo>
                  <a:pt x="1077029" y="4319387"/>
                </a:lnTo>
                <a:lnTo>
                  <a:pt x="1004354" y="3658561"/>
                </a:lnTo>
                <a:lnTo>
                  <a:pt x="887526" y="3226493"/>
                </a:lnTo>
                <a:lnTo>
                  <a:pt x="682815" y="2770978"/>
                </a:lnTo>
                <a:lnTo>
                  <a:pt x="996392" y="2165804"/>
                </a:lnTo>
                <a:lnTo>
                  <a:pt x="1172185" y="1819530"/>
                </a:lnTo>
                <a:lnTo>
                  <a:pt x="1274335" y="1602065"/>
                </a:lnTo>
                <a:lnTo>
                  <a:pt x="1366983" y="1383313"/>
                </a:lnTo>
                <a:lnTo>
                  <a:pt x="1381867" y="1344080"/>
                </a:lnTo>
                <a:lnTo>
                  <a:pt x="1394815" y="1302840"/>
                </a:lnTo>
                <a:lnTo>
                  <a:pt x="1405886" y="1259775"/>
                </a:lnTo>
                <a:lnTo>
                  <a:pt x="1415142" y="1215066"/>
                </a:lnTo>
                <a:lnTo>
                  <a:pt x="1422642" y="1168895"/>
                </a:lnTo>
                <a:lnTo>
                  <a:pt x="1428446" y="1121442"/>
                </a:lnTo>
                <a:lnTo>
                  <a:pt x="1432616" y="1072888"/>
                </a:lnTo>
                <a:lnTo>
                  <a:pt x="1435211" y="1023414"/>
                </a:lnTo>
                <a:lnTo>
                  <a:pt x="1436292" y="973203"/>
                </a:lnTo>
                <a:lnTo>
                  <a:pt x="1435919" y="922433"/>
                </a:lnTo>
                <a:lnTo>
                  <a:pt x="1434153" y="871287"/>
                </a:lnTo>
                <a:lnTo>
                  <a:pt x="1431053" y="819947"/>
                </a:lnTo>
                <a:lnTo>
                  <a:pt x="1426681" y="768591"/>
                </a:lnTo>
                <a:lnTo>
                  <a:pt x="1421096" y="717403"/>
                </a:lnTo>
                <a:lnTo>
                  <a:pt x="1414358" y="666563"/>
                </a:lnTo>
                <a:lnTo>
                  <a:pt x="1406529" y="616252"/>
                </a:lnTo>
                <a:lnTo>
                  <a:pt x="1397669" y="566651"/>
                </a:lnTo>
                <a:lnTo>
                  <a:pt x="1387838" y="517941"/>
                </a:lnTo>
                <a:lnTo>
                  <a:pt x="1377095" y="470304"/>
                </a:lnTo>
                <a:lnTo>
                  <a:pt x="1365502" y="423920"/>
                </a:lnTo>
                <a:lnTo>
                  <a:pt x="1353120" y="378970"/>
                </a:lnTo>
                <a:lnTo>
                  <a:pt x="1340007" y="335636"/>
                </a:lnTo>
                <a:lnTo>
                  <a:pt x="1326225" y="294099"/>
                </a:lnTo>
                <a:lnTo>
                  <a:pt x="1311834" y="254539"/>
                </a:lnTo>
                <a:lnTo>
                  <a:pt x="1296894" y="217138"/>
                </a:lnTo>
                <a:lnTo>
                  <a:pt x="1281466" y="182077"/>
                </a:lnTo>
                <a:lnTo>
                  <a:pt x="1249386" y="119699"/>
                </a:lnTo>
                <a:lnTo>
                  <a:pt x="1216077" y="68854"/>
                </a:lnTo>
                <a:lnTo>
                  <a:pt x="1182021" y="30990"/>
                </a:lnTo>
                <a:lnTo>
                  <a:pt x="1147701" y="7555"/>
                </a:lnTo>
                <a:lnTo>
                  <a:pt x="1130593" y="1702"/>
                </a:lnTo>
                <a:lnTo>
                  <a:pt x="1113601" y="0"/>
                </a:lnTo>
                <a:close/>
              </a:path>
            </a:pathLst>
          </a:custGeom>
          <a:solidFill>
            <a:srgbClr val="9C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49188" y="6657217"/>
            <a:ext cx="466725" cy="2872105"/>
          </a:xfrm>
          <a:custGeom>
            <a:avLst/>
            <a:gdLst/>
            <a:ahLst/>
            <a:cxnLst/>
            <a:rect l="l" t="t" r="r" b="b"/>
            <a:pathLst>
              <a:path w="466725" h="2872104">
                <a:moveTo>
                  <a:pt x="93505" y="20"/>
                </a:moveTo>
                <a:lnTo>
                  <a:pt x="0" y="181408"/>
                </a:lnTo>
                <a:lnTo>
                  <a:pt x="220952" y="911856"/>
                </a:lnTo>
                <a:lnTo>
                  <a:pt x="364848" y="1802153"/>
                </a:lnTo>
                <a:lnTo>
                  <a:pt x="442937" y="2554624"/>
                </a:lnTo>
                <a:lnTo>
                  <a:pt x="466467" y="2871598"/>
                </a:lnTo>
                <a:lnTo>
                  <a:pt x="465559" y="1634130"/>
                </a:lnTo>
                <a:lnTo>
                  <a:pt x="330987" y="734660"/>
                </a:lnTo>
                <a:lnTo>
                  <a:pt x="170919" y="185760"/>
                </a:lnTo>
                <a:lnTo>
                  <a:pt x="93525" y="0"/>
                </a:lnTo>
                <a:close/>
              </a:path>
            </a:pathLst>
          </a:custGeom>
          <a:solidFill>
            <a:srgbClr val="6F6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397558" y="2101560"/>
            <a:ext cx="990600" cy="624840"/>
          </a:xfrm>
          <a:custGeom>
            <a:avLst/>
            <a:gdLst/>
            <a:ahLst/>
            <a:cxnLst/>
            <a:rect l="l" t="t" r="r" b="b"/>
            <a:pathLst>
              <a:path w="990600" h="624839">
                <a:moveTo>
                  <a:pt x="409717" y="0"/>
                </a:moveTo>
                <a:lnTo>
                  <a:pt x="362751" y="1580"/>
                </a:lnTo>
                <a:lnTo>
                  <a:pt x="318253" y="11964"/>
                </a:lnTo>
                <a:lnTo>
                  <a:pt x="277147" y="32570"/>
                </a:lnTo>
                <a:lnTo>
                  <a:pt x="74902" y="23822"/>
                </a:lnTo>
                <a:lnTo>
                  <a:pt x="0" y="82540"/>
                </a:lnTo>
                <a:lnTo>
                  <a:pt x="45700" y="264196"/>
                </a:lnTo>
                <a:lnTo>
                  <a:pt x="205264" y="624259"/>
                </a:lnTo>
                <a:lnTo>
                  <a:pt x="258183" y="559549"/>
                </a:lnTo>
                <a:lnTo>
                  <a:pt x="283310" y="515848"/>
                </a:lnTo>
                <a:lnTo>
                  <a:pt x="287385" y="473236"/>
                </a:lnTo>
                <a:lnTo>
                  <a:pt x="277147" y="411795"/>
                </a:lnTo>
                <a:lnTo>
                  <a:pt x="465135" y="439372"/>
                </a:lnTo>
                <a:lnTo>
                  <a:pt x="573350" y="443622"/>
                </a:lnTo>
                <a:lnTo>
                  <a:pt x="642790" y="420098"/>
                </a:lnTo>
                <a:lnTo>
                  <a:pt x="714453" y="364351"/>
                </a:lnTo>
                <a:lnTo>
                  <a:pt x="848418" y="371174"/>
                </a:lnTo>
                <a:lnTo>
                  <a:pt x="921812" y="353442"/>
                </a:lnTo>
                <a:lnTo>
                  <a:pt x="960501" y="293147"/>
                </a:lnTo>
                <a:lnTo>
                  <a:pt x="990350" y="172284"/>
                </a:lnTo>
                <a:lnTo>
                  <a:pt x="930279" y="183687"/>
                </a:lnTo>
                <a:lnTo>
                  <a:pt x="889520" y="184940"/>
                </a:lnTo>
                <a:lnTo>
                  <a:pt x="849410" y="173750"/>
                </a:lnTo>
                <a:lnTo>
                  <a:pt x="791288" y="147824"/>
                </a:lnTo>
                <a:lnTo>
                  <a:pt x="763617" y="134020"/>
                </a:lnTo>
                <a:lnTo>
                  <a:pt x="691695" y="95934"/>
                </a:lnTo>
                <a:lnTo>
                  <a:pt x="649290" y="74489"/>
                </a:lnTo>
                <a:lnTo>
                  <a:pt x="603818" y="53335"/>
                </a:lnTo>
                <a:lnTo>
                  <a:pt x="556202" y="33890"/>
                </a:lnTo>
                <a:lnTo>
                  <a:pt x="507365" y="17573"/>
                </a:lnTo>
                <a:lnTo>
                  <a:pt x="458230" y="5803"/>
                </a:lnTo>
                <a:lnTo>
                  <a:pt x="409717" y="0"/>
                </a:lnTo>
                <a:close/>
              </a:path>
            </a:pathLst>
          </a:custGeom>
          <a:solidFill>
            <a:srgbClr val="2F2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314948" y="4210647"/>
            <a:ext cx="300990" cy="549275"/>
          </a:xfrm>
          <a:custGeom>
            <a:avLst/>
            <a:gdLst/>
            <a:ahLst/>
            <a:cxnLst/>
            <a:rect l="l" t="t" r="r" b="b"/>
            <a:pathLst>
              <a:path w="300989" h="549275">
                <a:moveTo>
                  <a:pt x="276885" y="0"/>
                </a:moveTo>
                <a:lnTo>
                  <a:pt x="260556" y="32388"/>
                </a:lnTo>
                <a:lnTo>
                  <a:pt x="226414" y="132914"/>
                </a:lnTo>
                <a:lnTo>
                  <a:pt x="162811" y="332250"/>
                </a:lnTo>
                <a:lnTo>
                  <a:pt x="168418" y="300944"/>
                </a:lnTo>
                <a:lnTo>
                  <a:pt x="180164" y="231087"/>
                </a:lnTo>
                <a:lnTo>
                  <a:pt x="190438" y="158774"/>
                </a:lnTo>
                <a:lnTo>
                  <a:pt x="191627" y="120100"/>
                </a:lnTo>
                <a:lnTo>
                  <a:pt x="185239" y="117267"/>
                </a:lnTo>
                <a:lnTo>
                  <a:pt x="170010" y="146560"/>
                </a:lnTo>
                <a:lnTo>
                  <a:pt x="134151" y="235191"/>
                </a:lnTo>
                <a:lnTo>
                  <a:pt x="65872" y="410373"/>
                </a:lnTo>
                <a:lnTo>
                  <a:pt x="0" y="413934"/>
                </a:lnTo>
                <a:lnTo>
                  <a:pt x="0" y="483052"/>
                </a:lnTo>
                <a:lnTo>
                  <a:pt x="233553" y="548778"/>
                </a:lnTo>
                <a:lnTo>
                  <a:pt x="255788" y="502677"/>
                </a:lnTo>
                <a:lnTo>
                  <a:pt x="272869" y="448031"/>
                </a:lnTo>
                <a:lnTo>
                  <a:pt x="285356" y="387468"/>
                </a:lnTo>
                <a:lnTo>
                  <a:pt x="293808" y="323614"/>
                </a:lnTo>
                <a:lnTo>
                  <a:pt x="298786" y="259094"/>
                </a:lnTo>
                <a:lnTo>
                  <a:pt x="300850" y="196535"/>
                </a:lnTo>
                <a:lnTo>
                  <a:pt x="300559" y="138564"/>
                </a:lnTo>
                <a:lnTo>
                  <a:pt x="298474" y="87806"/>
                </a:lnTo>
                <a:lnTo>
                  <a:pt x="295153" y="46888"/>
                </a:lnTo>
                <a:lnTo>
                  <a:pt x="291158" y="18436"/>
                </a:lnTo>
                <a:lnTo>
                  <a:pt x="287048" y="5077"/>
                </a:lnTo>
                <a:lnTo>
                  <a:pt x="276885" y="0"/>
                </a:lnTo>
                <a:close/>
              </a:path>
            </a:pathLst>
          </a:custGeom>
          <a:solidFill>
            <a:srgbClr val="E19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56294" y="1860936"/>
            <a:ext cx="1314450" cy="567690"/>
          </a:xfrm>
          <a:custGeom>
            <a:avLst/>
            <a:gdLst/>
            <a:ahLst/>
            <a:cxnLst/>
            <a:rect l="l" t="t" r="r" b="b"/>
            <a:pathLst>
              <a:path w="1314450" h="567689">
                <a:moveTo>
                  <a:pt x="1314399" y="370916"/>
                </a:moveTo>
                <a:lnTo>
                  <a:pt x="1279169" y="332994"/>
                </a:lnTo>
                <a:lnTo>
                  <a:pt x="1216228" y="315163"/>
                </a:lnTo>
                <a:lnTo>
                  <a:pt x="1174559" y="308343"/>
                </a:lnTo>
                <a:lnTo>
                  <a:pt x="1126820" y="302869"/>
                </a:lnTo>
                <a:lnTo>
                  <a:pt x="1073543" y="298691"/>
                </a:lnTo>
                <a:lnTo>
                  <a:pt x="1015276" y="295770"/>
                </a:lnTo>
                <a:lnTo>
                  <a:pt x="952576" y="294055"/>
                </a:lnTo>
                <a:lnTo>
                  <a:pt x="923734" y="293827"/>
                </a:lnTo>
                <a:lnTo>
                  <a:pt x="919073" y="253542"/>
                </a:lnTo>
                <a:lnTo>
                  <a:pt x="859739" y="113563"/>
                </a:lnTo>
                <a:lnTo>
                  <a:pt x="695756" y="0"/>
                </a:lnTo>
                <a:lnTo>
                  <a:pt x="373875" y="10820"/>
                </a:lnTo>
                <a:lnTo>
                  <a:pt x="310464" y="29806"/>
                </a:lnTo>
                <a:lnTo>
                  <a:pt x="253034" y="52832"/>
                </a:lnTo>
                <a:lnTo>
                  <a:pt x="201561" y="79235"/>
                </a:lnTo>
                <a:lnTo>
                  <a:pt x="156019" y="108381"/>
                </a:lnTo>
                <a:lnTo>
                  <a:pt x="116344" y="139611"/>
                </a:lnTo>
                <a:lnTo>
                  <a:pt x="82537" y="172300"/>
                </a:lnTo>
                <a:lnTo>
                  <a:pt x="54533" y="205790"/>
                </a:lnTo>
                <a:lnTo>
                  <a:pt x="32321" y="239445"/>
                </a:lnTo>
                <a:lnTo>
                  <a:pt x="5080" y="304647"/>
                </a:lnTo>
                <a:lnTo>
                  <a:pt x="0" y="334911"/>
                </a:lnTo>
                <a:lnTo>
                  <a:pt x="558" y="362750"/>
                </a:lnTo>
                <a:lnTo>
                  <a:pt x="6731" y="387527"/>
                </a:lnTo>
                <a:lnTo>
                  <a:pt x="18465" y="408609"/>
                </a:lnTo>
                <a:lnTo>
                  <a:pt x="31508" y="421233"/>
                </a:lnTo>
                <a:lnTo>
                  <a:pt x="30353" y="424815"/>
                </a:lnTo>
                <a:lnTo>
                  <a:pt x="71259" y="464883"/>
                </a:lnTo>
                <a:lnTo>
                  <a:pt x="137642" y="493941"/>
                </a:lnTo>
                <a:lnTo>
                  <a:pt x="180886" y="508101"/>
                </a:lnTo>
                <a:lnTo>
                  <a:pt x="230085" y="521550"/>
                </a:lnTo>
                <a:lnTo>
                  <a:pt x="284683" y="533946"/>
                </a:lnTo>
                <a:lnTo>
                  <a:pt x="344106" y="544893"/>
                </a:lnTo>
                <a:lnTo>
                  <a:pt x="407797" y="554088"/>
                </a:lnTo>
                <a:lnTo>
                  <a:pt x="475195" y="561136"/>
                </a:lnTo>
                <a:lnTo>
                  <a:pt x="545744" y="565696"/>
                </a:lnTo>
                <a:lnTo>
                  <a:pt x="618883" y="567423"/>
                </a:lnTo>
                <a:lnTo>
                  <a:pt x="694029" y="565950"/>
                </a:lnTo>
                <a:lnTo>
                  <a:pt x="763524" y="562851"/>
                </a:lnTo>
                <a:lnTo>
                  <a:pt x="830008" y="559358"/>
                </a:lnTo>
                <a:lnTo>
                  <a:pt x="893241" y="555231"/>
                </a:lnTo>
                <a:lnTo>
                  <a:pt x="952995" y="550240"/>
                </a:lnTo>
                <a:lnTo>
                  <a:pt x="1009053" y="544144"/>
                </a:lnTo>
                <a:lnTo>
                  <a:pt x="1061161" y="536714"/>
                </a:lnTo>
                <a:lnTo>
                  <a:pt x="1109103" y="527710"/>
                </a:lnTo>
                <a:lnTo>
                  <a:pt x="1152639" y="516902"/>
                </a:lnTo>
                <a:lnTo>
                  <a:pt x="1191526" y="504050"/>
                </a:lnTo>
                <a:lnTo>
                  <a:pt x="1254455" y="471284"/>
                </a:lnTo>
                <a:lnTo>
                  <a:pt x="1296035" y="427532"/>
                </a:lnTo>
                <a:lnTo>
                  <a:pt x="1308239" y="400951"/>
                </a:lnTo>
                <a:lnTo>
                  <a:pt x="1314399" y="370916"/>
                </a:lnTo>
                <a:close/>
              </a:path>
            </a:pathLst>
          </a:custGeom>
          <a:solidFill>
            <a:srgbClr val="18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800682" y="10958374"/>
            <a:ext cx="345440" cy="350520"/>
          </a:xfrm>
          <a:custGeom>
            <a:avLst/>
            <a:gdLst/>
            <a:ahLst/>
            <a:cxnLst/>
            <a:rect l="l" t="t" r="r" b="b"/>
            <a:pathLst>
              <a:path w="345440" h="350520">
                <a:moveTo>
                  <a:pt x="345359" y="0"/>
                </a:moveTo>
                <a:lnTo>
                  <a:pt x="301257" y="26159"/>
                </a:lnTo>
                <a:lnTo>
                  <a:pt x="258832" y="54925"/>
                </a:lnTo>
                <a:lnTo>
                  <a:pt x="218194" y="86161"/>
                </a:lnTo>
                <a:lnTo>
                  <a:pt x="179454" y="119733"/>
                </a:lnTo>
                <a:lnTo>
                  <a:pt x="142722" y="155504"/>
                </a:lnTo>
                <a:lnTo>
                  <a:pt x="108108" y="193338"/>
                </a:lnTo>
                <a:lnTo>
                  <a:pt x="75724" y="233100"/>
                </a:lnTo>
                <a:lnTo>
                  <a:pt x="45680" y="274654"/>
                </a:lnTo>
                <a:lnTo>
                  <a:pt x="18085" y="317865"/>
                </a:lnTo>
                <a:lnTo>
                  <a:pt x="0" y="350181"/>
                </a:lnTo>
                <a:lnTo>
                  <a:pt x="272537" y="350181"/>
                </a:lnTo>
                <a:lnTo>
                  <a:pt x="294118" y="250909"/>
                </a:lnTo>
                <a:lnTo>
                  <a:pt x="315157" y="150657"/>
                </a:lnTo>
                <a:lnTo>
                  <a:pt x="335473" y="50255"/>
                </a:lnTo>
                <a:lnTo>
                  <a:pt x="3453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470" y="18256"/>
            <a:ext cx="20093940" cy="11290300"/>
          </a:xfrm>
          <a:custGeom>
            <a:avLst/>
            <a:gdLst/>
            <a:ahLst/>
            <a:cxnLst/>
            <a:rect l="l" t="t" r="r" b="b"/>
            <a:pathLst>
              <a:path w="20093940" h="11290300">
                <a:moveTo>
                  <a:pt x="3119218" y="0"/>
                </a:moveTo>
                <a:lnTo>
                  <a:pt x="0" y="0"/>
                </a:lnTo>
                <a:lnTo>
                  <a:pt x="0" y="11290300"/>
                </a:lnTo>
                <a:lnTo>
                  <a:pt x="20093629" y="11290300"/>
                </a:lnTo>
                <a:lnTo>
                  <a:pt x="20093629" y="4940300"/>
                </a:lnTo>
                <a:lnTo>
                  <a:pt x="20087606" y="4940300"/>
                </a:lnTo>
                <a:lnTo>
                  <a:pt x="20056729" y="4902200"/>
                </a:lnTo>
                <a:lnTo>
                  <a:pt x="20025555" y="4876800"/>
                </a:lnTo>
                <a:lnTo>
                  <a:pt x="19994085" y="4838700"/>
                </a:lnTo>
                <a:lnTo>
                  <a:pt x="19962323" y="4813300"/>
                </a:lnTo>
                <a:lnTo>
                  <a:pt x="19930271" y="4775200"/>
                </a:lnTo>
                <a:lnTo>
                  <a:pt x="19865306" y="4724400"/>
                </a:lnTo>
                <a:lnTo>
                  <a:pt x="19832398" y="4686300"/>
                </a:lnTo>
                <a:lnTo>
                  <a:pt x="19765743" y="4635500"/>
                </a:lnTo>
                <a:lnTo>
                  <a:pt x="19732000" y="4597400"/>
                </a:lnTo>
                <a:lnTo>
                  <a:pt x="19629143" y="4521200"/>
                </a:lnTo>
                <a:lnTo>
                  <a:pt x="19594322" y="4483100"/>
                </a:lnTo>
                <a:lnTo>
                  <a:pt x="19488287" y="4406900"/>
                </a:lnTo>
                <a:lnTo>
                  <a:pt x="19343329" y="4305300"/>
                </a:lnTo>
                <a:lnTo>
                  <a:pt x="19194423" y="4203700"/>
                </a:lnTo>
                <a:lnTo>
                  <a:pt x="19175510" y="4191000"/>
                </a:lnTo>
                <a:lnTo>
                  <a:pt x="14867268" y="4191000"/>
                </a:lnTo>
                <a:lnTo>
                  <a:pt x="14844944" y="4140200"/>
                </a:lnTo>
                <a:lnTo>
                  <a:pt x="14822198" y="4102100"/>
                </a:lnTo>
                <a:lnTo>
                  <a:pt x="14799033" y="4064000"/>
                </a:lnTo>
                <a:lnTo>
                  <a:pt x="14775452" y="4013200"/>
                </a:lnTo>
                <a:lnTo>
                  <a:pt x="14751458" y="3975100"/>
                </a:lnTo>
                <a:lnTo>
                  <a:pt x="14727053" y="3937000"/>
                </a:lnTo>
                <a:lnTo>
                  <a:pt x="14702241" y="3886200"/>
                </a:lnTo>
                <a:lnTo>
                  <a:pt x="14677025" y="3848100"/>
                </a:lnTo>
                <a:lnTo>
                  <a:pt x="14651408" y="3810000"/>
                </a:lnTo>
                <a:lnTo>
                  <a:pt x="14625391" y="3759200"/>
                </a:lnTo>
                <a:lnTo>
                  <a:pt x="14598980" y="3721100"/>
                </a:lnTo>
                <a:lnTo>
                  <a:pt x="14572176" y="3683000"/>
                </a:lnTo>
                <a:lnTo>
                  <a:pt x="14544982" y="3644900"/>
                </a:lnTo>
                <a:lnTo>
                  <a:pt x="14517402" y="3606800"/>
                </a:lnTo>
                <a:lnTo>
                  <a:pt x="14489438" y="3568700"/>
                </a:lnTo>
                <a:lnTo>
                  <a:pt x="14461093" y="3517900"/>
                </a:lnTo>
                <a:lnTo>
                  <a:pt x="14432371" y="3479800"/>
                </a:lnTo>
                <a:lnTo>
                  <a:pt x="14403273" y="3441700"/>
                </a:lnTo>
                <a:lnTo>
                  <a:pt x="14373804" y="3403600"/>
                </a:lnTo>
                <a:lnTo>
                  <a:pt x="14343965" y="3365500"/>
                </a:lnTo>
                <a:lnTo>
                  <a:pt x="14313761" y="3327400"/>
                </a:lnTo>
                <a:lnTo>
                  <a:pt x="14283193" y="3289300"/>
                </a:lnTo>
                <a:lnTo>
                  <a:pt x="14252266" y="3263900"/>
                </a:lnTo>
                <a:lnTo>
                  <a:pt x="14220981" y="3225800"/>
                </a:lnTo>
                <a:lnTo>
                  <a:pt x="14189342" y="3187700"/>
                </a:lnTo>
                <a:lnTo>
                  <a:pt x="14157351" y="3149600"/>
                </a:lnTo>
                <a:lnTo>
                  <a:pt x="14125013" y="3111500"/>
                </a:lnTo>
                <a:lnTo>
                  <a:pt x="14092328" y="3073400"/>
                </a:lnTo>
                <a:lnTo>
                  <a:pt x="14059302" y="3048000"/>
                </a:lnTo>
                <a:lnTo>
                  <a:pt x="14025936" y="3009900"/>
                </a:lnTo>
                <a:lnTo>
                  <a:pt x="13992233" y="2971800"/>
                </a:lnTo>
                <a:lnTo>
                  <a:pt x="13958197" y="2946400"/>
                </a:lnTo>
                <a:lnTo>
                  <a:pt x="13923830" y="2908300"/>
                </a:lnTo>
                <a:lnTo>
                  <a:pt x="13889135" y="2870200"/>
                </a:lnTo>
                <a:lnTo>
                  <a:pt x="13854115" y="2844800"/>
                </a:lnTo>
                <a:lnTo>
                  <a:pt x="13818774" y="2806700"/>
                </a:lnTo>
                <a:lnTo>
                  <a:pt x="13783114" y="2781300"/>
                </a:lnTo>
                <a:lnTo>
                  <a:pt x="13747138" y="2743200"/>
                </a:lnTo>
                <a:lnTo>
                  <a:pt x="13674249" y="2692400"/>
                </a:lnTo>
                <a:lnTo>
                  <a:pt x="13637343" y="2654300"/>
                </a:lnTo>
                <a:lnTo>
                  <a:pt x="13562620" y="2603500"/>
                </a:lnTo>
                <a:lnTo>
                  <a:pt x="13524810" y="2565400"/>
                </a:lnTo>
                <a:lnTo>
                  <a:pt x="13370647" y="2463800"/>
                </a:lnTo>
                <a:lnTo>
                  <a:pt x="13331389" y="2438400"/>
                </a:lnTo>
                <a:lnTo>
                  <a:pt x="13291852" y="2400300"/>
                </a:lnTo>
                <a:lnTo>
                  <a:pt x="13171584" y="2324100"/>
                </a:lnTo>
                <a:lnTo>
                  <a:pt x="13130953" y="2311400"/>
                </a:lnTo>
                <a:lnTo>
                  <a:pt x="12923871" y="2184400"/>
                </a:lnTo>
                <a:lnTo>
                  <a:pt x="12881689" y="2171700"/>
                </a:lnTo>
                <a:lnTo>
                  <a:pt x="12796584" y="2120900"/>
                </a:lnTo>
                <a:lnTo>
                  <a:pt x="12753667" y="2108200"/>
                </a:lnTo>
                <a:lnTo>
                  <a:pt x="9280067" y="2108200"/>
                </a:lnTo>
                <a:lnTo>
                  <a:pt x="9249855" y="2070100"/>
                </a:lnTo>
                <a:lnTo>
                  <a:pt x="9219257" y="2032000"/>
                </a:lnTo>
                <a:lnTo>
                  <a:pt x="9188274" y="1993900"/>
                </a:lnTo>
                <a:lnTo>
                  <a:pt x="9156910" y="1955800"/>
                </a:lnTo>
                <a:lnTo>
                  <a:pt x="9125169" y="1917700"/>
                </a:lnTo>
                <a:lnTo>
                  <a:pt x="9093052" y="1879600"/>
                </a:lnTo>
                <a:lnTo>
                  <a:pt x="9060565" y="1841500"/>
                </a:lnTo>
                <a:lnTo>
                  <a:pt x="9027709" y="1803400"/>
                </a:lnTo>
                <a:lnTo>
                  <a:pt x="8994489" y="1778000"/>
                </a:lnTo>
                <a:lnTo>
                  <a:pt x="8960906" y="1739900"/>
                </a:lnTo>
                <a:lnTo>
                  <a:pt x="8926964" y="1701800"/>
                </a:lnTo>
                <a:lnTo>
                  <a:pt x="8892667" y="1663700"/>
                </a:lnTo>
                <a:lnTo>
                  <a:pt x="8858018" y="1625600"/>
                </a:lnTo>
                <a:lnTo>
                  <a:pt x="8823019" y="1600200"/>
                </a:lnTo>
                <a:lnTo>
                  <a:pt x="8787675" y="1562100"/>
                </a:lnTo>
                <a:lnTo>
                  <a:pt x="8751987" y="1524000"/>
                </a:lnTo>
                <a:lnTo>
                  <a:pt x="8715960" y="1498600"/>
                </a:lnTo>
                <a:lnTo>
                  <a:pt x="8679596" y="1460500"/>
                </a:lnTo>
                <a:lnTo>
                  <a:pt x="8642899" y="1435100"/>
                </a:lnTo>
                <a:lnTo>
                  <a:pt x="8605871" y="1397000"/>
                </a:lnTo>
                <a:lnTo>
                  <a:pt x="8568517" y="1371600"/>
                </a:lnTo>
                <a:lnTo>
                  <a:pt x="8530839" y="1333500"/>
                </a:lnTo>
                <a:lnTo>
                  <a:pt x="8454523" y="1282700"/>
                </a:lnTo>
                <a:lnTo>
                  <a:pt x="8415892" y="1244600"/>
                </a:lnTo>
                <a:lnTo>
                  <a:pt x="8337700" y="1193800"/>
                </a:lnTo>
                <a:lnTo>
                  <a:pt x="8298145" y="1155700"/>
                </a:lnTo>
                <a:lnTo>
                  <a:pt x="8136939" y="1054100"/>
                </a:lnTo>
                <a:lnTo>
                  <a:pt x="7971110" y="952500"/>
                </a:lnTo>
                <a:lnTo>
                  <a:pt x="7886524" y="901700"/>
                </a:lnTo>
                <a:lnTo>
                  <a:pt x="3921853" y="901700"/>
                </a:lnTo>
                <a:lnTo>
                  <a:pt x="3892916" y="863600"/>
                </a:lnTo>
                <a:lnTo>
                  <a:pt x="3863651" y="812800"/>
                </a:lnTo>
                <a:lnTo>
                  <a:pt x="3834059" y="774700"/>
                </a:lnTo>
                <a:lnTo>
                  <a:pt x="3804142" y="736600"/>
                </a:lnTo>
                <a:lnTo>
                  <a:pt x="3773903" y="698500"/>
                </a:lnTo>
                <a:lnTo>
                  <a:pt x="3743344" y="660400"/>
                </a:lnTo>
                <a:lnTo>
                  <a:pt x="3712467" y="622300"/>
                </a:lnTo>
                <a:lnTo>
                  <a:pt x="3681275" y="584200"/>
                </a:lnTo>
                <a:lnTo>
                  <a:pt x="3649768" y="546100"/>
                </a:lnTo>
                <a:lnTo>
                  <a:pt x="3617951" y="508000"/>
                </a:lnTo>
                <a:lnTo>
                  <a:pt x="3585824" y="469900"/>
                </a:lnTo>
                <a:lnTo>
                  <a:pt x="3553390" y="431800"/>
                </a:lnTo>
                <a:lnTo>
                  <a:pt x="3520651" y="393700"/>
                </a:lnTo>
                <a:lnTo>
                  <a:pt x="3487609" y="368300"/>
                </a:lnTo>
                <a:lnTo>
                  <a:pt x="3454267" y="330200"/>
                </a:lnTo>
                <a:lnTo>
                  <a:pt x="3386690" y="254000"/>
                </a:lnTo>
                <a:lnTo>
                  <a:pt x="3352459" y="215900"/>
                </a:lnTo>
                <a:lnTo>
                  <a:pt x="3317936" y="190500"/>
                </a:lnTo>
                <a:lnTo>
                  <a:pt x="3248024" y="114300"/>
                </a:lnTo>
                <a:lnTo>
                  <a:pt x="3212639" y="88900"/>
                </a:lnTo>
                <a:lnTo>
                  <a:pt x="3141022" y="12700"/>
                </a:lnTo>
                <a:lnTo>
                  <a:pt x="3119218" y="0"/>
                </a:lnTo>
                <a:close/>
              </a:path>
              <a:path w="20093940" h="11290300">
                <a:moveTo>
                  <a:pt x="17879597" y="3670300"/>
                </a:moveTo>
                <a:lnTo>
                  <a:pt x="16154169" y="3670300"/>
                </a:lnTo>
                <a:lnTo>
                  <a:pt x="15767335" y="3771900"/>
                </a:lnTo>
                <a:lnTo>
                  <a:pt x="15719963" y="3797300"/>
                </a:lnTo>
                <a:lnTo>
                  <a:pt x="15625910" y="3822700"/>
                </a:lnTo>
                <a:lnTo>
                  <a:pt x="15579235" y="3848100"/>
                </a:lnTo>
                <a:lnTo>
                  <a:pt x="15486608" y="3873500"/>
                </a:lnTo>
                <a:lnTo>
                  <a:pt x="15440662" y="3898900"/>
                </a:lnTo>
                <a:lnTo>
                  <a:pt x="15394965" y="3911600"/>
                </a:lnTo>
                <a:lnTo>
                  <a:pt x="15304333" y="3962400"/>
                </a:lnTo>
                <a:lnTo>
                  <a:pt x="15259404" y="3975100"/>
                </a:lnTo>
                <a:lnTo>
                  <a:pt x="15170338" y="4025900"/>
                </a:lnTo>
                <a:lnTo>
                  <a:pt x="15126207" y="4038600"/>
                </a:lnTo>
                <a:lnTo>
                  <a:pt x="15082349" y="4064000"/>
                </a:lnTo>
                <a:lnTo>
                  <a:pt x="14867268" y="4191000"/>
                </a:lnTo>
                <a:lnTo>
                  <a:pt x="19175510" y="4191000"/>
                </a:lnTo>
                <a:lnTo>
                  <a:pt x="19156598" y="4178300"/>
                </a:lnTo>
                <a:lnTo>
                  <a:pt x="19118538" y="4165600"/>
                </a:lnTo>
                <a:lnTo>
                  <a:pt x="19002974" y="4089400"/>
                </a:lnTo>
                <a:lnTo>
                  <a:pt x="18964000" y="4076700"/>
                </a:lnTo>
                <a:lnTo>
                  <a:pt x="18924803" y="4051300"/>
                </a:lnTo>
                <a:lnTo>
                  <a:pt x="18885386" y="4038600"/>
                </a:lnTo>
                <a:lnTo>
                  <a:pt x="18805901" y="3987800"/>
                </a:lnTo>
                <a:lnTo>
                  <a:pt x="18725564" y="3962400"/>
                </a:lnTo>
                <a:lnTo>
                  <a:pt x="18685082" y="3937000"/>
                </a:lnTo>
                <a:lnTo>
                  <a:pt x="18644395" y="3924300"/>
                </a:lnTo>
                <a:lnTo>
                  <a:pt x="18603504" y="3898900"/>
                </a:lnTo>
                <a:lnTo>
                  <a:pt x="18521122" y="3873500"/>
                </a:lnTo>
                <a:lnTo>
                  <a:pt x="18479636" y="3848100"/>
                </a:lnTo>
                <a:lnTo>
                  <a:pt x="18226737" y="3771900"/>
                </a:lnTo>
                <a:lnTo>
                  <a:pt x="18183946" y="3746500"/>
                </a:lnTo>
                <a:lnTo>
                  <a:pt x="18140979" y="3746500"/>
                </a:lnTo>
                <a:lnTo>
                  <a:pt x="17879597" y="3670300"/>
                </a:lnTo>
                <a:close/>
              </a:path>
              <a:path w="20093940" h="11290300">
                <a:moveTo>
                  <a:pt x="17657360" y="3632200"/>
                </a:moveTo>
                <a:lnTo>
                  <a:pt x="16352475" y="3632200"/>
                </a:lnTo>
                <a:lnTo>
                  <a:pt x="16203455" y="3670300"/>
                </a:lnTo>
                <a:lnTo>
                  <a:pt x="17835459" y="3670300"/>
                </a:lnTo>
                <a:lnTo>
                  <a:pt x="17746715" y="3644900"/>
                </a:lnTo>
                <a:lnTo>
                  <a:pt x="17702113" y="3644900"/>
                </a:lnTo>
                <a:lnTo>
                  <a:pt x="17657360" y="3632200"/>
                </a:lnTo>
                <a:close/>
              </a:path>
              <a:path w="20093940" h="11290300">
                <a:moveTo>
                  <a:pt x="17567414" y="3619500"/>
                </a:moveTo>
                <a:lnTo>
                  <a:pt x="16452757" y="3619500"/>
                </a:lnTo>
                <a:lnTo>
                  <a:pt x="16402525" y="3632200"/>
                </a:lnTo>
                <a:lnTo>
                  <a:pt x="17612460" y="3632200"/>
                </a:lnTo>
                <a:lnTo>
                  <a:pt x="17567414" y="3619500"/>
                </a:lnTo>
                <a:close/>
              </a:path>
              <a:path w="20093940" h="11290300">
                <a:moveTo>
                  <a:pt x="17476897" y="3606800"/>
                </a:moveTo>
                <a:lnTo>
                  <a:pt x="16553756" y="3606800"/>
                </a:lnTo>
                <a:lnTo>
                  <a:pt x="16503169" y="3619500"/>
                </a:lnTo>
                <a:lnTo>
                  <a:pt x="17522226" y="3619500"/>
                </a:lnTo>
                <a:lnTo>
                  <a:pt x="17476897" y="3606800"/>
                </a:lnTo>
                <a:close/>
              </a:path>
              <a:path w="20093940" h="11290300">
                <a:moveTo>
                  <a:pt x="17385827" y="3594100"/>
                </a:moveTo>
                <a:lnTo>
                  <a:pt x="16655445" y="3594100"/>
                </a:lnTo>
                <a:lnTo>
                  <a:pt x="16604516" y="3606800"/>
                </a:lnTo>
                <a:lnTo>
                  <a:pt x="17431429" y="3606800"/>
                </a:lnTo>
                <a:lnTo>
                  <a:pt x="17385827" y="3594100"/>
                </a:lnTo>
                <a:close/>
              </a:path>
              <a:path w="20093940" h="11290300">
                <a:moveTo>
                  <a:pt x="17202106" y="3581400"/>
                </a:moveTo>
                <a:lnTo>
                  <a:pt x="16860787" y="3581400"/>
                </a:lnTo>
                <a:lnTo>
                  <a:pt x="16809215" y="3594100"/>
                </a:lnTo>
                <a:lnTo>
                  <a:pt x="17248228" y="3594100"/>
                </a:lnTo>
                <a:lnTo>
                  <a:pt x="17202106" y="3581400"/>
                </a:lnTo>
                <a:close/>
              </a:path>
              <a:path w="20093940" h="11290300">
                <a:moveTo>
                  <a:pt x="11610605" y="1765300"/>
                </a:moveTo>
                <a:lnTo>
                  <a:pt x="10413946" y="1765300"/>
                </a:lnTo>
                <a:lnTo>
                  <a:pt x="10314905" y="1790700"/>
                </a:lnTo>
                <a:lnTo>
                  <a:pt x="10265660" y="1790700"/>
                </a:lnTo>
                <a:lnTo>
                  <a:pt x="10070602" y="1841500"/>
                </a:lnTo>
                <a:lnTo>
                  <a:pt x="10022333" y="1841500"/>
                </a:lnTo>
                <a:lnTo>
                  <a:pt x="9926413" y="1866900"/>
                </a:lnTo>
                <a:lnTo>
                  <a:pt x="9878768" y="1892300"/>
                </a:lnTo>
                <a:lnTo>
                  <a:pt x="9690364" y="1943100"/>
                </a:lnTo>
                <a:lnTo>
                  <a:pt x="9643823" y="1968500"/>
                </a:lnTo>
                <a:lnTo>
                  <a:pt x="9551436" y="1993900"/>
                </a:lnTo>
                <a:lnTo>
                  <a:pt x="9505597" y="2019300"/>
                </a:lnTo>
                <a:lnTo>
                  <a:pt x="9459997" y="2032000"/>
                </a:lnTo>
                <a:lnTo>
                  <a:pt x="9414641" y="2057400"/>
                </a:lnTo>
                <a:lnTo>
                  <a:pt x="9369532" y="2070100"/>
                </a:lnTo>
                <a:lnTo>
                  <a:pt x="9324673" y="2095500"/>
                </a:lnTo>
                <a:lnTo>
                  <a:pt x="9280067" y="2108200"/>
                </a:lnTo>
                <a:lnTo>
                  <a:pt x="12753667" y="2108200"/>
                </a:lnTo>
                <a:lnTo>
                  <a:pt x="12710510" y="2082800"/>
                </a:lnTo>
                <a:lnTo>
                  <a:pt x="12667117" y="2070100"/>
                </a:lnTo>
                <a:lnTo>
                  <a:pt x="12623491" y="2044700"/>
                </a:lnTo>
                <a:lnTo>
                  <a:pt x="12579633" y="2032000"/>
                </a:lnTo>
                <a:lnTo>
                  <a:pt x="12535549" y="2006600"/>
                </a:lnTo>
                <a:lnTo>
                  <a:pt x="12401959" y="1968500"/>
                </a:lnTo>
                <a:lnTo>
                  <a:pt x="12356994" y="1943100"/>
                </a:lnTo>
                <a:lnTo>
                  <a:pt x="11848975" y="1803400"/>
                </a:lnTo>
                <a:lnTo>
                  <a:pt x="11801650" y="1803400"/>
                </a:lnTo>
                <a:lnTo>
                  <a:pt x="11706471" y="1778000"/>
                </a:lnTo>
                <a:lnTo>
                  <a:pt x="11658622" y="1778000"/>
                </a:lnTo>
                <a:lnTo>
                  <a:pt x="11610605" y="1765300"/>
                </a:lnTo>
                <a:close/>
              </a:path>
              <a:path w="20093940" h="11290300">
                <a:moveTo>
                  <a:pt x="11514076" y="1752600"/>
                </a:moveTo>
                <a:lnTo>
                  <a:pt x="10513702" y="1752600"/>
                </a:lnTo>
                <a:lnTo>
                  <a:pt x="10463736" y="1765300"/>
                </a:lnTo>
                <a:lnTo>
                  <a:pt x="11562422" y="1765300"/>
                </a:lnTo>
                <a:lnTo>
                  <a:pt x="11514076" y="1752600"/>
                </a:lnTo>
                <a:close/>
              </a:path>
              <a:path w="20093940" h="11290300">
                <a:moveTo>
                  <a:pt x="11416909" y="1739900"/>
                </a:moveTo>
                <a:lnTo>
                  <a:pt x="10614149" y="1739900"/>
                </a:lnTo>
                <a:lnTo>
                  <a:pt x="10563841" y="1752600"/>
                </a:lnTo>
                <a:lnTo>
                  <a:pt x="11465571" y="1752600"/>
                </a:lnTo>
                <a:lnTo>
                  <a:pt x="11416909" y="1739900"/>
                </a:lnTo>
                <a:close/>
              </a:path>
              <a:path w="20093940" h="11290300">
                <a:moveTo>
                  <a:pt x="11270010" y="1727200"/>
                </a:moveTo>
                <a:lnTo>
                  <a:pt x="10766056" y="1727200"/>
                </a:lnTo>
                <a:lnTo>
                  <a:pt x="10715260" y="1739900"/>
                </a:lnTo>
                <a:lnTo>
                  <a:pt x="11319125" y="1739900"/>
                </a:lnTo>
                <a:lnTo>
                  <a:pt x="11270010" y="1727200"/>
                </a:lnTo>
                <a:close/>
              </a:path>
              <a:path w="20093940" h="11290300">
                <a:moveTo>
                  <a:pt x="6502345" y="431800"/>
                </a:moveTo>
                <a:lnTo>
                  <a:pt x="5285786" y="431800"/>
                </a:lnTo>
                <a:lnTo>
                  <a:pt x="5185857" y="457200"/>
                </a:lnTo>
                <a:lnTo>
                  <a:pt x="5136175" y="457200"/>
                </a:lnTo>
                <a:lnTo>
                  <a:pt x="4603135" y="596900"/>
                </a:lnTo>
                <a:lnTo>
                  <a:pt x="4555987" y="622300"/>
                </a:lnTo>
                <a:lnTo>
                  <a:pt x="4462392" y="647700"/>
                </a:lnTo>
                <a:lnTo>
                  <a:pt x="4415952" y="673100"/>
                </a:lnTo>
                <a:lnTo>
                  <a:pt x="4369754" y="685800"/>
                </a:lnTo>
                <a:lnTo>
                  <a:pt x="4323802" y="711200"/>
                </a:lnTo>
                <a:lnTo>
                  <a:pt x="4278100" y="723900"/>
                </a:lnTo>
                <a:lnTo>
                  <a:pt x="4232650" y="749300"/>
                </a:lnTo>
                <a:lnTo>
                  <a:pt x="4187456" y="762000"/>
                </a:lnTo>
                <a:lnTo>
                  <a:pt x="4097850" y="812800"/>
                </a:lnTo>
                <a:lnTo>
                  <a:pt x="4053443" y="825500"/>
                </a:lnTo>
                <a:lnTo>
                  <a:pt x="3921853" y="901700"/>
                </a:lnTo>
                <a:lnTo>
                  <a:pt x="7886524" y="901700"/>
                </a:lnTo>
                <a:lnTo>
                  <a:pt x="7843825" y="876300"/>
                </a:lnTo>
                <a:lnTo>
                  <a:pt x="7800859" y="863600"/>
                </a:lnTo>
                <a:lnTo>
                  <a:pt x="7670392" y="787400"/>
                </a:lnTo>
                <a:lnTo>
                  <a:pt x="7626390" y="774700"/>
                </a:lnTo>
                <a:lnTo>
                  <a:pt x="7582137" y="749300"/>
                </a:lnTo>
                <a:lnTo>
                  <a:pt x="7537637" y="736600"/>
                </a:lnTo>
                <a:lnTo>
                  <a:pt x="7492891" y="711200"/>
                </a:lnTo>
                <a:lnTo>
                  <a:pt x="7447905" y="698500"/>
                </a:lnTo>
                <a:lnTo>
                  <a:pt x="7402680" y="673100"/>
                </a:lnTo>
                <a:lnTo>
                  <a:pt x="7357220" y="660400"/>
                </a:lnTo>
                <a:lnTo>
                  <a:pt x="7311528" y="635000"/>
                </a:lnTo>
                <a:lnTo>
                  <a:pt x="7126504" y="584200"/>
                </a:lnTo>
                <a:lnTo>
                  <a:pt x="7079699" y="558800"/>
                </a:lnTo>
                <a:lnTo>
                  <a:pt x="6842547" y="495300"/>
                </a:lnTo>
                <a:lnTo>
                  <a:pt x="6794513" y="495300"/>
                </a:lnTo>
                <a:lnTo>
                  <a:pt x="6600468" y="444500"/>
                </a:lnTo>
                <a:lnTo>
                  <a:pt x="6551495" y="444500"/>
                </a:lnTo>
                <a:lnTo>
                  <a:pt x="6502345" y="431800"/>
                </a:lnTo>
                <a:close/>
              </a:path>
              <a:path w="20093940" h="11290300">
                <a:moveTo>
                  <a:pt x="6403523" y="419100"/>
                </a:moveTo>
                <a:lnTo>
                  <a:pt x="5386448" y="419100"/>
                </a:lnTo>
                <a:lnTo>
                  <a:pt x="5336027" y="431800"/>
                </a:lnTo>
                <a:lnTo>
                  <a:pt x="6453020" y="431800"/>
                </a:lnTo>
                <a:lnTo>
                  <a:pt x="6403523" y="419100"/>
                </a:lnTo>
                <a:close/>
              </a:path>
              <a:path w="20093940" h="11290300">
                <a:moveTo>
                  <a:pt x="6304026" y="406400"/>
                </a:moveTo>
                <a:lnTo>
                  <a:pt x="5487814" y="406400"/>
                </a:lnTo>
                <a:lnTo>
                  <a:pt x="5437044" y="419100"/>
                </a:lnTo>
                <a:lnTo>
                  <a:pt x="6353857" y="419100"/>
                </a:lnTo>
                <a:lnTo>
                  <a:pt x="6304026" y="406400"/>
                </a:lnTo>
                <a:close/>
              </a:path>
              <a:path w="20093940" h="11290300">
                <a:moveTo>
                  <a:pt x="6153572" y="393700"/>
                </a:moveTo>
                <a:lnTo>
                  <a:pt x="5641128" y="393700"/>
                </a:lnTo>
                <a:lnTo>
                  <a:pt x="5589859" y="406400"/>
                </a:lnTo>
                <a:lnTo>
                  <a:pt x="6203880" y="406400"/>
                </a:lnTo>
                <a:lnTo>
                  <a:pt x="6153572" y="393700"/>
                </a:lnTo>
                <a:close/>
              </a:path>
            </a:pathLst>
          </a:custGeom>
          <a:solidFill>
            <a:srgbClr val="189CD8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5569" y="4403963"/>
            <a:ext cx="15172961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2932" y="10080752"/>
            <a:ext cx="407034" cy="452755"/>
          </a:xfrm>
          <a:custGeom>
            <a:avLst/>
            <a:gdLst/>
            <a:ahLst/>
            <a:cxnLst/>
            <a:rect l="l" t="t" r="r" b="b"/>
            <a:pathLst>
              <a:path w="407034" h="452754">
                <a:moveTo>
                  <a:pt x="203449" y="0"/>
                </a:moveTo>
                <a:lnTo>
                  <a:pt x="17790" y="55537"/>
                </a:lnTo>
                <a:lnTo>
                  <a:pt x="11654" y="57328"/>
                </a:lnTo>
                <a:lnTo>
                  <a:pt x="328" y="96608"/>
                </a:lnTo>
                <a:lnTo>
                  <a:pt x="0" y="120059"/>
                </a:lnTo>
                <a:lnTo>
                  <a:pt x="1967" y="171415"/>
                </a:lnTo>
                <a:lnTo>
                  <a:pt x="8024" y="218091"/>
                </a:lnTo>
                <a:lnTo>
                  <a:pt x="18342" y="260804"/>
                </a:lnTo>
                <a:lnTo>
                  <a:pt x="33096" y="300273"/>
                </a:lnTo>
                <a:lnTo>
                  <a:pt x="52459" y="337214"/>
                </a:lnTo>
                <a:lnTo>
                  <a:pt x="79060" y="373735"/>
                </a:lnTo>
                <a:lnTo>
                  <a:pt x="111319" y="404864"/>
                </a:lnTo>
                <a:lnTo>
                  <a:pt x="148924" y="430351"/>
                </a:lnTo>
                <a:lnTo>
                  <a:pt x="191564" y="449944"/>
                </a:lnTo>
                <a:lnTo>
                  <a:pt x="205595" y="452562"/>
                </a:lnTo>
                <a:lnTo>
                  <a:pt x="213227" y="450780"/>
                </a:lnTo>
                <a:lnTo>
                  <a:pt x="223961" y="446667"/>
                </a:lnTo>
                <a:lnTo>
                  <a:pt x="265359" y="425945"/>
                </a:lnTo>
                <a:lnTo>
                  <a:pt x="301291" y="400197"/>
                </a:lnTo>
                <a:lnTo>
                  <a:pt x="153126" y="400197"/>
                </a:lnTo>
                <a:lnTo>
                  <a:pt x="152759" y="399443"/>
                </a:lnTo>
                <a:lnTo>
                  <a:pt x="160751" y="352516"/>
                </a:lnTo>
                <a:lnTo>
                  <a:pt x="169508" y="297573"/>
                </a:lnTo>
                <a:lnTo>
                  <a:pt x="174327" y="261113"/>
                </a:lnTo>
                <a:lnTo>
                  <a:pt x="98422" y="261113"/>
                </a:lnTo>
                <a:lnTo>
                  <a:pt x="94939" y="260882"/>
                </a:lnTo>
                <a:lnTo>
                  <a:pt x="129968" y="168768"/>
                </a:lnTo>
                <a:lnTo>
                  <a:pt x="155241" y="104869"/>
                </a:lnTo>
                <a:lnTo>
                  <a:pt x="188697" y="72256"/>
                </a:lnTo>
                <a:lnTo>
                  <a:pt x="232292" y="71698"/>
                </a:lnTo>
                <a:lnTo>
                  <a:pt x="404568" y="71698"/>
                </a:lnTo>
                <a:lnTo>
                  <a:pt x="403013" y="61338"/>
                </a:lnTo>
                <a:lnTo>
                  <a:pt x="394926" y="58429"/>
                </a:lnTo>
                <a:lnTo>
                  <a:pt x="261650" y="16160"/>
                </a:lnTo>
                <a:lnTo>
                  <a:pt x="230770" y="6864"/>
                </a:lnTo>
                <a:lnTo>
                  <a:pt x="211839" y="1615"/>
                </a:lnTo>
                <a:lnTo>
                  <a:pt x="203449" y="0"/>
                </a:lnTo>
                <a:close/>
              </a:path>
              <a:path w="407034" h="452754">
                <a:moveTo>
                  <a:pt x="404568" y="71698"/>
                </a:moveTo>
                <a:lnTo>
                  <a:pt x="232292" y="71698"/>
                </a:lnTo>
                <a:lnTo>
                  <a:pt x="275866" y="71993"/>
                </a:lnTo>
                <a:lnTo>
                  <a:pt x="296242" y="73212"/>
                </a:lnTo>
                <a:lnTo>
                  <a:pt x="293028" y="78916"/>
                </a:lnTo>
                <a:lnTo>
                  <a:pt x="283988" y="92804"/>
                </a:lnTo>
                <a:lnTo>
                  <a:pt x="270235" y="113217"/>
                </a:lnTo>
                <a:lnTo>
                  <a:pt x="221859" y="183389"/>
                </a:lnTo>
                <a:lnTo>
                  <a:pt x="211948" y="197892"/>
                </a:lnTo>
                <a:lnTo>
                  <a:pt x="207888" y="204004"/>
                </a:lnTo>
                <a:lnTo>
                  <a:pt x="207445" y="206307"/>
                </a:lnTo>
                <a:lnTo>
                  <a:pt x="211178" y="207642"/>
                </a:lnTo>
                <a:lnTo>
                  <a:pt x="221996" y="208436"/>
                </a:lnTo>
                <a:lnTo>
                  <a:pt x="280392" y="210461"/>
                </a:lnTo>
                <a:lnTo>
                  <a:pt x="305927" y="211805"/>
                </a:lnTo>
                <a:lnTo>
                  <a:pt x="268737" y="268289"/>
                </a:lnTo>
                <a:lnTo>
                  <a:pt x="186675" y="364351"/>
                </a:lnTo>
                <a:lnTo>
                  <a:pt x="159504" y="395097"/>
                </a:lnTo>
                <a:lnTo>
                  <a:pt x="153126" y="400197"/>
                </a:lnTo>
                <a:lnTo>
                  <a:pt x="301291" y="400197"/>
                </a:lnTo>
                <a:lnTo>
                  <a:pt x="331976" y="369195"/>
                </a:lnTo>
                <a:lnTo>
                  <a:pt x="357393" y="332884"/>
                </a:lnTo>
                <a:lnTo>
                  <a:pt x="377681" y="291093"/>
                </a:lnTo>
                <a:lnTo>
                  <a:pt x="392938" y="243681"/>
                </a:lnTo>
                <a:lnTo>
                  <a:pt x="403265" y="190507"/>
                </a:lnTo>
                <a:lnTo>
                  <a:pt x="406505" y="120059"/>
                </a:lnTo>
                <a:lnTo>
                  <a:pt x="406532" y="113217"/>
                </a:lnTo>
                <a:lnTo>
                  <a:pt x="405652" y="78916"/>
                </a:lnTo>
                <a:lnTo>
                  <a:pt x="404568" y="71698"/>
                </a:lnTo>
                <a:close/>
              </a:path>
              <a:path w="407034" h="452754">
                <a:moveTo>
                  <a:pt x="171201" y="257154"/>
                </a:moveTo>
                <a:lnTo>
                  <a:pt x="163193" y="257298"/>
                </a:lnTo>
                <a:lnTo>
                  <a:pt x="150827" y="257957"/>
                </a:lnTo>
                <a:lnTo>
                  <a:pt x="119519" y="260170"/>
                </a:lnTo>
                <a:lnTo>
                  <a:pt x="107047" y="260857"/>
                </a:lnTo>
                <a:lnTo>
                  <a:pt x="98422" y="261113"/>
                </a:lnTo>
                <a:lnTo>
                  <a:pt x="174327" y="261113"/>
                </a:lnTo>
                <a:lnTo>
                  <a:pt x="174413" y="257541"/>
                </a:lnTo>
                <a:lnTo>
                  <a:pt x="171201" y="257154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57130" y="10127454"/>
            <a:ext cx="120650" cy="269240"/>
          </a:xfrm>
          <a:custGeom>
            <a:avLst/>
            <a:gdLst/>
            <a:ahLst/>
            <a:cxnLst/>
            <a:rect l="l" t="t" r="r" b="b"/>
            <a:pathLst>
              <a:path w="120650" h="269240">
                <a:moveTo>
                  <a:pt x="112084" y="268946"/>
                </a:moveTo>
                <a:lnTo>
                  <a:pt x="74421" y="268946"/>
                </a:lnTo>
                <a:lnTo>
                  <a:pt x="72312" y="264705"/>
                </a:lnTo>
                <a:lnTo>
                  <a:pt x="62068" y="242294"/>
                </a:lnTo>
                <a:lnTo>
                  <a:pt x="43387" y="242294"/>
                </a:lnTo>
                <a:lnTo>
                  <a:pt x="24659" y="239483"/>
                </a:lnTo>
                <a:lnTo>
                  <a:pt x="11073" y="231163"/>
                </a:lnTo>
                <a:lnTo>
                  <a:pt x="2796" y="217506"/>
                </a:lnTo>
                <a:lnTo>
                  <a:pt x="0" y="198681"/>
                </a:lnTo>
                <a:lnTo>
                  <a:pt x="0" y="43613"/>
                </a:lnTo>
                <a:lnTo>
                  <a:pt x="2796" y="24788"/>
                </a:lnTo>
                <a:lnTo>
                  <a:pt x="11073" y="11130"/>
                </a:lnTo>
                <a:lnTo>
                  <a:pt x="24659" y="2811"/>
                </a:lnTo>
                <a:lnTo>
                  <a:pt x="43387" y="0"/>
                </a:lnTo>
                <a:lnTo>
                  <a:pt x="77133" y="0"/>
                </a:lnTo>
                <a:lnTo>
                  <a:pt x="95860" y="2811"/>
                </a:lnTo>
                <a:lnTo>
                  <a:pt x="109447" y="11130"/>
                </a:lnTo>
                <a:lnTo>
                  <a:pt x="117724" y="24788"/>
                </a:lnTo>
                <a:lnTo>
                  <a:pt x="119980" y="39978"/>
                </a:lnTo>
                <a:lnTo>
                  <a:pt x="45195" y="39978"/>
                </a:lnTo>
                <a:lnTo>
                  <a:pt x="40976" y="44219"/>
                </a:lnTo>
                <a:lnTo>
                  <a:pt x="40976" y="198378"/>
                </a:lnTo>
                <a:lnTo>
                  <a:pt x="45195" y="202315"/>
                </a:lnTo>
                <a:lnTo>
                  <a:pt x="120179" y="202315"/>
                </a:lnTo>
                <a:lnTo>
                  <a:pt x="119282" y="211851"/>
                </a:lnTo>
                <a:lnTo>
                  <a:pt x="115586" y="222720"/>
                </a:lnTo>
                <a:lnTo>
                  <a:pt x="109461" y="231262"/>
                </a:lnTo>
                <a:lnTo>
                  <a:pt x="100935" y="237447"/>
                </a:lnTo>
                <a:lnTo>
                  <a:pt x="112988" y="263494"/>
                </a:lnTo>
                <a:lnTo>
                  <a:pt x="114494" y="266826"/>
                </a:lnTo>
                <a:lnTo>
                  <a:pt x="112084" y="268946"/>
                </a:lnTo>
                <a:close/>
              </a:path>
              <a:path w="120650" h="269240">
                <a:moveTo>
                  <a:pt x="120179" y="202315"/>
                </a:moveTo>
                <a:lnTo>
                  <a:pt x="76529" y="202315"/>
                </a:lnTo>
                <a:lnTo>
                  <a:pt x="80748" y="198378"/>
                </a:lnTo>
                <a:lnTo>
                  <a:pt x="80748" y="44219"/>
                </a:lnTo>
                <a:lnTo>
                  <a:pt x="76529" y="39978"/>
                </a:lnTo>
                <a:lnTo>
                  <a:pt x="119980" y="39978"/>
                </a:lnTo>
                <a:lnTo>
                  <a:pt x="120520" y="43613"/>
                </a:lnTo>
                <a:lnTo>
                  <a:pt x="120520" y="198681"/>
                </a:lnTo>
                <a:lnTo>
                  <a:pt x="120179" y="202315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779" y="10127454"/>
            <a:ext cx="120520" cy="24229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58430" y="10127454"/>
            <a:ext cx="41275" cy="242570"/>
          </a:xfrm>
          <a:custGeom>
            <a:avLst/>
            <a:gdLst/>
            <a:ahLst/>
            <a:cxnLst/>
            <a:rect l="l" t="t" r="r" b="b"/>
            <a:pathLst>
              <a:path w="41275" h="242570">
                <a:moveTo>
                  <a:pt x="39168" y="242294"/>
                </a:moveTo>
                <a:lnTo>
                  <a:pt x="1505" y="242294"/>
                </a:lnTo>
                <a:lnTo>
                  <a:pt x="0" y="240476"/>
                </a:lnTo>
                <a:lnTo>
                  <a:pt x="0" y="1817"/>
                </a:lnTo>
                <a:lnTo>
                  <a:pt x="1505" y="0"/>
                </a:lnTo>
                <a:lnTo>
                  <a:pt x="4820" y="0"/>
                </a:lnTo>
                <a:lnTo>
                  <a:pt x="39168" y="0"/>
                </a:lnTo>
                <a:lnTo>
                  <a:pt x="40976" y="1817"/>
                </a:lnTo>
                <a:lnTo>
                  <a:pt x="40976" y="240476"/>
                </a:lnTo>
                <a:lnTo>
                  <a:pt x="39168" y="242294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537" y="10127454"/>
            <a:ext cx="120821" cy="24229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0488" y="10127453"/>
            <a:ext cx="135584" cy="24229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8022" y="10128907"/>
            <a:ext cx="153662" cy="24229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8200" y="10128908"/>
            <a:ext cx="120520" cy="24229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8850" y="10128908"/>
            <a:ext cx="120520" cy="24229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370152" y="10456424"/>
            <a:ext cx="430530" cy="58419"/>
          </a:xfrm>
          <a:custGeom>
            <a:avLst/>
            <a:gdLst/>
            <a:ahLst/>
            <a:cxnLst/>
            <a:rect l="l" t="t" r="r" b="b"/>
            <a:pathLst>
              <a:path w="430530" h="58420">
                <a:moveTo>
                  <a:pt x="7962" y="0"/>
                </a:moveTo>
                <a:lnTo>
                  <a:pt x="0" y="0"/>
                </a:lnTo>
                <a:lnTo>
                  <a:pt x="0" y="58254"/>
                </a:lnTo>
                <a:lnTo>
                  <a:pt x="7962" y="58254"/>
                </a:lnTo>
                <a:lnTo>
                  <a:pt x="7962" y="0"/>
                </a:lnTo>
                <a:close/>
              </a:path>
              <a:path w="430530" h="58420">
                <a:moveTo>
                  <a:pt x="74523" y="58254"/>
                </a:moveTo>
                <a:lnTo>
                  <a:pt x="74333" y="0"/>
                </a:lnTo>
                <a:lnTo>
                  <a:pt x="66548" y="0"/>
                </a:lnTo>
                <a:lnTo>
                  <a:pt x="66548" y="35966"/>
                </a:lnTo>
                <a:lnTo>
                  <a:pt x="66636" y="44323"/>
                </a:lnTo>
                <a:lnTo>
                  <a:pt x="66827" y="51168"/>
                </a:lnTo>
                <a:lnTo>
                  <a:pt x="36703" y="0"/>
                </a:lnTo>
                <a:lnTo>
                  <a:pt x="24460" y="0"/>
                </a:lnTo>
                <a:lnTo>
                  <a:pt x="24460" y="58254"/>
                </a:lnTo>
                <a:lnTo>
                  <a:pt x="32435" y="58254"/>
                </a:lnTo>
                <a:lnTo>
                  <a:pt x="32435" y="22288"/>
                </a:lnTo>
                <a:lnTo>
                  <a:pt x="32346" y="13931"/>
                </a:lnTo>
                <a:lnTo>
                  <a:pt x="32156" y="7086"/>
                </a:lnTo>
                <a:lnTo>
                  <a:pt x="62280" y="58254"/>
                </a:lnTo>
                <a:lnTo>
                  <a:pt x="74523" y="58254"/>
                </a:lnTo>
                <a:close/>
              </a:path>
              <a:path w="430530" h="58420">
                <a:moveTo>
                  <a:pt x="98983" y="0"/>
                </a:moveTo>
                <a:lnTo>
                  <a:pt x="91020" y="0"/>
                </a:lnTo>
                <a:lnTo>
                  <a:pt x="91020" y="58254"/>
                </a:lnTo>
                <a:lnTo>
                  <a:pt x="98983" y="58254"/>
                </a:lnTo>
                <a:lnTo>
                  <a:pt x="98983" y="0"/>
                </a:lnTo>
                <a:close/>
              </a:path>
              <a:path w="430530" h="58420">
                <a:moveTo>
                  <a:pt x="162941" y="0"/>
                </a:moveTo>
                <a:lnTo>
                  <a:pt x="109372" y="0"/>
                </a:lnTo>
                <a:lnTo>
                  <a:pt x="109372" y="5905"/>
                </a:lnTo>
                <a:lnTo>
                  <a:pt x="132168" y="5905"/>
                </a:lnTo>
                <a:lnTo>
                  <a:pt x="132168" y="58254"/>
                </a:lnTo>
                <a:lnTo>
                  <a:pt x="140144" y="58254"/>
                </a:lnTo>
                <a:lnTo>
                  <a:pt x="140144" y="5905"/>
                </a:lnTo>
                <a:lnTo>
                  <a:pt x="162941" y="5905"/>
                </a:lnTo>
                <a:lnTo>
                  <a:pt x="162941" y="0"/>
                </a:lnTo>
                <a:close/>
              </a:path>
              <a:path w="430530" h="58420">
                <a:moveTo>
                  <a:pt x="180187" y="0"/>
                </a:moveTo>
                <a:lnTo>
                  <a:pt x="172212" y="0"/>
                </a:lnTo>
                <a:lnTo>
                  <a:pt x="172212" y="58254"/>
                </a:lnTo>
                <a:lnTo>
                  <a:pt x="180187" y="58254"/>
                </a:lnTo>
                <a:lnTo>
                  <a:pt x="180187" y="0"/>
                </a:lnTo>
                <a:close/>
              </a:path>
              <a:path w="430530" h="58420">
                <a:moveTo>
                  <a:pt x="245897" y="58254"/>
                </a:moveTo>
                <a:lnTo>
                  <a:pt x="238099" y="37655"/>
                </a:lnTo>
                <a:lnTo>
                  <a:pt x="235864" y="31750"/>
                </a:lnTo>
                <a:lnTo>
                  <a:pt x="227545" y="9804"/>
                </a:lnTo>
                <a:lnTo>
                  <a:pt x="227545" y="31750"/>
                </a:lnTo>
                <a:lnTo>
                  <a:pt x="208356" y="31750"/>
                </a:lnTo>
                <a:lnTo>
                  <a:pt x="218274" y="5740"/>
                </a:lnTo>
                <a:lnTo>
                  <a:pt x="227545" y="31750"/>
                </a:lnTo>
                <a:lnTo>
                  <a:pt x="227545" y="9804"/>
                </a:lnTo>
                <a:lnTo>
                  <a:pt x="226009" y="5740"/>
                </a:lnTo>
                <a:lnTo>
                  <a:pt x="223837" y="0"/>
                </a:lnTo>
                <a:lnTo>
                  <a:pt x="213093" y="0"/>
                </a:lnTo>
                <a:lnTo>
                  <a:pt x="190106" y="58254"/>
                </a:lnTo>
                <a:lnTo>
                  <a:pt x="198628" y="58254"/>
                </a:lnTo>
                <a:lnTo>
                  <a:pt x="206133" y="37655"/>
                </a:lnTo>
                <a:lnTo>
                  <a:pt x="229679" y="37655"/>
                </a:lnTo>
                <a:lnTo>
                  <a:pt x="237286" y="58254"/>
                </a:lnTo>
                <a:lnTo>
                  <a:pt x="245897" y="58254"/>
                </a:lnTo>
                <a:close/>
              </a:path>
              <a:path w="430530" h="58420">
                <a:moveTo>
                  <a:pt x="296506" y="0"/>
                </a:moveTo>
                <a:lnTo>
                  <a:pt x="242938" y="0"/>
                </a:lnTo>
                <a:lnTo>
                  <a:pt x="242938" y="5905"/>
                </a:lnTo>
                <a:lnTo>
                  <a:pt x="265734" y="5905"/>
                </a:lnTo>
                <a:lnTo>
                  <a:pt x="265734" y="58254"/>
                </a:lnTo>
                <a:lnTo>
                  <a:pt x="273710" y="58254"/>
                </a:lnTo>
                <a:lnTo>
                  <a:pt x="273710" y="5905"/>
                </a:lnTo>
                <a:lnTo>
                  <a:pt x="296506" y="5905"/>
                </a:lnTo>
                <a:lnTo>
                  <a:pt x="296506" y="0"/>
                </a:lnTo>
                <a:close/>
              </a:path>
              <a:path w="430530" h="58420">
                <a:moveTo>
                  <a:pt x="313753" y="0"/>
                </a:moveTo>
                <a:lnTo>
                  <a:pt x="305777" y="0"/>
                </a:lnTo>
                <a:lnTo>
                  <a:pt x="305777" y="58254"/>
                </a:lnTo>
                <a:lnTo>
                  <a:pt x="313753" y="58254"/>
                </a:lnTo>
                <a:lnTo>
                  <a:pt x="313753" y="0"/>
                </a:lnTo>
                <a:close/>
              </a:path>
              <a:path w="430530" h="58420">
                <a:moveTo>
                  <a:pt x="379742" y="0"/>
                </a:moveTo>
                <a:lnTo>
                  <a:pt x="371221" y="0"/>
                </a:lnTo>
                <a:lnTo>
                  <a:pt x="351574" y="52768"/>
                </a:lnTo>
                <a:lnTo>
                  <a:pt x="332562" y="0"/>
                </a:lnTo>
                <a:lnTo>
                  <a:pt x="323951" y="0"/>
                </a:lnTo>
                <a:lnTo>
                  <a:pt x="346011" y="58254"/>
                </a:lnTo>
                <a:lnTo>
                  <a:pt x="356755" y="58254"/>
                </a:lnTo>
                <a:lnTo>
                  <a:pt x="379742" y="0"/>
                </a:lnTo>
                <a:close/>
              </a:path>
              <a:path w="430530" h="58420">
                <a:moveTo>
                  <a:pt x="430453" y="52349"/>
                </a:moveTo>
                <a:lnTo>
                  <a:pt x="395871" y="52349"/>
                </a:lnTo>
                <a:lnTo>
                  <a:pt x="395871" y="32080"/>
                </a:lnTo>
                <a:lnTo>
                  <a:pt x="426745" y="32080"/>
                </a:lnTo>
                <a:lnTo>
                  <a:pt x="426745" y="26174"/>
                </a:lnTo>
                <a:lnTo>
                  <a:pt x="395871" y="26174"/>
                </a:lnTo>
                <a:lnTo>
                  <a:pt x="395871" y="5905"/>
                </a:lnTo>
                <a:lnTo>
                  <a:pt x="429526" y="5905"/>
                </a:lnTo>
                <a:lnTo>
                  <a:pt x="429526" y="0"/>
                </a:lnTo>
                <a:lnTo>
                  <a:pt x="387908" y="0"/>
                </a:lnTo>
                <a:lnTo>
                  <a:pt x="387908" y="58254"/>
                </a:lnTo>
                <a:lnTo>
                  <a:pt x="430453" y="58254"/>
                </a:lnTo>
                <a:lnTo>
                  <a:pt x="430453" y="5234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596289" y="9988295"/>
            <a:ext cx="636270" cy="636270"/>
          </a:xfrm>
          <a:custGeom>
            <a:avLst/>
            <a:gdLst/>
            <a:ahLst/>
            <a:cxnLst/>
            <a:rect l="l" t="t" r="r" b="b"/>
            <a:pathLst>
              <a:path w="636269" h="636270">
                <a:moveTo>
                  <a:pt x="318021" y="0"/>
                </a:moveTo>
                <a:lnTo>
                  <a:pt x="271026" y="3448"/>
                </a:lnTo>
                <a:lnTo>
                  <a:pt x="226172" y="13464"/>
                </a:lnTo>
                <a:lnTo>
                  <a:pt x="183951" y="29557"/>
                </a:lnTo>
                <a:lnTo>
                  <a:pt x="144855" y="51235"/>
                </a:lnTo>
                <a:lnTo>
                  <a:pt x="109376" y="78005"/>
                </a:lnTo>
                <a:lnTo>
                  <a:pt x="78005" y="109376"/>
                </a:lnTo>
                <a:lnTo>
                  <a:pt x="51235" y="144855"/>
                </a:lnTo>
                <a:lnTo>
                  <a:pt x="29557" y="183951"/>
                </a:lnTo>
                <a:lnTo>
                  <a:pt x="13464" y="226172"/>
                </a:lnTo>
                <a:lnTo>
                  <a:pt x="3448" y="271026"/>
                </a:lnTo>
                <a:lnTo>
                  <a:pt x="0" y="318021"/>
                </a:lnTo>
                <a:lnTo>
                  <a:pt x="3448" y="365014"/>
                </a:lnTo>
                <a:lnTo>
                  <a:pt x="13464" y="409866"/>
                </a:lnTo>
                <a:lnTo>
                  <a:pt x="29557" y="452087"/>
                </a:lnTo>
                <a:lnTo>
                  <a:pt x="51235" y="491183"/>
                </a:lnTo>
                <a:lnTo>
                  <a:pt x="78005" y="526663"/>
                </a:lnTo>
                <a:lnTo>
                  <a:pt x="109376" y="558034"/>
                </a:lnTo>
                <a:lnTo>
                  <a:pt x="144855" y="584805"/>
                </a:lnTo>
                <a:lnTo>
                  <a:pt x="183951" y="606484"/>
                </a:lnTo>
                <a:lnTo>
                  <a:pt x="226172" y="622577"/>
                </a:lnTo>
                <a:lnTo>
                  <a:pt x="271026" y="632595"/>
                </a:lnTo>
                <a:lnTo>
                  <a:pt x="318021" y="636043"/>
                </a:lnTo>
                <a:lnTo>
                  <a:pt x="365016" y="632595"/>
                </a:lnTo>
                <a:lnTo>
                  <a:pt x="409870" y="622577"/>
                </a:lnTo>
                <a:lnTo>
                  <a:pt x="452091" y="606484"/>
                </a:lnTo>
                <a:lnTo>
                  <a:pt x="491187" y="584805"/>
                </a:lnTo>
                <a:lnTo>
                  <a:pt x="526667" y="558034"/>
                </a:lnTo>
                <a:lnTo>
                  <a:pt x="558038" y="526663"/>
                </a:lnTo>
                <a:lnTo>
                  <a:pt x="584808" y="491183"/>
                </a:lnTo>
                <a:lnTo>
                  <a:pt x="606485" y="452087"/>
                </a:lnTo>
                <a:lnTo>
                  <a:pt x="622578" y="409866"/>
                </a:lnTo>
                <a:lnTo>
                  <a:pt x="632595" y="365014"/>
                </a:lnTo>
                <a:lnTo>
                  <a:pt x="636043" y="318021"/>
                </a:lnTo>
                <a:lnTo>
                  <a:pt x="632595" y="271026"/>
                </a:lnTo>
                <a:lnTo>
                  <a:pt x="622578" y="226172"/>
                </a:lnTo>
                <a:lnTo>
                  <a:pt x="606485" y="183951"/>
                </a:lnTo>
                <a:lnTo>
                  <a:pt x="584808" y="144855"/>
                </a:lnTo>
                <a:lnTo>
                  <a:pt x="558038" y="109376"/>
                </a:lnTo>
                <a:lnTo>
                  <a:pt x="526667" y="78005"/>
                </a:lnTo>
                <a:lnTo>
                  <a:pt x="491187" y="51235"/>
                </a:lnTo>
                <a:lnTo>
                  <a:pt x="452091" y="29557"/>
                </a:lnTo>
                <a:lnTo>
                  <a:pt x="409870" y="13464"/>
                </a:lnTo>
                <a:lnTo>
                  <a:pt x="365016" y="3448"/>
                </a:lnTo>
                <a:lnTo>
                  <a:pt x="318021" y="0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04000" y="10240529"/>
            <a:ext cx="131577" cy="131566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8135570" y="10306305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>
                <a:moveTo>
                  <a:pt x="474739" y="0"/>
                </a:moveTo>
                <a:lnTo>
                  <a:pt x="0" y="0"/>
                </a:lnTo>
              </a:path>
            </a:pathLst>
          </a:custGeom>
          <a:ln w="10470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7664688" cy="1130935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5" y="628297"/>
            <a:ext cx="6031230" cy="234486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5275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6" y="2859450"/>
            <a:ext cx="6006098" cy="7318963"/>
          </a:xfrm>
          <a:prstGeom prst="rect">
            <a:avLst/>
          </a:prstGeom>
        </p:spPr>
        <p:txBody>
          <a:bodyPr anchor="ctr"/>
          <a:lstStyle>
            <a:lvl1pPr>
              <a:defRPr sz="3956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6579406" y="10178414"/>
            <a:ext cx="2838595" cy="829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507334"/>
            <a:endParaRPr lang="en-US" sz="2967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246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8927" y="628300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38925" y="2010553"/>
            <a:ext cx="11651789" cy="8042204"/>
          </a:xfrm>
          <a:prstGeom prst="rect">
            <a:avLst/>
          </a:prstGeom>
        </p:spPr>
        <p:txBody>
          <a:bodyPr anchor="ctr"/>
          <a:lstStyle>
            <a:lvl1pPr>
              <a:defRPr sz="3956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329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96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637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308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2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20104100" cy="94244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" y="9424458"/>
            <a:ext cx="20104100" cy="1884892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  <a:extLst/>
        </p:spPr>
        <p:txBody>
          <a:bodyPr vert="horz" wrap="square" lIns="150722" tIns="75361" rIns="150722" bIns="75361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2967" smtClean="0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5207" y="9894155"/>
            <a:ext cx="12028741" cy="82291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5275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97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tif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1266" y="2052671"/>
            <a:ext cx="7661566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424242"/>
                </a:solidFill>
                <a:latin typeface="Huawei Sans"/>
                <a:cs typeface="Huawei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8575" y="3216111"/>
            <a:ext cx="16686949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266" y="10430544"/>
            <a:ext cx="2094678" cy="45353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0258557" y="4329477"/>
            <a:ext cx="3236175" cy="6981365"/>
            <a:chOff x="5343883" y="-48842"/>
            <a:chExt cx="3263588" cy="7037264"/>
          </a:xfrm>
        </p:grpSpPr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=""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512"/>
              <a:ext cx="1636699" cy="2046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1507334"/>
              <a:r>
                <a:rPr kumimoji="1" lang="en-US" altLang="zh-CN" sz="1319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1319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824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=""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42"/>
              <a:ext cx="1358295" cy="2046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1507334"/>
              <a:r>
                <a:rPr kumimoji="1" lang="en-US" altLang="zh-CN" sz="1319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1319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824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=""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  <a:defRPr/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=""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824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 smtClean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  <a:endParaRPr kumimoji="1" lang="en-US" altLang="zh-CN" sz="824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 defTabSz="1507334">
                <a:lnSpc>
                  <a:spcPts val="1022"/>
                </a:lnSpc>
              </a:pP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824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1210079" y="10558702"/>
            <a:ext cx="823711" cy="22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468386">
              <a:defRPr/>
            </a:pPr>
            <a:fld id="{C3837181-38C6-AD4F-B8BA-B444770388BB}" type="slidenum">
              <a:rPr lang="en-US" sz="1483" smtClean="0">
                <a:solidFill>
                  <a:srgbClr val="1D1D1B"/>
                </a:solidFill>
                <a:cs typeface="Arial" panose="020B0604020202020204" pitchFamily="34" charset="0"/>
              </a:rPr>
              <a:pPr defTabSz="1468386">
                <a:defRPr/>
              </a:pPr>
              <a:t>‹#›</a:t>
            </a:fld>
            <a:endParaRPr lang="en-US" sz="1483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957847" rtl="0" eaLnBrk="1" latinLnBrk="0" hangingPunct="1">
        <a:lnSpc>
          <a:spcPct val="90000"/>
        </a:lnSpc>
        <a:spcBef>
          <a:spcPct val="0"/>
        </a:spcBef>
        <a:buNone/>
        <a:defRPr sz="9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463" indent="-489463" algn="l" defTabSz="1957847" rtl="0" eaLnBrk="1" latinLnBrk="0" hangingPunct="1">
        <a:lnSpc>
          <a:spcPct val="90000"/>
        </a:lnSpc>
        <a:spcBef>
          <a:spcPts val="2141"/>
        </a:spcBef>
        <a:buFont typeface="Arial" panose="020B0604020202020204" pitchFamily="34" charset="0"/>
        <a:buChar char="•"/>
        <a:defRPr sz="5993" kern="1200">
          <a:solidFill>
            <a:schemeClr val="tx1"/>
          </a:solidFill>
          <a:latin typeface="+mn-lt"/>
          <a:ea typeface="+mn-ea"/>
          <a:cs typeface="+mn-cs"/>
        </a:defRPr>
      </a:lvl1pPr>
      <a:lvl2pPr marL="1468386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5139" kern="1200">
          <a:solidFill>
            <a:schemeClr val="tx1"/>
          </a:solidFill>
          <a:latin typeface="+mn-lt"/>
          <a:ea typeface="+mn-ea"/>
          <a:cs typeface="+mn-cs"/>
        </a:defRPr>
      </a:lvl2pPr>
      <a:lvl3pPr marL="2447310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4282" kern="1200">
          <a:solidFill>
            <a:schemeClr val="tx1"/>
          </a:solidFill>
          <a:latin typeface="+mn-lt"/>
          <a:ea typeface="+mn-ea"/>
          <a:cs typeface="+mn-cs"/>
        </a:defRPr>
      </a:lvl3pPr>
      <a:lvl4pPr marL="3426235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4pPr>
      <a:lvl5pPr marL="4405159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5pPr>
      <a:lvl6pPr marL="5384085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6pPr>
      <a:lvl7pPr marL="6363008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7pPr>
      <a:lvl8pPr marL="7341932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8pPr>
      <a:lvl9pPr marL="8320856" indent="-489463" algn="l" defTabSz="1957847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8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1pPr>
      <a:lvl2pPr marL="978925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2pPr>
      <a:lvl3pPr marL="1957847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3pPr>
      <a:lvl4pPr marL="2936774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4pPr>
      <a:lvl5pPr marL="3915698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5pPr>
      <a:lvl6pPr marL="4894622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6pPr>
      <a:lvl7pPr marL="5873546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7pPr>
      <a:lvl8pPr marL="6852473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8pPr>
      <a:lvl9pPr marL="7831395" algn="l" defTabSz="1957847" rtl="0" eaLnBrk="1" latinLnBrk="0" hangingPunct="1">
        <a:defRPr sz="38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jpe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jpe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xmlns="" id="{7A36358C-379C-4269-8C4A-9872A1A36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526380" y="3077406"/>
            <a:ext cx="3555645" cy="965835"/>
            <a:chOff x="11526380" y="3077406"/>
            <a:chExt cx="3555645" cy="965835"/>
          </a:xfrm>
        </p:grpSpPr>
        <p:sp>
          <p:nvSpPr>
            <p:cNvPr id="4" name="object 4"/>
            <p:cNvSpPr/>
            <p:nvPr/>
          </p:nvSpPr>
          <p:spPr>
            <a:xfrm>
              <a:off x="11526380" y="3077406"/>
              <a:ext cx="2545715" cy="965835"/>
            </a:xfrm>
            <a:custGeom>
              <a:avLst/>
              <a:gdLst/>
              <a:ahLst/>
              <a:cxnLst/>
              <a:rect l="l" t="t" r="r" b="b"/>
              <a:pathLst>
                <a:path w="2545715" h="965835">
                  <a:moveTo>
                    <a:pt x="867308" y="241528"/>
                  </a:moveTo>
                  <a:lnTo>
                    <a:pt x="866470" y="191325"/>
                  </a:lnTo>
                  <a:lnTo>
                    <a:pt x="864108" y="152984"/>
                  </a:lnTo>
                  <a:lnTo>
                    <a:pt x="653288" y="64643"/>
                  </a:lnTo>
                  <a:lnTo>
                    <a:pt x="653288" y="469836"/>
                  </a:lnTo>
                  <a:lnTo>
                    <a:pt x="652919" y="473900"/>
                  </a:lnTo>
                  <a:lnTo>
                    <a:pt x="611733" y="526999"/>
                  </a:lnTo>
                  <a:lnTo>
                    <a:pt x="573316" y="572363"/>
                  </a:lnTo>
                  <a:lnTo>
                    <a:pt x="398246" y="777290"/>
                  </a:lnTo>
                  <a:lnTo>
                    <a:pt x="364147" y="816317"/>
                  </a:lnTo>
                  <a:lnTo>
                    <a:pt x="330212" y="852932"/>
                  </a:lnTo>
                  <a:lnTo>
                    <a:pt x="326669" y="853757"/>
                  </a:lnTo>
                  <a:lnTo>
                    <a:pt x="325894" y="852144"/>
                  </a:lnTo>
                  <a:lnTo>
                    <a:pt x="327202" y="846594"/>
                  </a:lnTo>
                  <a:lnTo>
                    <a:pt x="329768" y="831977"/>
                  </a:lnTo>
                  <a:lnTo>
                    <a:pt x="342938" y="752043"/>
                  </a:lnTo>
                  <a:lnTo>
                    <a:pt x="352031" y="695782"/>
                  </a:lnTo>
                  <a:lnTo>
                    <a:pt x="361619" y="634834"/>
                  </a:lnTo>
                  <a:lnTo>
                    <a:pt x="368274" y="589229"/>
                  </a:lnTo>
                  <a:lnTo>
                    <a:pt x="371906" y="557047"/>
                  </a:lnTo>
                  <a:lnTo>
                    <a:pt x="372084" y="549440"/>
                  </a:lnTo>
                  <a:lnTo>
                    <a:pt x="365239" y="548601"/>
                  </a:lnTo>
                  <a:lnTo>
                    <a:pt x="348145" y="548906"/>
                  </a:lnTo>
                  <a:lnTo>
                    <a:pt x="321767" y="550316"/>
                  </a:lnTo>
                  <a:lnTo>
                    <a:pt x="254977" y="555040"/>
                  </a:lnTo>
                  <a:lnTo>
                    <a:pt x="228371" y="556501"/>
                  </a:lnTo>
                  <a:lnTo>
                    <a:pt x="209969" y="557047"/>
                  </a:lnTo>
                  <a:lnTo>
                    <a:pt x="202539" y="556539"/>
                  </a:lnTo>
                  <a:lnTo>
                    <a:pt x="208368" y="539191"/>
                  </a:lnTo>
                  <a:lnTo>
                    <a:pt x="225094" y="494728"/>
                  </a:lnTo>
                  <a:lnTo>
                    <a:pt x="249224" y="432041"/>
                  </a:lnTo>
                  <a:lnTo>
                    <a:pt x="277266" y="360032"/>
                  </a:lnTo>
                  <a:lnTo>
                    <a:pt x="305752" y="287629"/>
                  </a:lnTo>
                  <a:lnTo>
                    <a:pt x="331190" y="223723"/>
                  </a:lnTo>
                  <a:lnTo>
                    <a:pt x="350088" y="177215"/>
                  </a:lnTo>
                  <a:lnTo>
                    <a:pt x="388302" y="154597"/>
                  </a:lnTo>
                  <a:lnTo>
                    <a:pt x="455599" y="153225"/>
                  </a:lnTo>
                  <a:lnTo>
                    <a:pt x="548500" y="153174"/>
                  </a:lnTo>
                  <a:lnTo>
                    <a:pt x="602754" y="153949"/>
                  </a:lnTo>
                  <a:lnTo>
                    <a:pt x="632002" y="156197"/>
                  </a:lnTo>
                  <a:lnTo>
                    <a:pt x="625348" y="168033"/>
                  </a:lnTo>
                  <a:lnTo>
                    <a:pt x="605840" y="197980"/>
                  </a:lnTo>
                  <a:lnTo>
                    <a:pt x="576503" y="241528"/>
                  </a:lnTo>
                  <a:lnTo>
                    <a:pt x="473303" y="391236"/>
                  </a:lnTo>
                  <a:lnTo>
                    <a:pt x="452158" y="422173"/>
                  </a:lnTo>
                  <a:lnTo>
                    <a:pt x="443496" y="435203"/>
                  </a:lnTo>
                  <a:lnTo>
                    <a:pt x="442544" y="440118"/>
                  </a:lnTo>
                  <a:lnTo>
                    <a:pt x="450507" y="442963"/>
                  </a:lnTo>
                  <a:lnTo>
                    <a:pt x="473595" y="444665"/>
                  </a:lnTo>
                  <a:lnTo>
                    <a:pt x="598170" y="448983"/>
                  </a:lnTo>
                  <a:lnTo>
                    <a:pt x="652653" y="451853"/>
                  </a:lnTo>
                  <a:lnTo>
                    <a:pt x="653288" y="64643"/>
                  </a:lnTo>
                  <a:lnTo>
                    <a:pt x="558177" y="34480"/>
                  </a:lnTo>
                  <a:lnTo>
                    <a:pt x="492302" y="14643"/>
                  </a:lnTo>
                  <a:lnTo>
                    <a:pt x="451916" y="3441"/>
                  </a:lnTo>
                  <a:lnTo>
                    <a:pt x="434022" y="0"/>
                  </a:lnTo>
                  <a:lnTo>
                    <a:pt x="424484" y="1346"/>
                  </a:lnTo>
                  <a:lnTo>
                    <a:pt x="369062" y="16154"/>
                  </a:lnTo>
                  <a:lnTo>
                    <a:pt x="37947" y="118491"/>
                  </a:lnTo>
                  <a:lnTo>
                    <a:pt x="5867" y="141185"/>
                  </a:lnTo>
                  <a:lnTo>
                    <a:pt x="711" y="206095"/>
                  </a:lnTo>
                  <a:lnTo>
                    <a:pt x="0" y="256120"/>
                  </a:lnTo>
                  <a:lnTo>
                    <a:pt x="1041" y="312254"/>
                  </a:lnTo>
                  <a:lnTo>
                    <a:pt x="4203" y="365683"/>
                  </a:lnTo>
                  <a:lnTo>
                    <a:pt x="9550" y="416623"/>
                  </a:lnTo>
                  <a:lnTo>
                    <a:pt x="17132" y="465264"/>
                  </a:lnTo>
                  <a:lnTo>
                    <a:pt x="26974" y="511784"/>
                  </a:lnTo>
                  <a:lnTo>
                    <a:pt x="39192" y="556539"/>
                  </a:lnTo>
                  <a:lnTo>
                    <a:pt x="53670" y="599262"/>
                  </a:lnTo>
                  <a:lnTo>
                    <a:pt x="70612" y="640588"/>
                  </a:lnTo>
                  <a:lnTo>
                    <a:pt x="90017" y="680567"/>
                  </a:lnTo>
                  <a:lnTo>
                    <a:pt x="111925" y="719404"/>
                  </a:lnTo>
                  <a:lnTo>
                    <a:pt x="138747" y="759752"/>
                  </a:lnTo>
                  <a:lnTo>
                    <a:pt x="168668" y="797306"/>
                  </a:lnTo>
                  <a:lnTo>
                    <a:pt x="201612" y="831977"/>
                  </a:lnTo>
                  <a:lnTo>
                    <a:pt x="237490" y="863714"/>
                  </a:lnTo>
                  <a:lnTo>
                    <a:pt x="276225" y="892441"/>
                  </a:lnTo>
                  <a:lnTo>
                    <a:pt x="317715" y="918083"/>
                  </a:lnTo>
                  <a:lnTo>
                    <a:pt x="361899" y="940587"/>
                  </a:lnTo>
                  <a:lnTo>
                    <a:pt x="408673" y="959878"/>
                  </a:lnTo>
                  <a:lnTo>
                    <a:pt x="438607" y="965479"/>
                  </a:lnTo>
                  <a:lnTo>
                    <a:pt x="454888" y="961669"/>
                  </a:lnTo>
                  <a:lnTo>
                    <a:pt x="523405" y="932116"/>
                  </a:lnTo>
                  <a:lnTo>
                    <a:pt x="566102" y="908685"/>
                  </a:lnTo>
                  <a:lnTo>
                    <a:pt x="605904" y="882561"/>
                  </a:lnTo>
                  <a:lnTo>
                    <a:pt x="642759" y="853757"/>
                  </a:lnTo>
                  <a:lnTo>
                    <a:pt x="676935" y="822058"/>
                  </a:lnTo>
                  <a:lnTo>
                    <a:pt x="708215" y="787615"/>
                  </a:lnTo>
                  <a:lnTo>
                    <a:pt x="736714" y="750328"/>
                  </a:lnTo>
                  <a:lnTo>
                    <a:pt x="762444" y="710158"/>
                  </a:lnTo>
                  <a:lnTo>
                    <a:pt x="785444" y="667054"/>
                  </a:lnTo>
                  <a:lnTo>
                    <a:pt x="805726" y="621004"/>
                  </a:lnTo>
                  <a:lnTo>
                    <a:pt x="823341" y="571944"/>
                  </a:lnTo>
                  <a:lnTo>
                    <a:pt x="838288" y="519861"/>
                  </a:lnTo>
                  <a:lnTo>
                    <a:pt x="850595" y="464693"/>
                  </a:lnTo>
                  <a:lnTo>
                    <a:pt x="860310" y="406425"/>
                  </a:lnTo>
                  <a:lnTo>
                    <a:pt x="864336" y="362686"/>
                  </a:lnTo>
                  <a:lnTo>
                    <a:pt x="866698" y="306451"/>
                  </a:lnTo>
                  <a:lnTo>
                    <a:pt x="867283" y="256120"/>
                  </a:lnTo>
                  <a:lnTo>
                    <a:pt x="867308" y="241528"/>
                  </a:lnTo>
                  <a:close/>
                </a:path>
                <a:path w="2545715" h="965835">
                  <a:moveTo>
                    <a:pt x="1396733" y="192671"/>
                  </a:moveTo>
                  <a:lnTo>
                    <a:pt x="1395577" y="184924"/>
                  </a:lnTo>
                  <a:lnTo>
                    <a:pt x="1390764" y="152514"/>
                  </a:lnTo>
                  <a:lnTo>
                    <a:pt x="1373111" y="123380"/>
                  </a:lnTo>
                  <a:lnTo>
                    <a:pt x="1344129" y="105638"/>
                  </a:lnTo>
                  <a:lnTo>
                    <a:pt x="1311884" y="100799"/>
                  </a:lnTo>
                  <a:lnTo>
                    <a:pt x="1311884" y="210769"/>
                  </a:lnTo>
                  <a:lnTo>
                    <a:pt x="1311884" y="505396"/>
                  </a:lnTo>
                  <a:lnTo>
                    <a:pt x="1310220" y="516801"/>
                  </a:lnTo>
                  <a:lnTo>
                    <a:pt x="1305293" y="524865"/>
                  </a:lnTo>
                  <a:lnTo>
                    <a:pt x="1297241" y="529653"/>
                  </a:lnTo>
                  <a:lnTo>
                    <a:pt x="1286179" y="531241"/>
                  </a:lnTo>
                  <a:lnTo>
                    <a:pt x="1252753" y="531241"/>
                  </a:lnTo>
                  <a:lnTo>
                    <a:pt x="1241691" y="529653"/>
                  </a:lnTo>
                  <a:lnTo>
                    <a:pt x="1233627" y="524865"/>
                  </a:lnTo>
                  <a:lnTo>
                    <a:pt x="1228712" y="516801"/>
                  </a:lnTo>
                  <a:lnTo>
                    <a:pt x="1227035" y="505396"/>
                  </a:lnTo>
                  <a:lnTo>
                    <a:pt x="1227035" y="210769"/>
                  </a:lnTo>
                  <a:lnTo>
                    <a:pt x="1228712" y="199644"/>
                  </a:lnTo>
                  <a:lnTo>
                    <a:pt x="1233627" y="191541"/>
                  </a:lnTo>
                  <a:lnTo>
                    <a:pt x="1241691" y="186601"/>
                  </a:lnTo>
                  <a:lnTo>
                    <a:pt x="1252753" y="184924"/>
                  </a:lnTo>
                  <a:lnTo>
                    <a:pt x="1286179" y="184924"/>
                  </a:lnTo>
                  <a:lnTo>
                    <a:pt x="1297241" y="186601"/>
                  </a:lnTo>
                  <a:lnTo>
                    <a:pt x="1305293" y="191541"/>
                  </a:lnTo>
                  <a:lnTo>
                    <a:pt x="1310220" y="199644"/>
                  </a:lnTo>
                  <a:lnTo>
                    <a:pt x="1311884" y="210769"/>
                  </a:lnTo>
                  <a:lnTo>
                    <a:pt x="1311884" y="100799"/>
                  </a:lnTo>
                  <a:lnTo>
                    <a:pt x="1304175" y="99631"/>
                  </a:lnTo>
                  <a:lnTo>
                    <a:pt x="1232179" y="99631"/>
                  </a:lnTo>
                  <a:lnTo>
                    <a:pt x="1192237" y="105638"/>
                  </a:lnTo>
                  <a:lnTo>
                    <a:pt x="1163243" y="123380"/>
                  </a:lnTo>
                  <a:lnTo>
                    <a:pt x="1145590" y="152514"/>
                  </a:lnTo>
                  <a:lnTo>
                    <a:pt x="1139621" y="192671"/>
                  </a:lnTo>
                  <a:lnTo>
                    <a:pt x="1139621" y="523494"/>
                  </a:lnTo>
                  <a:lnTo>
                    <a:pt x="1145590" y="563651"/>
                  </a:lnTo>
                  <a:lnTo>
                    <a:pt x="1163243" y="592785"/>
                  </a:lnTo>
                  <a:lnTo>
                    <a:pt x="1192237" y="610539"/>
                  </a:lnTo>
                  <a:lnTo>
                    <a:pt x="1232179" y="616534"/>
                  </a:lnTo>
                  <a:lnTo>
                    <a:pt x="1272032" y="616534"/>
                  </a:lnTo>
                  <a:lnTo>
                    <a:pt x="1293888" y="664337"/>
                  </a:lnTo>
                  <a:lnTo>
                    <a:pt x="1298384" y="673392"/>
                  </a:lnTo>
                  <a:lnTo>
                    <a:pt x="1378737" y="673392"/>
                  </a:lnTo>
                  <a:lnTo>
                    <a:pt x="1383880" y="668870"/>
                  </a:lnTo>
                  <a:lnTo>
                    <a:pt x="1380667" y="661758"/>
                  </a:lnTo>
                  <a:lnTo>
                    <a:pt x="1354950" y="606196"/>
                  </a:lnTo>
                  <a:lnTo>
                    <a:pt x="1373149" y="593001"/>
                  </a:lnTo>
                  <a:lnTo>
                    <a:pt x="1386205" y="574776"/>
                  </a:lnTo>
                  <a:lnTo>
                    <a:pt x="1394091" y="551586"/>
                  </a:lnTo>
                  <a:lnTo>
                    <a:pt x="1396009" y="531241"/>
                  </a:lnTo>
                  <a:lnTo>
                    <a:pt x="1396733" y="523494"/>
                  </a:lnTo>
                  <a:lnTo>
                    <a:pt x="1396733" y="192671"/>
                  </a:lnTo>
                  <a:close/>
                </a:path>
                <a:path w="2545715" h="965835">
                  <a:moveTo>
                    <a:pt x="1718119" y="105448"/>
                  </a:moveTo>
                  <a:lnTo>
                    <a:pt x="1712341" y="99631"/>
                  </a:lnTo>
                  <a:lnTo>
                    <a:pt x="1646135" y="99631"/>
                  </a:lnTo>
                  <a:lnTo>
                    <a:pt x="1639062" y="99631"/>
                  </a:lnTo>
                  <a:lnTo>
                    <a:pt x="1633270" y="105448"/>
                  </a:lnTo>
                  <a:lnTo>
                    <a:pt x="1633270" y="505396"/>
                  </a:lnTo>
                  <a:lnTo>
                    <a:pt x="1631607" y="516788"/>
                  </a:lnTo>
                  <a:lnTo>
                    <a:pt x="1626692" y="524865"/>
                  </a:lnTo>
                  <a:lnTo>
                    <a:pt x="1618627" y="529653"/>
                  </a:lnTo>
                  <a:lnTo>
                    <a:pt x="1607566" y="531241"/>
                  </a:lnTo>
                  <a:lnTo>
                    <a:pt x="1574139" y="531241"/>
                  </a:lnTo>
                  <a:lnTo>
                    <a:pt x="1563077" y="529653"/>
                  </a:lnTo>
                  <a:lnTo>
                    <a:pt x="1555013" y="524865"/>
                  </a:lnTo>
                  <a:lnTo>
                    <a:pt x="1550098" y="516788"/>
                  </a:lnTo>
                  <a:lnTo>
                    <a:pt x="1548434" y="505396"/>
                  </a:lnTo>
                  <a:lnTo>
                    <a:pt x="1548434" y="105448"/>
                  </a:lnTo>
                  <a:lnTo>
                    <a:pt x="1542643" y="99631"/>
                  </a:lnTo>
                  <a:lnTo>
                    <a:pt x="1466799" y="99631"/>
                  </a:lnTo>
                  <a:lnTo>
                    <a:pt x="1461008" y="105448"/>
                  </a:lnTo>
                  <a:lnTo>
                    <a:pt x="1461008" y="523494"/>
                  </a:lnTo>
                  <a:lnTo>
                    <a:pt x="1466977" y="563651"/>
                  </a:lnTo>
                  <a:lnTo>
                    <a:pt x="1484630" y="592785"/>
                  </a:lnTo>
                  <a:lnTo>
                    <a:pt x="1513624" y="610539"/>
                  </a:lnTo>
                  <a:lnTo>
                    <a:pt x="1553565" y="616534"/>
                  </a:lnTo>
                  <a:lnTo>
                    <a:pt x="1625561" y="616534"/>
                  </a:lnTo>
                  <a:lnTo>
                    <a:pt x="1665516" y="610539"/>
                  </a:lnTo>
                  <a:lnTo>
                    <a:pt x="1694497" y="592785"/>
                  </a:lnTo>
                  <a:lnTo>
                    <a:pt x="1712150" y="563651"/>
                  </a:lnTo>
                  <a:lnTo>
                    <a:pt x="1718119" y="523494"/>
                  </a:lnTo>
                  <a:lnTo>
                    <a:pt x="1718119" y="105448"/>
                  </a:lnTo>
                  <a:close/>
                </a:path>
                <a:path w="2545715" h="965835">
                  <a:moveTo>
                    <a:pt x="1869821" y="103517"/>
                  </a:moveTo>
                  <a:lnTo>
                    <a:pt x="1865960" y="99631"/>
                  </a:lnTo>
                  <a:lnTo>
                    <a:pt x="1792681" y="99631"/>
                  </a:lnTo>
                  <a:lnTo>
                    <a:pt x="1785607" y="99631"/>
                  </a:lnTo>
                  <a:lnTo>
                    <a:pt x="1782394" y="103517"/>
                  </a:lnTo>
                  <a:lnTo>
                    <a:pt x="1782394" y="612660"/>
                  </a:lnTo>
                  <a:lnTo>
                    <a:pt x="1785607" y="616534"/>
                  </a:lnTo>
                  <a:lnTo>
                    <a:pt x="1865960" y="616534"/>
                  </a:lnTo>
                  <a:lnTo>
                    <a:pt x="1869821" y="612660"/>
                  </a:lnTo>
                  <a:lnTo>
                    <a:pt x="1869821" y="103517"/>
                  </a:lnTo>
                  <a:close/>
                </a:path>
                <a:path w="2545715" h="965835">
                  <a:moveTo>
                    <a:pt x="2191842" y="192671"/>
                  </a:moveTo>
                  <a:lnTo>
                    <a:pt x="2185784" y="152514"/>
                  </a:lnTo>
                  <a:lnTo>
                    <a:pt x="2167979" y="123380"/>
                  </a:lnTo>
                  <a:lnTo>
                    <a:pt x="2138972" y="105638"/>
                  </a:lnTo>
                  <a:lnTo>
                    <a:pt x="2099284" y="99631"/>
                  </a:lnTo>
                  <a:lnTo>
                    <a:pt x="2027288" y="99631"/>
                  </a:lnTo>
                  <a:lnTo>
                    <a:pt x="1987245" y="105638"/>
                  </a:lnTo>
                  <a:lnTo>
                    <a:pt x="1958035" y="123380"/>
                  </a:lnTo>
                  <a:lnTo>
                    <a:pt x="1940153" y="152514"/>
                  </a:lnTo>
                  <a:lnTo>
                    <a:pt x="1934095" y="192671"/>
                  </a:lnTo>
                  <a:lnTo>
                    <a:pt x="1934095" y="523494"/>
                  </a:lnTo>
                  <a:lnTo>
                    <a:pt x="1940153" y="563651"/>
                  </a:lnTo>
                  <a:lnTo>
                    <a:pt x="1958035" y="592785"/>
                  </a:lnTo>
                  <a:lnTo>
                    <a:pt x="1987245" y="610539"/>
                  </a:lnTo>
                  <a:lnTo>
                    <a:pt x="2027288" y="616534"/>
                  </a:lnTo>
                  <a:lnTo>
                    <a:pt x="2099284" y="616534"/>
                  </a:lnTo>
                  <a:lnTo>
                    <a:pt x="2138972" y="610539"/>
                  </a:lnTo>
                  <a:lnTo>
                    <a:pt x="2167979" y="592785"/>
                  </a:lnTo>
                  <a:lnTo>
                    <a:pt x="2185784" y="563651"/>
                  </a:lnTo>
                  <a:lnTo>
                    <a:pt x="2191842" y="523494"/>
                  </a:lnTo>
                  <a:lnTo>
                    <a:pt x="2191842" y="447243"/>
                  </a:lnTo>
                  <a:lnTo>
                    <a:pt x="2187994" y="443369"/>
                  </a:lnTo>
                  <a:lnTo>
                    <a:pt x="2110206" y="443369"/>
                  </a:lnTo>
                  <a:lnTo>
                    <a:pt x="2106993" y="447243"/>
                  </a:lnTo>
                  <a:lnTo>
                    <a:pt x="2106993" y="505396"/>
                  </a:lnTo>
                  <a:lnTo>
                    <a:pt x="2105329" y="516801"/>
                  </a:lnTo>
                  <a:lnTo>
                    <a:pt x="2100414" y="524865"/>
                  </a:lnTo>
                  <a:lnTo>
                    <a:pt x="2092350" y="529653"/>
                  </a:lnTo>
                  <a:lnTo>
                    <a:pt x="2081288" y="531241"/>
                  </a:lnTo>
                  <a:lnTo>
                    <a:pt x="2047862" y="531241"/>
                  </a:lnTo>
                  <a:lnTo>
                    <a:pt x="2036800" y="529653"/>
                  </a:lnTo>
                  <a:lnTo>
                    <a:pt x="2028736" y="524865"/>
                  </a:lnTo>
                  <a:lnTo>
                    <a:pt x="2023821" y="516801"/>
                  </a:lnTo>
                  <a:lnTo>
                    <a:pt x="2022144" y="505396"/>
                  </a:lnTo>
                  <a:lnTo>
                    <a:pt x="2022144" y="210769"/>
                  </a:lnTo>
                  <a:lnTo>
                    <a:pt x="2023732" y="199644"/>
                  </a:lnTo>
                  <a:lnTo>
                    <a:pt x="2028494" y="191541"/>
                  </a:lnTo>
                  <a:lnTo>
                    <a:pt x="2036521" y="186601"/>
                  </a:lnTo>
                  <a:lnTo>
                    <a:pt x="2047862" y="184924"/>
                  </a:lnTo>
                  <a:lnTo>
                    <a:pt x="2081288" y="184924"/>
                  </a:lnTo>
                  <a:lnTo>
                    <a:pt x="2092350" y="186601"/>
                  </a:lnTo>
                  <a:lnTo>
                    <a:pt x="2100414" y="191541"/>
                  </a:lnTo>
                  <a:lnTo>
                    <a:pt x="2105329" y="199644"/>
                  </a:lnTo>
                  <a:lnTo>
                    <a:pt x="2106993" y="210769"/>
                  </a:lnTo>
                  <a:lnTo>
                    <a:pt x="2106993" y="268922"/>
                  </a:lnTo>
                  <a:lnTo>
                    <a:pt x="2110206" y="272796"/>
                  </a:lnTo>
                  <a:lnTo>
                    <a:pt x="2187994" y="272796"/>
                  </a:lnTo>
                  <a:lnTo>
                    <a:pt x="2191842" y="268922"/>
                  </a:lnTo>
                  <a:lnTo>
                    <a:pt x="2191842" y="192671"/>
                  </a:lnTo>
                  <a:close/>
                </a:path>
                <a:path w="2545715" h="965835">
                  <a:moveTo>
                    <a:pt x="2545372" y="610069"/>
                  </a:moveTo>
                  <a:lnTo>
                    <a:pt x="2540876" y="601662"/>
                  </a:lnTo>
                  <a:lnTo>
                    <a:pt x="2424531" y="340639"/>
                  </a:lnTo>
                  <a:lnTo>
                    <a:pt x="2533802" y="115138"/>
                  </a:lnTo>
                  <a:lnTo>
                    <a:pt x="2538298" y="106095"/>
                  </a:lnTo>
                  <a:lnTo>
                    <a:pt x="2534450" y="99631"/>
                  </a:lnTo>
                  <a:lnTo>
                    <a:pt x="2450236" y="99631"/>
                  </a:lnTo>
                  <a:lnTo>
                    <a:pt x="2445740" y="102870"/>
                  </a:lnTo>
                  <a:lnTo>
                    <a:pt x="2442527" y="109321"/>
                  </a:lnTo>
                  <a:lnTo>
                    <a:pt x="2343543" y="312851"/>
                  </a:lnTo>
                  <a:lnTo>
                    <a:pt x="2343543" y="104165"/>
                  </a:lnTo>
                  <a:lnTo>
                    <a:pt x="2339035" y="99631"/>
                  </a:lnTo>
                  <a:lnTo>
                    <a:pt x="2260625" y="99631"/>
                  </a:lnTo>
                  <a:lnTo>
                    <a:pt x="2256117" y="104165"/>
                  </a:lnTo>
                  <a:lnTo>
                    <a:pt x="2256117" y="612013"/>
                  </a:lnTo>
                  <a:lnTo>
                    <a:pt x="2260625" y="616534"/>
                  </a:lnTo>
                  <a:lnTo>
                    <a:pt x="2339035" y="616534"/>
                  </a:lnTo>
                  <a:lnTo>
                    <a:pt x="2343543" y="612013"/>
                  </a:lnTo>
                  <a:lnTo>
                    <a:pt x="2343543" y="460819"/>
                  </a:lnTo>
                  <a:lnTo>
                    <a:pt x="2367318" y="414934"/>
                  </a:lnTo>
                  <a:lnTo>
                    <a:pt x="2448306" y="606844"/>
                  </a:lnTo>
                  <a:lnTo>
                    <a:pt x="2450884" y="613295"/>
                  </a:lnTo>
                  <a:lnTo>
                    <a:pt x="2455380" y="616534"/>
                  </a:lnTo>
                  <a:lnTo>
                    <a:pt x="2531224" y="616534"/>
                  </a:lnTo>
                  <a:lnTo>
                    <a:pt x="2541511" y="616534"/>
                  </a:lnTo>
                  <a:lnTo>
                    <a:pt x="2545372" y="610069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93790" y="3180136"/>
              <a:ext cx="2388235" cy="823594"/>
            </a:xfrm>
            <a:custGeom>
              <a:avLst/>
              <a:gdLst/>
              <a:ahLst/>
              <a:cxnLst/>
              <a:rect l="l" t="t" r="r" b="b"/>
              <a:pathLst>
                <a:path w="2388234" h="823595">
                  <a:moveTo>
                    <a:pt x="17005" y="698690"/>
                  </a:moveTo>
                  <a:lnTo>
                    <a:pt x="0" y="698690"/>
                  </a:lnTo>
                  <a:lnTo>
                    <a:pt x="0" y="822972"/>
                  </a:lnTo>
                  <a:lnTo>
                    <a:pt x="17005" y="822972"/>
                  </a:lnTo>
                  <a:lnTo>
                    <a:pt x="17005" y="698690"/>
                  </a:lnTo>
                  <a:close/>
                </a:path>
                <a:path w="2388234" h="823595">
                  <a:moveTo>
                    <a:pt x="1752600" y="513029"/>
                  </a:moveTo>
                  <a:lnTo>
                    <a:pt x="1751317" y="505917"/>
                  </a:lnTo>
                  <a:lnTo>
                    <a:pt x="1731479" y="413524"/>
                  </a:lnTo>
                  <a:lnTo>
                    <a:pt x="1715376" y="338569"/>
                  </a:lnTo>
                  <a:lnTo>
                    <a:pt x="1666951" y="113080"/>
                  </a:lnTo>
                  <a:lnTo>
                    <a:pt x="1644611" y="9055"/>
                  </a:lnTo>
                  <a:lnTo>
                    <a:pt x="1643329" y="2590"/>
                  </a:lnTo>
                  <a:lnTo>
                    <a:pt x="1639468" y="0"/>
                  </a:lnTo>
                  <a:lnTo>
                    <a:pt x="1629829" y="0"/>
                  </a:lnTo>
                  <a:lnTo>
                    <a:pt x="1629829" y="338569"/>
                  </a:lnTo>
                  <a:lnTo>
                    <a:pt x="1547558" y="338569"/>
                  </a:lnTo>
                  <a:lnTo>
                    <a:pt x="1588693" y="113080"/>
                  </a:lnTo>
                  <a:lnTo>
                    <a:pt x="1629829" y="338569"/>
                  </a:lnTo>
                  <a:lnTo>
                    <a:pt x="1629829" y="0"/>
                  </a:lnTo>
                  <a:lnTo>
                    <a:pt x="1538554" y="0"/>
                  </a:lnTo>
                  <a:lnTo>
                    <a:pt x="1534706" y="2590"/>
                  </a:lnTo>
                  <a:lnTo>
                    <a:pt x="1533410" y="9055"/>
                  </a:lnTo>
                  <a:lnTo>
                    <a:pt x="1426718" y="505917"/>
                  </a:lnTo>
                  <a:lnTo>
                    <a:pt x="1424787" y="513029"/>
                  </a:lnTo>
                  <a:lnTo>
                    <a:pt x="1428000" y="516902"/>
                  </a:lnTo>
                  <a:lnTo>
                    <a:pt x="1509636" y="516902"/>
                  </a:lnTo>
                  <a:lnTo>
                    <a:pt x="1512849" y="513664"/>
                  </a:lnTo>
                  <a:lnTo>
                    <a:pt x="1514132" y="507847"/>
                  </a:lnTo>
                  <a:lnTo>
                    <a:pt x="1531480" y="413524"/>
                  </a:lnTo>
                  <a:lnTo>
                    <a:pt x="1645894" y="413524"/>
                  </a:lnTo>
                  <a:lnTo>
                    <a:pt x="1663903" y="507847"/>
                  </a:lnTo>
                  <a:lnTo>
                    <a:pt x="1665185" y="513664"/>
                  </a:lnTo>
                  <a:lnTo>
                    <a:pt x="1668399" y="516902"/>
                  </a:lnTo>
                  <a:lnTo>
                    <a:pt x="1750034" y="516902"/>
                  </a:lnTo>
                  <a:lnTo>
                    <a:pt x="1752600" y="513029"/>
                  </a:lnTo>
                  <a:close/>
                </a:path>
                <a:path w="2388234" h="823595">
                  <a:moveTo>
                    <a:pt x="2066277" y="93052"/>
                  </a:moveTo>
                  <a:lnTo>
                    <a:pt x="2065121" y="85293"/>
                  </a:lnTo>
                  <a:lnTo>
                    <a:pt x="2060308" y="52882"/>
                  </a:lnTo>
                  <a:lnTo>
                    <a:pt x="2042655" y="23749"/>
                  </a:lnTo>
                  <a:lnTo>
                    <a:pt x="2013661" y="6007"/>
                  </a:lnTo>
                  <a:lnTo>
                    <a:pt x="1978863" y="787"/>
                  </a:lnTo>
                  <a:lnTo>
                    <a:pt x="1978863" y="111137"/>
                  </a:lnTo>
                  <a:lnTo>
                    <a:pt x="1978863" y="232613"/>
                  </a:lnTo>
                  <a:lnTo>
                    <a:pt x="1977275" y="243459"/>
                  </a:lnTo>
                  <a:lnTo>
                    <a:pt x="1972513" y="251587"/>
                  </a:lnTo>
                  <a:lnTo>
                    <a:pt x="1964486" y="256692"/>
                  </a:lnTo>
                  <a:lnTo>
                    <a:pt x="1953145" y="258457"/>
                  </a:lnTo>
                  <a:lnTo>
                    <a:pt x="1896579" y="258457"/>
                  </a:lnTo>
                  <a:lnTo>
                    <a:pt x="1896579" y="85293"/>
                  </a:lnTo>
                  <a:lnTo>
                    <a:pt x="1953145" y="85293"/>
                  </a:lnTo>
                  <a:lnTo>
                    <a:pt x="1964486" y="86969"/>
                  </a:lnTo>
                  <a:lnTo>
                    <a:pt x="1972513" y="91922"/>
                  </a:lnTo>
                  <a:lnTo>
                    <a:pt x="1977275" y="100012"/>
                  </a:lnTo>
                  <a:lnTo>
                    <a:pt x="1978863" y="111137"/>
                  </a:lnTo>
                  <a:lnTo>
                    <a:pt x="1978863" y="787"/>
                  </a:lnTo>
                  <a:lnTo>
                    <a:pt x="1973719" y="12"/>
                  </a:lnTo>
                  <a:lnTo>
                    <a:pt x="1813026" y="12"/>
                  </a:lnTo>
                  <a:lnTo>
                    <a:pt x="1809165" y="3886"/>
                  </a:lnTo>
                  <a:lnTo>
                    <a:pt x="1809165" y="513016"/>
                  </a:lnTo>
                  <a:lnTo>
                    <a:pt x="1813026" y="516902"/>
                  </a:lnTo>
                  <a:lnTo>
                    <a:pt x="1893366" y="516902"/>
                  </a:lnTo>
                  <a:lnTo>
                    <a:pt x="1896579" y="513016"/>
                  </a:lnTo>
                  <a:lnTo>
                    <a:pt x="1896579" y="343738"/>
                  </a:lnTo>
                  <a:lnTo>
                    <a:pt x="1973719" y="343738"/>
                  </a:lnTo>
                  <a:lnTo>
                    <a:pt x="2013661" y="337654"/>
                  </a:lnTo>
                  <a:lnTo>
                    <a:pt x="2060308" y="290588"/>
                  </a:lnTo>
                  <a:lnTo>
                    <a:pt x="2066277" y="250698"/>
                  </a:lnTo>
                  <a:lnTo>
                    <a:pt x="2066277" y="93052"/>
                  </a:lnTo>
                  <a:close/>
                </a:path>
                <a:path w="2388234" h="823595">
                  <a:moveTo>
                    <a:pt x="2387663" y="93052"/>
                  </a:moveTo>
                  <a:lnTo>
                    <a:pt x="2386507" y="85293"/>
                  </a:lnTo>
                  <a:lnTo>
                    <a:pt x="2381694" y="52882"/>
                  </a:lnTo>
                  <a:lnTo>
                    <a:pt x="2364041" y="23749"/>
                  </a:lnTo>
                  <a:lnTo>
                    <a:pt x="2335047" y="6007"/>
                  </a:lnTo>
                  <a:lnTo>
                    <a:pt x="2300249" y="787"/>
                  </a:lnTo>
                  <a:lnTo>
                    <a:pt x="2300249" y="111137"/>
                  </a:lnTo>
                  <a:lnTo>
                    <a:pt x="2300249" y="232613"/>
                  </a:lnTo>
                  <a:lnTo>
                    <a:pt x="2298662" y="243459"/>
                  </a:lnTo>
                  <a:lnTo>
                    <a:pt x="2293899" y="251587"/>
                  </a:lnTo>
                  <a:lnTo>
                    <a:pt x="2285873" y="256692"/>
                  </a:lnTo>
                  <a:lnTo>
                    <a:pt x="2274532" y="258457"/>
                  </a:lnTo>
                  <a:lnTo>
                    <a:pt x="2217966" y="258457"/>
                  </a:lnTo>
                  <a:lnTo>
                    <a:pt x="2217966" y="85293"/>
                  </a:lnTo>
                  <a:lnTo>
                    <a:pt x="2274532" y="85293"/>
                  </a:lnTo>
                  <a:lnTo>
                    <a:pt x="2285873" y="86969"/>
                  </a:lnTo>
                  <a:lnTo>
                    <a:pt x="2293899" y="91922"/>
                  </a:lnTo>
                  <a:lnTo>
                    <a:pt x="2298662" y="100012"/>
                  </a:lnTo>
                  <a:lnTo>
                    <a:pt x="2300249" y="111137"/>
                  </a:lnTo>
                  <a:lnTo>
                    <a:pt x="2300249" y="787"/>
                  </a:lnTo>
                  <a:lnTo>
                    <a:pt x="2295106" y="12"/>
                  </a:lnTo>
                  <a:lnTo>
                    <a:pt x="2134412" y="12"/>
                  </a:lnTo>
                  <a:lnTo>
                    <a:pt x="2130552" y="3886"/>
                  </a:lnTo>
                  <a:lnTo>
                    <a:pt x="2130552" y="513016"/>
                  </a:lnTo>
                  <a:lnTo>
                    <a:pt x="2134412" y="516902"/>
                  </a:lnTo>
                  <a:lnTo>
                    <a:pt x="2214753" y="516902"/>
                  </a:lnTo>
                  <a:lnTo>
                    <a:pt x="2217966" y="513016"/>
                  </a:lnTo>
                  <a:lnTo>
                    <a:pt x="2217966" y="343738"/>
                  </a:lnTo>
                  <a:lnTo>
                    <a:pt x="2295106" y="343738"/>
                  </a:lnTo>
                  <a:lnTo>
                    <a:pt x="2335047" y="337654"/>
                  </a:lnTo>
                  <a:lnTo>
                    <a:pt x="2381694" y="290588"/>
                  </a:lnTo>
                  <a:lnTo>
                    <a:pt x="2387663" y="250698"/>
                  </a:lnTo>
                  <a:lnTo>
                    <a:pt x="2387663" y="9305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5996" y="3878827"/>
              <a:ext cx="106780" cy="1242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87973" y="3878395"/>
              <a:ext cx="190500" cy="125095"/>
            </a:xfrm>
            <a:custGeom>
              <a:avLst/>
              <a:gdLst/>
              <a:ahLst/>
              <a:cxnLst/>
              <a:rect l="l" t="t" r="r" b="b"/>
              <a:pathLst>
                <a:path w="190500" h="125095">
                  <a:moveTo>
                    <a:pt x="17005" y="431"/>
                  </a:moveTo>
                  <a:lnTo>
                    <a:pt x="0" y="431"/>
                  </a:lnTo>
                  <a:lnTo>
                    <a:pt x="0" y="124714"/>
                  </a:lnTo>
                  <a:lnTo>
                    <a:pt x="17005" y="124714"/>
                  </a:lnTo>
                  <a:lnTo>
                    <a:pt x="17005" y="431"/>
                  </a:lnTo>
                  <a:close/>
                </a:path>
                <a:path w="190500" h="125095">
                  <a:moveTo>
                    <a:pt x="153441" y="0"/>
                  </a:moveTo>
                  <a:lnTo>
                    <a:pt x="39154" y="0"/>
                  </a:lnTo>
                  <a:lnTo>
                    <a:pt x="39154" y="13322"/>
                  </a:lnTo>
                  <a:lnTo>
                    <a:pt x="87795" y="13322"/>
                  </a:lnTo>
                  <a:lnTo>
                    <a:pt x="87795" y="124714"/>
                  </a:lnTo>
                  <a:lnTo>
                    <a:pt x="104800" y="124714"/>
                  </a:lnTo>
                  <a:lnTo>
                    <a:pt x="104800" y="13322"/>
                  </a:lnTo>
                  <a:lnTo>
                    <a:pt x="153441" y="13322"/>
                  </a:lnTo>
                  <a:lnTo>
                    <a:pt x="153441" y="0"/>
                  </a:lnTo>
                  <a:close/>
                </a:path>
                <a:path w="190500" h="125095">
                  <a:moveTo>
                    <a:pt x="190220" y="431"/>
                  </a:moveTo>
                  <a:lnTo>
                    <a:pt x="173215" y="431"/>
                  </a:lnTo>
                  <a:lnTo>
                    <a:pt x="173215" y="124714"/>
                  </a:lnTo>
                  <a:lnTo>
                    <a:pt x="190220" y="124714"/>
                  </a:lnTo>
                  <a:lnTo>
                    <a:pt x="190220" y="43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99356" y="3878393"/>
              <a:ext cx="227002" cy="1247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346134" y="3878827"/>
              <a:ext cx="17145" cy="124460"/>
            </a:xfrm>
            <a:custGeom>
              <a:avLst/>
              <a:gdLst/>
              <a:ahLst/>
              <a:cxnLst/>
              <a:rect l="l" t="t" r="r" b="b"/>
              <a:pathLst>
                <a:path w="17144" h="124460">
                  <a:moveTo>
                    <a:pt x="17006" y="124272"/>
                  </a:moveTo>
                  <a:lnTo>
                    <a:pt x="0" y="124272"/>
                  </a:lnTo>
                  <a:lnTo>
                    <a:pt x="0" y="0"/>
                  </a:lnTo>
                  <a:lnTo>
                    <a:pt x="17006" y="0"/>
                  </a:lnTo>
                  <a:lnTo>
                    <a:pt x="17006" y="12427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4891" y="3878393"/>
              <a:ext cx="227204" cy="124705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xmlns="" id="{1CA873A3-8066-48F6-AEBC-94925A3734FB}"/>
              </a:ext>
            </a:extLst>
          </p:cNvPr>
          <p:cNvSpPr txBox="1"/>
          <p:nvPr/>
        </p:nvSpPr>
        <p:spPr>
          <a:xfrm>
            <a:off x="1265555" y="4403331"/>
            <a:ext cx="24178896" cy="1772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1400" b="1" spc="25" smtClean="0">
                <a:solidFill>
                  <a:srgbClr val="38B6FF"/>
                </a:solidFill>
                <a:latin typeface="Huawei Sans"/>
                <a:cs typeface="Huawei Sans"/>
              </a:rPr>
              <a:t>JOIN TODAY!</a:t>
            </a:r>
            <a:endParaRPr sz="2800" dirty="0">
              <a:latin typeface="Huawei Sans"/>
              <a:cs typeface="Huawei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050" y="6575212"/>
            <a:ext cx="3637881" cy="36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55" name="object 10">
              <a:extLst>
                <a:ext uri="{FF2B5EF4-FFF2-40B4-BE49-F238E27FC236}">
                  <a16:creationId xmlns:a16="http://schemas.microsoft.com/office/drawing/2014/main" xmlns="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6" name="object 11">
              <a:extLst>
                <a:ext uri="{FF2B5EF4-FFF2-40B4-BE49-F238E27FC236}">
                  <a16:creationId xmlns:a16="http://schemas.microsoft.com/office/drawing/2014/main" xmlns="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xmlns="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13">
                <a:extLst>
                  <a:ext uri="{FF2B5EF4-FFF2-40B4-BE49-F238E27FC236}">
                    <a16:creationId xmlns:a16="http://schemas.microsoft.com/office/drawing/2014/main" xmlns="" id="{02C8CD55-9611-40A3-87A4-3C8C843EF99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60" name="object 14">
                <a:extLst>
                  <a:ext uri="{FF2B5EF4-FFF2-40B4-BE49-F238E27FC236}">
                    <a16:creationId xmlns:a16="http://schemas.microsoft.com/office/drawing/2014/main" xmlns="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15">
                <a:extLst>
                  <a:ext uri="{FF2B5EF4-FFF2-40B4-BE49-F238E27FC236}">
                    <a16:creationId xmlns:a16="http://schemas.microsoft.com/office/drawing/2014/main" xmlns="" id="{79779A5C-F5C5-4F5C-9193-7C3834A7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xmlns="" id="{9606D3C2-510A-443B-AB0F-55A7874193E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63" name="object 17">
                <a:extLst>
                  <a:ext uri="{FF2B5EF4-FFF2-40B4-BE49-F238E27FC236}">
                    <a16:creationId xmlns:a16="http://schemas.microsoft.com/office/drawing/2014/main" xmlns="" id="{8E73B147-7099-473F-B301-609DCCC7C77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64" name="object 18">
                <a:extLst>
                  <a:ext uri="{FF2B5EF4-FFF2-40B4-BE49-F238E27FC236}">
                    <a16:creationId xmlns:a16="http://schemas.microsoft.com/office/drawing/2014/main" xmlns="" id="{EDE16217-53C2-4AFB-85A4-63D4F23AD7E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65" name="object 19">
                <a:extLst>
                  <a:ext uri="{FF2B5EF4-FFF2-40B4-BE49-F238E27FC236}">
                    <a16:creationId xmlns:a16="http://schemas.microsoft.com/office/drawing/2014/main" xmlns="" id="{D5C64683-BFC1-4135-93A3-8DDD110356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xmlns="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 smtClean="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2859537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2159114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dirty="0" smtClean="0"/>
              <a:t>ARCHITECTURE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47036" y="3093181"/>
            <a:ext cx="11878613" cy="5250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Front-end framework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Based on HTML*, CSS, and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JavaScript.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lang="en-US" sz="2300" spc="-10" dirty="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Built-in </a:t>
            </a: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UI components </a:t>
            </a: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and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advanced services and </a:t>
            </a: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APIs</a:t>
            </a: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lang="en-US" sz="2300" spc="-10" dirty="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Two main execution threads: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Rendering and JS engine.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lang="en-US" sz="2300" spc="-10" dirty="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JS Bridge </a:t>
            </a: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to the OS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sz="2300" dirty="0">
              <a:solidFill>
                <a:srgbClr val="424242"/>
              </a:solidFill>
              <a:latin typeface="Huawei Sans"/>
              <a:cs typeface="Huawei Sans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7998288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Group 43"/>
          <p:cNvGrpSpPr/>
          <p:nvPr/>
        </p:nvGrpSpPr>
        <p:grpSpPr>
          <a:xfrm>
            <a:off x="2368850" y="1036152"/>
            <a:ext cx="10373691" cy="8216232"/>
            <a:chOff x="9182931" y="1275459"/>
            <a:chExt cx="10373691" cy="8216232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9213850" y="6198194"/>
              <a:ext cx="10327314" cy="1060920"/>
            </a:xfrm>
            <a:prstGeom prst="roundRect">
              <a:avLst>
                <a:gd name="adj" fmla="val 20253"/>
              </a:avLst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BRIDGE</a:t>
              </a:r>
              <a:endParaRPr lang="en-US" sz="1200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9182931" y="1275459"/>
              <a:ext cx="10358233" cy="3285626"/>
              <a:chOff x="2787715" y="850835"/>
              <a:chExt cx="7031208" cy="1494751"/>
            </a:xfrm>
          </p:grpSpPr>
          <p:sp>
            <p:nvSpPr>
              <p:cNvPr id="91" name="Rounded Rectangle 90"/>
              <p:cNvSpPr/>
              <p:nvPr/>
            </p:nvSpPr>
            <p:spPr bwMode="auto">
              <a:xfrm>
                <a:off x="2787715" y="850835"/>
                <a:ext cx="7031208" cy="1494751"/>
              </a:xfrm>
              <a:prstGeom prst="roundRect">
                <a:avLst>
                  <a:gd name="adj" fmla="val 8847"/>
                </a:avLst>
              </a:prstGeom>
              <a:solidFill>
                <a:srgbClr val="EA355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FRONT-END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FRAMEWORK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 bwMode="auto">
              <a:xfrm>
                <a:off x="4157521" y="1664970"/>
                <a:ext cx="1645920" cy="548640"/>
              </a:xfrm>
              <a:prstGeom prst="roundRect">
                <a:avLst>
                  <a:gd name="adj" fmla="val 20253"/>
                </a:avLst>
              </a:prstGeom>
              <a:solidFill>
                <a:srgbClr val="AA122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APP LIFECYCLE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 bwMode="auto">
              <a:xfrm>
                <a:off x="6033525" y="1664970"/>
                <a:ext cx="1645920" cy="548640"/>
              </a:xfrm>
              <a:prstGeom prst="roundRect">
                <a:avLst>
                  <a:gd name="adj" fmla="val 20253"/>
                </a:avLst>
              </a:prstGeom>
              <a:solidFill>
                <a:srgbClr val="AA122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APIs &amp; SERVICES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 bwMode="auto">
              <a:xfrm>
                <a:off x="4157521" y="989972"/>
                <a:ext cx="3521924" cy="548640"/>
              </a:xfrm>
              <a:prstGeom prst="roundRect">
                <a:avLst>
                  <a:gd name="adj" fmla="val 20253"/>
                </a:avLst>
              </a:prstGeom>
              <a:solidFill>
                <a:srgbClr val="AA122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DOMAIN SPECIFIC LANGUAGE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(XML, JS)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 bwMode="auto">
              <a:xfrm>
                <a:off x="7904351" y="1664970"/>
                <a:ext cx="1645920" cy="548640"/>
              </a:xfrm>
              <a:prstGeom prst="roundRect">
                <a:avLst>
                  <a:gd name="adj" fmla="val 20253"/>
                </a:avLst>
              </a:prstGeom>
              <a:solidFill>
                <a:srgbClr val="AA122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UI COMPONENTS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>
                <a:off x="7904351" y="989972"/>
                <a:ext cx="1645920" cy="548640"/>
              </a:xfrm>
              <a:prstGeom prst="roundRect">
                <a:avLst>
                  <a:gd name="adj" fmla="val 20253"/>
                </a:avLst>
              </a:prstGeom>
              <a:solidFill>
                <a:srgbClr val="AA122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STYLE, LAYOUT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(CSS)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9198390" y="4765075"/>
              <a:ext cx="10344790" cy="1204663"/>
              <a:chOff x="2797644" y="2495537"/>
              <a:chExt cx="7019193" cy="1068103"/>
            </a:xfrm>
          </p:grpSpPr>
          <p:sp>
            <p:nvSpPr>
              <p:cNvPr id="88" name="Rounded Rectangle 87"/>
              <p:cNvSpPr/>
              <p:nvPr/>
            </p:nvSpPr>
            <p:spPr bwMode="auto">
              <a:xfrm>
                <a:off x="2797644" y="2497458"/>
                <a:ext cx="3368074" cy="1064260"/>
              </a:xfrm>
              <a:prstGeom prst="roundRect">
                <a:avLst>
                  <a:gd name="adj" fmla="val 20253"/>
                </a:avLst>
              </a:prstGeom>
              <a:solidFill>
                <a:srgbClr val="61D2D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JS ENGINE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 bwMode="auto">
              <a:xfrm>
                <a:off x="6470518" y="2495537"/>
                <a:ext cx="3346319" cy="1068103"/>
              </a:xfrm>
              <a:prstGeom prst="roundRect">
                <a:avLst>
                  <a:gd name="adj" fmla="val 20253"/>
                </a:avLst>
              </a:prstGeom>
              <a:solidFill>
                <a:srgbClr val="61D2D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RENDER ENGINE</a:t>
                </a:r>
              </a:p>
            </p:txBody>
          </p:sp>
          <p:sp>
            <p:nvSpPr>
              <p:cNvPr id="90" name="Left-Right Arrow 89"/>
              <p:cNvSpPr/>
              <p:nvPr/>
            </p:nvSpPr>
            <p:spPr bwMode="auto">
              <a:xfrm>
                <a:off x="5781159" y="2593208"/>
                <a:ext cx="1034580" cy="872760"/>
              </a:xfrm>
              <a:prstGeom prst="leftRightArrow">
                <a:avLst>
                  <a:gd name="adj1" fmla="val 50000"/>
                  <a:gd name="adj2" fmla="val 24814"/>
                </a:avLst>
              </a:prstGeom>
              <a:solidFill>
                <a:srgbClr val="7F7F7F">
                  <a:alpha val="47059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>
                  <a:solidFill>
                    <a:schemeClr val="bg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229308" y="7474554"/>
              <a:ext cx="10327314" cy="2017137"/>
              <a:chOff x="2808522" y="4408568"/>
              <a:chExt cx="7010400" cy="1064260"/>
            </a:xfrm>
          </p:grpSpPr>
          <p:sp>
            <p:nvSpPr>
              <p:cNvPr id="83" name="Rounded Rectangle 82"/>
              <p:cNvSpPr/>
              <p:nvPr/>
            </p:nvSpPr>
            <p:spPr bwMode="auto">
              <a:xfrm>
                <a:off x="2808522" y="4408568"/>
                <a:ext cx="7010400" cy="1064260"/>
              </a:xfrm>
              <a:prstGeom prst="roundRect">
                <a:avLst>
                  <a:gd name="adj" fmla="val 20253"/>
                </a:avLst>
              </a:prstGeom>
              <a:solidFill>
                <a:srgbClr val="EDDE45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OS &amp;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HARDWARE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 bwMode="auto">
              <a:xfrm>
                <a:off x="5364161" y="4669859"/>
                <a:ext cx="1353312" cy="548640"/>
              </a:xfrm>
              <a:prstGeom prst="roundRect">
                <a:avLst>
                  <a:gd name="adj" fmla="val 20253"/>
                </a:avLst>
              </a:prstGeom>
              <a:solidFill>
                <a:srgbClr val="BFAF13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NATIVE UI COMPONENTS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 bwMode="auto">
              <a:xfrm>
                <a:off x="3934473" y="4669859"/>
                <a:ext cx="1353312" cy="548640"/>
              </a:xfrm>
              <a:prstGeom prst="roundRect">
                <a:avLst>
                  <a:gd name="adj" fmla="val 20253"/>
                </a:avLst>
              </a:prstGeom>
              <a:solidFill>
                <a:srgbClr val="BFAF13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GRAPHICS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LIBRARY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 bwMode="auto">
              <a:xfrm>
                <a:off x="6793849" y="4669859"/>
                <a:ext cx="1353312" cy="548640"/>
              </a:xfrm>
              <a:prstGeom prst="roundRect">
                <a:avLst>
                  <a:gd name="adj" fmla="val 20253"/>
                </a:avLst>
              </a:prstGeom>
              <a:solidFill>
                <a:srgbClr val="BFAF13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NATIVE APIs &amp;</a:t>
                </a:r>
              </a:p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SERVICES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 bwMode="auto">
              <a:xfrm>
                <a:off x="8230872" y="4669859"/>
                <a:ext cx="1353312" cy="548640"/>
              </a:xfrm>
              <a:prstGeom prst="roundRect">
                <a:avLst>
                  <a:gd name="adj" fmla="val 20253"/>
                </a:avLst>
              </a:prstGeom>
              <a:solidFill>
                <a:srgbClr val="BFAF13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</a:rPr>
                  <a:t>GPU/NPU</a:t>
                </a:r>
              </a:p>
            </p:txBody>
          </p:sp>
        </p:grpSp>
        <p:sp>
          <p:nvSpPr>
            <p:cNvPr id="79" name="Left-Right Arrow 78"/>
            <p:cNvSpPr/>
            <p:nvPr/>
          </p:nvSpPr>
          <p:spPr bwMode="auto">
            <a:xfrm rot="5400000">
              <a:off x="12311083" y="5716647"/>
              <a:ext cx="846850" cy="872760"/>
            </a:xfrm>
            <a:prstGeom prst="leftRightArrow">
              <a:avLst>
                <a:gd name="adj1" fmla="val 50000"/>
                <a:gd name="adj2" fmla="val 24814"/>
              </a:avLst>
            </a:prstGeom>
            <a:solidFill>
              <a:srgbClr val="7F7F7F">
                <a:alpha val="47059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solidFill>
                  <a:schemeClr val="tx2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0" name="Left-Right Arrow 79"/>
            <p:cNvSpPr/>
            <p:nvPr/>
          </p:nvSpPr>
          <p:spPr bwMode="auto">
            <a:xfrm rot="5400000">
              <a:off x="16234075" y="5791791"/>
              <a:ext cx="846851" cy="872760"/>
            </a:xfrm>
            <a:prstGeom prst="leftRightArrow">
              <a:avLst>
                <a:gd name="adj1" fmla="val 50000"/>
                <a:gd name="adj2" fmla="val 24814"/>
              </a:avLst>
            </a:prstGeom>
            <a:solidFill>
              <a:srgbClr val="7F7F7F">
                <a:alpha val="47059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solidFill>
                  <a:schemeClr val="tx2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" name="Left-Right Arrow 80"/>
            <p:cNvSpPr/>
            <p:nvPr/>
          </p:nvSpPr>
          <p:spPr bwMode="auto">
            <a:xfrm rot="5400000">
              <a:off x="12311083" y="4204173"/>
              <a:ext cx="846850" cy="872760"/>
            </a:xfrm>
            <a:prstGeom prst="leftRightArrow">
              <a:avLst>
                <a:gd name="adj1" fmla="val 50000"/>
                <a:gd name="adj2" fmla="val 24814"/>
              </a:avLst>
            </a:prstGeom>
            <a:solidFill>
              <a:srgbClr val="7F7F7F">
                <a:alpha val="47059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solidFill>
                  <a:schemeClr val="tx2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2" name="Left-Right Arrow 81"/>
            <p:cNvSpPr/>
            <p:nvPr/>
          </p:nvSpPr>
          <p:spPr bwMode="auto">
            <a:xfrm rot="5400000">
              <a:off x="16229870" y="4149071"/>
              <a:ext cx="846850" cy="872760"/>
            </a:xfrm>
            <a:prstGeom prst="leftRightArrow">
              <a:avLst>
                <a:gd name="adj1" fmla="val 50000"/>
                <a:gd name="adj2" fmla="val 24814"/>
              </a:avLst>
            </a:prstGeom>
            <a:solidFill>
              <a:srgbClr val="7F7F7F">
                <a:alpha val="47059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>
                <a:solidFill>
                  <a:schemeClr val="tx2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55" name="object 10">
              <a:extLst>
                <a:ext uri="{FF2B5EF4-FFF2-40B4-BE49-F238E27FC236}">
                  <a16:creationId xmlns:a16="http://schemas.microsoft.com/office/drawing/2014/main" xmlns="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6" name="object 11">
              <a:extLst>
                <a:ext uri="{FF2B5EF4-FFF2-40B4-BE49-F238E27FC236}">
                  <a16:creationId xmlns:a16="http://schemas.microsoft.com/office/drawing/2014/main" xmlns="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xmlns="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13">
                <a:extLst>
                  <a:ext uri="{FF2B5EF4-FFF2-40B4-BE49-F238E27FC236}">
                    <a16:creationId xmlns:a16="http://schemas.microsoft.com/office/drawing/2014/main" xmlns="" id="{02C8CD55-9611-40A3-87A4-3C8C843EF99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60" name="object 14">
                <a:extLst>
                  <a:ext uri="{FF2B5EF4-FFF2-40B4-BE49-F238E27FC236}">
                    <a16:creationId xmlns:a16="http://schemas.microsoft.com/office/drawing/2014/main" xmlns="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15">
                <a:extLst>
                  <a:ext uri="{FF2B5EF4-FFF2-40B4-BE49-F238E27FC236}">
                    <a16:creationId xmlns:a16="http://schemas.microsoft.com/office/drawing/2014/main" xmlns="" id="{79779A5C-F5C5-4F5C-9193-7C3834A7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xmlns="" id="{9606D3C2-510A-443B-AB0F-55A7874193E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63" name="object 17">
                <a:extLst>
                  <a:ext uri="{FF2B5EF4-FFF2-40B4-BE49-F238E27FC236}">
                    <a16:creationId xmlns:a16="http://schemas.microsoft.com/office/drawing/2014/main" xmlns="" id="{8E73B147-7099-473F-B301-609DCCC7C77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64" name="object 18">
                <a:extLst>
                  <a:ext uri="{FF2B5EF4-FFF2-40B4-BE49-F238E27FC236}">
                    <a16:creationId xmlns:a16="http://schemas.microsoft.com/office/drawing/2014/main" xmlns="" id="{EDE16217-53C2-4AFB-85A4-63D4F23AD7E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65" name="object 19">
                <a:extLst>
                  <a:ext uri="{FF2B5EF4-FFF2-40B4-BE49-F238E27FC236}">
                    <a16:creationId xmlns:a16="http://schemas.microsoft.com/office/drawing/2014/main" xmlns="" id="{D5C64683-BFC1-4135-93A3-8DDD110356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xmlns="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2859537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2159114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dirty="0" smtClean="0"/>
              <a:t>SERVICES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47036" y="3093181"/>
            <a:ext cx="11878613" cy="5250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Access to the system: </a:t>
            </a:r>
            <a:endParaRPr lang="en-US" sz="2300" b="1" spc="-10" dirty="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package manager, storage,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system configuration…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lang="en-US" sz="2300" spc="-10" dirty="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Advanced IO</a:t>
            </a: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: third-party app 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sharing; push notifications, 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dialogs…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lang="en-US" sz="2300" spc="-10" dirty="0" smtClean="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Device’s features: </a:t>
            </a: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to battery 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status, calendar, brightness,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network status, </a:t>
            </a:r>
            <a:r>
              <a:rPr lang="en-US" sz="2300" spc="-10" dirty="0" err="1" smtClean="0">
                <a:solidFill>
                  <a:srgbClr val="424242"/>
                </a:solidFill>
                <a:latin typeface="Huawei Sans"/>
                <a:cs typeface="Huawei Sans"/>
              </a:rPr>
              <a:t>bluetooth</a:t>
            </a:r>
            <a:r>
              <a:rPr lang="en-US" sz="2300" spc="-10" dirty="0" smtClean="0">
                <a:solidFill>
                  <a:srgbClr val="424242"/>
                </a:solidFill>
                <a:latin typeface="Huawei Sans"/>
                <a:cs typeface="Huawei Sans"/>
              </a:rPr>
              <a:t>…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sz="2300" dirty="0">
              <a:solidFill>
                <a:srgbClr val="424242"/>
              </a:solidFill>
              <a:latin typeface="Huawei Sans"/>
              <a:cs typeface="Huawei Sans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7998288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0" y="2201459"/>
            <a:ext cx="14023250" cy="58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55" name="object 10">
              <a:extLst>
                <a:ext uri="{FF2B5EF4-FFF2-40B4-BE49-F238E27FC236}">
                  <a16:creationId xmlns:a16="http://schemas.microsoft.com/office/drawing/2014/main" xmlns="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6" name="object 11">
              <a:extLst>
                <a:ext uri="{FF2B5EF4-FFF2-40B4-BE49-F238E27FC236}">
                  <a16:creationId xmlns:a16="http://schemas.microsoft.com/office/drawing/2014/main" xmlns="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xmlns="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13">
                <a:extLst>
                  <a:ext uri="{FF2B5EF4-FFF2-40B4-BE49-F238E27FC236}">
                    <a16:creationId xmlns:a16="http://schemas.microsoft.com/office/drawing/2014/main" xmlns="" id="{02C8CD55-9611-40A3-87A4-3C8C843EF99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60" name="object 14">
                <a:extLst>
                  <a:ext uri="{FF2B5EF4-FFF2-40B4-BE49-F238E27FC236}">
                    <a16:creationId xmlns:a16="http://schemas.microsoft.com/office/drawing/2014/main" xmlns="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15">
                <a:extLst>
                  <a:ext uri="{FF2B5EF4-FFF2-40B4-BE49-F238E27FC236}">
                    <a16:creationId xmlns:a16="http://schemas.microsoft.com/office/drawing/2014/main" xmlns="" id="{79779A5C-F5C5-4F5C-9193-7C3834A7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xmlns="" id="{9606D3C2-510A-443B-AB0F-55A7874193E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63" name="object 17">
                <a:extLst>
                  <a:ext uri="{FF2B5EF4-FFF2-40B4-BE49-F238E27FC236}">
                    <a16:creationId xmlns:a16="http://schemas.microsoft.com/office/drawing/2014/main" xmlns="" id="{8E73B147-7099-473F-B301-609DCCC7C77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64" name="object 18">
                <a:extLst>
                  <a:ext uri="{FF2B5EF4-FFF2-40B4-BE49-F238E27FC236}">
                    <a16:creationId xmlns:a16="http://schemas.microsoft.com/office/drawing/2014/main" xmlns="" id="{EDE16217-53C2-4AFB-85A4-63D4F23AD7E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65" name="object 19">
                <a:extLst>
                  <a:ext uri="{FF2B5EF4-FFF2-40B4-BE49-F238E27FC236}">
                    <a16:creationId xmlns:a16="http://schemas.microsoft.com/office/drawing/2014/main" xmlns="" id="{D5C64683-BFC1-4135-93A3-8DDD110356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xmlns="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40849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3384533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dirty="0" smtClean="0"/>
              <a:t>UI Components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47037" y="4283075"/>
            <a:ext cx="11878613" cy="26246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smtClean="0">
                <a:solidFill>
                  <a:srgbClr val="424242"/>
                </a:solidFill>
                <a:latin typeface="Huawei Sans"/>
                <a:cs typeface="Huawei Sans"/>
              </a:rPr>
              <a:t>Modular and reusable 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smtClean="0">
                <a:solidFill>
                  <a:srgbClr val="424242"/>
                </a:solidFill>
                <a:latin typeface="Huawei Sans"/>
                <a:cs typeface="Huawei Sans"/>
              </a:rPr>
              <a:t>components: </a:t>
            </a:r>
            <a:r>
              <a:rPr lang="en-US" sz="2300" spc="-10" smtClean="0">
                <a:solidFill>
                  <a:srgbClr val="424242"/>
                </a:solidFill>
                <a:latin typeface="Huawei Sans"/>
                <a:cs typeface="Huawei Sans"/>
              </a:rPr>
              <a:t>basic containers, 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smtClean="0">
                <a:solidFill>
                  <a:srgbClr val="424242"/>
                </a:solidFill>
                <a:latin typeface="Huawei Sans"/>
                <a:cs typeface="Huawei Sans"/>
              </a:rPr>
              <a:t>rich text, carrousel/gallery,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smtClean="0">
                <a:solidFill>
                  <a:srgbClr val="424242"/>
                </a:solidFill>
                <a:latin typeface="Huawei Sans"/>
                <a:cs typeface="Huawei Sans"/>
              </a:rPr>
              <a:t>pull to refresh, switch buttons,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 smtClean="0">
                <a:solidFill>
                  <a:srgbClr val="424242"/>
                </a:solidFill>
                <a:latin typeface="Huawei Sans"/>
                <a:cs typeface="Huawei Sans"/>
              </a:rPr>
              <a:t>tabs, advances pickers…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endParaRPr sz="2300" dirty="0">
              <a:solidFill>
                <a:srgbClr val="424242"/>
              </a:solidFill>
              <a:latin typeface="Huawei Sans"/>
              <a:cs typeface="Huawei Sans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6569075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3" y="3140075"/>
            <a:ext cx="14224157" cy="41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55" name="object 10">
              <a:extLst>
                <a:ext uri="{FF2B5EF4-FFF2-40B4-BE49-F238E27FC236}">
                  <a16:creationId xmlns:a16="http://schemas.microsoft.com/office/drawing/2014/main" xmlns="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6" name="object 11">
              <a:extLst>
                <a:ext uri="{FF2B5EF4-FFF2-40B4-BE49-F238E27FC236}">
                  <a16:creationId xmlns:a16="http://schemas.microsoft.com/office/drawing/2014/main" xmlns="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xmlns="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13">
                <a:extLst>
                  <a:ext uri="{FF2B5EF4-FFF2-40B4-BE49-F238E27FC236}">
                    <a16:creationId xmlns:a16="http://schemas.microsoft.com/office/drawing/2014/main" xmlns="" id="{02C8CD55-9611-40A3-87A4-3C8C843EF99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60" name="object 14">
                <a:extLst>
                  <a:ext uri="{FF2B5EF4-FFF2-40B4-BE49-F238E27FC236}">
                    <a16:creationId xmlns:a16="http://schemas.microsoft.com/office/drawing/2014/main" xmlns="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15">
                <a:extLst>
                  <a:ext uri="{FF2B5EF4-FFF2-40B4-BE49-F238E27FC236}">
                    <a16:creationId xmlns:a16="http://schemas.microsoft.com/office/drawing/2014/main" xmlns="" id="{79779A5C-F5C5-4F5C-9193-7C3834A7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xmlns="" id="{9606D3C2-510A-443B-AB0F-55A7874193E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63" name="object 17">
                <a:extLst>
                  <a:ext uri="{FF2B5EF4-FFF2-40B4-BE49-F238E27FC236}">
                    <a16:creationId xmlns:a16="http://schemas.microsoft.com/office/drawing/2014/main" xmlns="" id="{8E73B147-7099-473F-B301-609DCCC7C77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64" name="object 18">
                <a:extLst>
                  <a:ext uri="{FF2B5EF4-FFF2-40B4-BE49-F238E27FC236}">
                    <a16:creationId xmlns:a16="http://schemas.microsoft.com/office/drawing/2014/main" xmlns="" id="{EDE16217-53C2-4AFB-85A4-63D4F23AD7E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65" name="object 19">
                <a:extLst>
                  <a:ext uri="{FF2B5EF4-FFF2-40B4-BE49-F238E27FC236}">
                    <a16:creationId xmlns:a16="http://schemas.microsoft.com/office/drawing/2014/main" xmlns="" id="{D5C64683-BFC1-4135-93A3-8DDD110356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xmlns="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40849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3384533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smtClean="0"/>
              <a:t>Discoverability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47037" y="4283075"/>
            <a:ext cx="11878613" cy="2153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Widgets on </a:t>
            </a: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dashboard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Global search </a:t>
            </a: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results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Web sites (</a:t>
            </a: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URL</a:t>
            </a: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 links)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Links from other apps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Listed in app </a:t>
            </a: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marketplaces</a:t>
            </a:r>
            <a:endParaRPr lang="en-US" sz="2300" b="1" spc="-10" dirty="0">
              <a:solidFill>
                <a:srgbClr val="424242"/>
              </a:solidFill>
              <a:latin typeface="Huawei Sans"/>
              <a:cs typeface="Huawei Sans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6569075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Group 80"/>
          <p:cNvGrpSpPr/>
          <p:nvPr/>
        </p:nvGrpSpPr>
        <p:grpSpPr>
          <a:xfrm>
            <a:off x="3460342" y="814948"/>
            <a:ext cx="9787757" cy="9671320"/>
            <a:chOff x="5412712" y="533400"/>
            <a:chExt cx="5938040" cy="5867400"/>
          </a:xfrm>
        </p:grpSpPr>
        <p:grpSp>
          <p:nvGrpSpPr>
            <p:cNvPr id="82" name="Group 81"/>
            <p:cNvGrpSpPr/>
            <p:nvPr/>
          </p:nvGrpSpPr>
          <p:grpSpPr>
            <a:xfrm>
              <a:off x="5412712" y="533400"/>
              <a:ext cx="2588516" cy="5867400"/>
              <a:chOff x="5412712" y="533400"/>
              <a:chExt cx="2588516" cy="5867400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14241" y="661802"/>
                <a:ext cx="2586223" cy="5603485"/>
              </a:xfrm>
              <a:prstGeom prst="roundRect">
                <a:avLst>
                  <a:gd name="adj" fmla="val 4428"/>
                </a:avLst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5715000" y="708500"/>
                <a:ext cx="2189292" cy="260105"/>
                <a:chOff x="728316" y="199036"/>
                <a:chExt cx="2189292" cy="260105"/>
              </a:xfrm>
            </p:grpSpPr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728316" y="199036"/>
                  <a:ext cx="2189292" cy="26010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49494"/>
                </a:solidFill>
                <a:ln>
                  <a:noFill/>
                </a:ln>
                <a:effectLst/>
                <a:extLst/>
              </p:spPr>
              <p:txBody>
                <a:bodyPr vert="horz" wrap="square" lIns="150722" tIns="75361" rIns="150722" bIns="75361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2967">
                    <a:solidFill>
                      <a:srgbClr val="1D1D1A"/>
                    </a:solidFill>
                    <a:ea typeface="宋体" charset="-122"/>
                  </a:endParaRPr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1716" y="280182"/>
                  <a:ext cx="1642473" cy="97815"/>
                </a:xfrm>
                <a:prstGeom prst="rect">
                  <a:avLst/>
                </a:prstGeom>
              </p:spPr>
            </p:pic>
          </p:grp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3476" y="533400"/>
                <a:ext cx="2587752" cy="58674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 bwMode="auto">
              <a:xfrm>
                <a:off x="5412712" y="3974123"/>
                <a:ext cx="757424" cy="569852"/>
              </a:xfrm>
              <a:prstGeom prst="ellipse">
                <a:avLst/>
              </a:prstGeom>
              <a:noFill/>
              <a:ln w="57150" cap="flat" cmpd="sng" algn="ctr">
                <a:solidFill>
                  <a:srgbClr val="EDDE4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50722" tIns="75361" rIns="150722" bIns="75361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2967">
                  <a:solidFill>
                    <a:srgbClr val="1D1D1A"/>
                  </a:solidFill>
                  <a:ea typeface="宋体" charset="-122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763000" y="533400"/>
              <a:ext cx="2587752" cy="5867400"/>
              <a:chOff x="9254536" y="488668"/>
              <a:chExt cx="2587752" cy="5867400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54536" y="610603"/>
                <a:ext cx="2586223" cy="5603485"/>
              </a:xfrm>
              <a:prstGeom prst="roundRect">
                <a:avLst>
                  <a:gd name="adj" fmla="val 6177"/>
                </a:avLst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4536" y="488668"/>
                <a:ext cx="2587752" cy="5867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91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55" name="object 10">
              <a:extLst>
                <a:ext uri="{FF2B5EF4-FFF2-40B4-BE49-F238E27FC236}">
                  <a16:creationId xmlns:a16="http://schemas.microsoft.com/office/drawing/2014/main" xmlns="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6" name="object 11">
              <a:extLst>
                <a:ext uri="{FF2B5EF4-FFF2-40B4-BE49-F238E27FC236}">
                  <a16:creationId xmlns:a16="http://schemas.microsoft.com/office/drawing/2014/main" xmlns="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xmlns="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13">
                <a:extLst>
                  <a:ext uri="{FF2B5EF4-FFF2-40B4-BE49-F238E27FC236}">
                    <a16:creationId xmlns:a16="http://schemas.microsoft.com/office/drawing/2014/main" xmlns="" id="{02C8CD55-9611-40A3-87A4-3C8C843EF99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60" name="object 14">
                <a:extLst>
                  <a:ext uri="{FF2B5EF4-FFF2-40B4-BE49-F238E27FC236}">
                    <a16:creationId xmlns:a16="http://schemas.microsoft.com/office/drawing/2014/main" xmlns="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15">
                <a:extLst>
                  <a:ext uri="{FF2B5EF4-FFF2-40B4-BE49-F238E27FC236}">
                    <a16:creationId xmlns:a16="http://schemas.microsoft.com/office/drawing/2014/main" xmlns="" id="{79779A5C-F5C5-4F5C-9193-7C3834A7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xmlns="" id="{9606D3C2-510A-443B-AB0F-55A7874193E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63" name="object 17">
                <a:extLst>
                  <a:ext uri="{FF2B5EF4-FFF2-40B4-BE49-F238E27FC236}">
                    <a16:creationId xmlns:a16="http://schemas.microsoft.com/office/drawing/2014/main" xmlns="" id="{8E73B147-7099-473F-B301-609DCCC7C77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64" name="object 18">
                <a:extLst>
                  <a:ext uri="{FF2B5EF4-FFF2-40B4-BE49-F238E27FC236}">
                    <a16:creationId xmlns:a16="http://schemas.microsoft.com/office/drawing/2014/main" xmlns="" id="{EDE16217-53C2-4AFB-85A4-63D4F23AD7E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65" name="object 19">
                <a:extLst>
                  <a:ext uri="{FF2B5EF4-FFF2-40B4-BE49-F238E27FC236}">
                    <a16:creationId xmlns:a16="http://schemas.microsoft.com/office/drawing/2014/main" xmlns="" id="{D5C64683-BFC1-4135-93A3-8DDD110356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xmlns="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40849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3384533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smtClean="0"/>
              <a:t>User Acquisition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47037" y="4283075"/>
            <a:ext cx="11878613" cy="17495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Huge discoverability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Instant access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Minimum friction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User </a:t>
            </a:r>
            <a:r>
              <a:rPr lang="en-US" sz="2300" spc="-10" smtClean="0">
                <a:solidFill>
                  <a:srgbClr val="424242"/>
                </a:solidFill>
                <a:latin typeface="Huawei Sans"/>
                <a:cs typeface="Huawei Sans"/>
              </a:rPr>
              <a:t>identification</a:t>
            </a:r>
            <a:endParaRPr lang="en-US" sz="2300" spc="-10">
              <a:solidFill>
                <a:srgbClr val="424242"/>
              </a:solidFill>
              <a:latin typeface="Huawei Sans"/>
              <a:cs typeface="Huawei Sans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61423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3239952" y="817523"/>
            <a:ext cx="10012498" cy="9685954"/>
            <a:chOff x="3162508" y="817708"/>
            <a:chExt cx="10012498" cy="9685954"/>
          </a:xfrm>
        </p:grpSpPr>
        <p:grpSp>
          <p:nvGrpSpPr>
            <p:cNvPr id="29" name="Group 28"/>
            <p:cNvGrpSpPr/>
            <p:nvPr/>
          </p:nvGrpSpPr>
          <p:grpSpPr>
            <a:xfrm>
              <a:off x="3162508" y="817708"/>
              <a:ext cx="4748146" cy="9671320"/>
              <a:chOff x="5530211" y="903484"/>
              <a:chExt cx="2880607" cy="586740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53815" y="1012445"/>
                <a:ext cx="2587862" cy="5603485"/>
              </a:xfrm>
              <a:prstGeom prst="roundRect">
                <a:avLst>
                  <a:gd name="adj" fmla="val 4096"/>
                </a:avLst>
              </a:prstGeom>
            </p:spPr>
          </p:pic>
          <p:grpSp>
            <p:nvGrpSpPr>
              <p:cNvPr id="31" name="Group 30"/>
              <p:cNvGrpSpPr/>
              <p:nvPr/>
            </p:nvGrpSpPr>
            <p:grpSpPr>
              <a:xfrm>
                <a:off x="5653870" y="903484"/>
                <a:ext cx="2587807" cy="5867400"/>
                <a:chOff x="-425339" y="381000"/>
                <a:chExt cx="2587807" cy="586740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26824" y="544377"/>
                  <a:ext cx="2189292" cy="260105"/>
                  <a:chOff x="762000" y="199036"/>
                  <a:chExt cx="2189292" cy="260105"/>
                </a:xfrm>
              </p:grpSpPr>
              <p:sp>
                <p:nvSpPr>
                  <p:cNvPr id="37" name="Rounded Rectangle 36"/>
                  <p:cNvSpPr/>
                  <p:nvPr/>
                </p:nvSpPr>
                <p:spPr bwMode="auto">
                  <a:xfrm>
                    <a:off x="762000" y="199036"/>
                    <a:ext cx="2189292" cy="260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49494"/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150722" tIns="75361" rIns="150722" bIns="75361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CC9900"/>
                      </a:buClr>
                      <a:buFont typeface="Wingdings" pitchFamily="2" charset="2"/>
                      <a:buChar char="n"/>
                    </a:pPr>
                    <a:endParaRPr lang="en-US" sz="2967">
                      <a:solidFill>
                        <a:srgbClr val="1D1D1A"/>
                      </a:solidFill>
                      <a:ea typeface="宋体" charset="-122"/>
                    </a:endParaRPr>
                  </a:p>
                </p:txBody>
              </p: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1">
                            <a14:imgEffect>
                              <a14:colorTemperature colorTemp="53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75" y="280182"/>
                    <a:ext cx="1642473" cy="978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25339" y="381000"/>
                  <a:ext cx="2587752" cy="586740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/>
              <p:cNvSpPr/>
              <p:nvPr/>
            </p:nvSpPr>
            <p:spPr bwMode="auto">
              <a:xfrm>
                <a:off x="5530211" y="3217927"/>
                <a:ext cx="2880607" cy="2133600"/>
              </a:xfrm>
              <a:prstGeom prst="rect">
                <a:avLst/>
              </a:prstGeom>
              <a:noFill/>
              <a:ln w="57150" cap="flat" cmpd="sng" algn="ctr">
                <a:solidFill>
                  <a:srgbClr val="EDDE4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50722" tIns="75361" rIns="150722" bIns="75361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2967">
                  <a:solidFill>
                    <a:srgbClr val="1D1D1A"/>
                  </a:solidFill>
                  <a:ea typeface="宋体" charset="-122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904551" y="832342"/>
              <a:ext cx="4270455" cy="9671320"/>
              <a:chOff x="8762999" y="526309"/>
              <a:chExt cx="2590801" cy="58674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763000" y="658267"/>
                <a:ext cx="2586224" cy="5603485"/>
              </a:xfrm>
              <a:prstGeom prst="roundRect">
                <a:avLst>
                  <a:gd name="adj" fmla="val 7342"/>
                </a:avLst>
              </a:prstGeom>
            </p:spPr>
          </p:pic>
          <p:grpSp>
            <p:nvGrpSpPr>
              <p:cNvPr id="41" name="Group 40"/>
              <p:cNvGrpSpPr/>
              <p:nvPr/>
            </p:nvGrpSpPr>
            <p:grpSpPr>
              <a:xfrm>
                <a:off x="8762999" y="526309"/>
                <a:ext cx="2587752" cy="5867400"/>
                <a:chOff x="2263799" y="952500"/>
                <a:chExt cx="2587752" cy="5867400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40224" y="1113911"/>
                  <a:ext cx="2209800" cy="260105"/>
                  <a:chOff x="2244852" y="1066800"/>
                  <a:chExt cx="2209800" cy="260105"/>
                </a:xfrm>
              </p:grpSpPr>
              <p:sp>
                <p:nvSpPr>
                  <p:cNvPr id="45" name="Rounded Rectangle 44"/>
                  <p:cNvSpPr/>
                  <p:nvPr/>
                </p:nvSpPr>
                <p:spPr bwMode="auto">
                  <a:xfrm>
                    <a:off x="2244852" y="1066800"/>
                    <a:ext cx="2209800" cy="260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5F6FA"/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150722" tIns="75361" rIns="150722" bIns="75361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CC9900"/>
                      </a:buClr>
                      <a:buFont typeface="Wingdings" pitchFamily="2" charset="2"/>
                      <a:buChar char="n"/>
                    </a:pPr>
                    <a:endParaRPr lang="en-US" sz="2967">
                      <a:solidFill>
                        <a:srgbClr val="1D1D1A"/>
                      </a:solidFill>
                      <a:ea typeface="宋体" charset="-122"/>
                    </a:endParaRPr>
                  </a:p>
                </p:txBody>
              </p: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5979" y="1147946"/>
                    <a:ext cx="1642473" cy="978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3799" y="952500"/>
                  <a:ext cx="2587752" cy="5867400"/>
                </a:xfrm>
                <a:prstGeom prst="rect">
                  <a:avLst/>
                </a:prstGeom>
              </p:spPr>
            </p:pic>
          </p:grpSp>
          <p:sp>
            <p:nvSpPr>
              <p:cNvPr id="42" name="Oval 41"/>
              <p:cNvSpPr/>
              <p:nvPr/>
            </p:nvSpPr>
            <p:spPr bwMode="auto">
              <a:xfrm>
                <a:off x="10672576" y="1392581"/>
                <a:ext cx="681224" cy="436219"/>
              </a:xfrm>
              <a:prstGeom prst="ellipse">
                <a:avLst/>
              </a:prstGeom>
              <a:noFill/>
              <a:ln w="38100" cap="flat" cmpd="sng" algn="ctr">
                <a:solidFill>
                  <a:srgbClr val="EDDE4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50722" tIns="75361" rIns="150722" bIns="75361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2967">
                  <a:solidFill>
                    <a:srgbClr val="1D1D1A"/>
                  </a:solidFill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2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10470" y="1047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xmlns="" id="{A0C05701-C0C0-4FCC-BCFA-A673CFE4F27D}"/>
              </a:ext>
            </a:extLst>
          </p:cNvPr>
          <p:cNvGrpSpPr/>
          <p:nvPr/>
        </p:nvGrpSpPr>
        <p:grpSpPr>
          <a:xfrm>
            <a:off x="822932" y="10080752"/>
            <a:ext cx="1667038" cy="452755"/>
            <a:chOff x="822932" y="10080752"/>
            <a:chExt cx="1667038" cy="452755"/>
          </a:xfrm>
        </p:grpSpPr>
        <p:sp>
          <p:nvSpPr>
            <p:cNvPr id="55" name="object 10">
              <a:extLst>
                <a:ext uri="{FF2B5EF4-FFF2-40B4-BE49-F238E27FC236}">
                  <a16:creationId xmlns:a16="http://schemas.microsoft.com/office/drawing/2014/main" xmlns="" id="{7D628DBA-F138-43AF-A838-37ADC0127DEF}"/>
                </a:ext>
              </a:extLst>
            </p:cNvPr>
            <p:cNvSpPr/>
            <p:nvPr/>
          </p:nvSpPr>
          <p:spPr>
            <a:xfrm>
              <a:off x="822932" y="10080752"/>
              <a:ext cx="407034" cy="452755"/>
            </a:xfrm>
            <a:custGeom>
              <a:avLst/>
              <a:gdLst/>
              <a:ahLst/>
              <a:cxnLst/>
              <a:rect l="l" t="t" r="r" b="b"/>
              <a:pathLst>
                <a:path w="407034" h="452754">
                  <a:moveTo>
                    <a:pt x="203449" y="0"/>
                  </a:moveTo>
                  <a:lnTo>
                    <a:pt x="17790" y="55537"/>
                  </a:lnTo>
                  <a:lnTo>
                    <a:pt x="11654" y="57328"/>
                  </a:lnTo>
                  <a:lnTo>
                    <a:pt x="328" y="96608"/>
                  </a:lnTo>
                  <a:lnTo>
                    <a:pt x="0" y="120059"/>
                  </a:lnTo>
                  <a:lnTo>
                    <a:pt x="1967" y="171415"/>
                  </a:lnTo>
                  <a:lnTo>
                    <a:pt x="8024" y="218091"/>
                  </a:lnTo>
                  <a:lnTo>
                    <a:pt x="18342" y="260804"/>
                  </a:lnTo>
                  <a:lnTo>
                    <a:pt x="33096" y="300273"/>
                  </a:lnTo>
                  <a:lnTo>
                    <a:pt x="52459" y="337214"/>
                  </a:lnTo>
                  <a:lnTo>
                    <a:pt x="79060" y="373735"/>
                  </a:lnTo>
                  <a:lnTo>
                    <a:pt x="111319" y="404864"/>
                  </a:lnTo>
                  <a:lnTo>
                    <a:pt x="148924" y="430351"/>
                  </a:lnTo>
                  <a:lnTo>
                    <a:pt x="191564" y="449944"/>
                  </a:lnTo>
                  <a:lnTo>
                    <a:pt x="205595" y="452562"/>
                  </a:lnTo>
                  <a:lnTo>
                    <a:pt x="213227" y="450780"/>
                  </a:lnTo>
                  <a:lnTo>
                    <a:pt x="223961" y="446667"/>
                  </a:lnTo>
                  <a:lnTo>
                    <a:pt x="265359" y="425945"/>
                  </a:lnTo>
                  <a:lnTo>
                    <a:pt x="301291" y="400197"/>
                  </a:lnTo>
                  <a:lnTo>
                    <a:pt x="153126" y="400197"/>
                  </a:lnTo>
                  <a:lnTo>
                    <a:pt x="152759" y="399443"/>
                  </a:lnTo>
                  <a:lnTo>
                    <a:pt x="160751" y="352516"/>
                  </a:lnTo>
                  <a:lnTo>
                    <a:pt x="169508" y="297573"/>
                  </a:lnTo>
                  <a:lnTo>
                    <a:pt x="174327" y="261113"/>
                  </a:lnTo>
                  <a:lnTo>
                    <a:pt x="98422" y="261113"/>
                  </a:lnTo>
                  <a:lnTo>
                    <a:pt x="94939" y="260882"/>
                  </a:lnTo>
                  <a:lnTo>
                    <a:pt x="129968" y="168768"/>
                  </a:lnTo>
                  <a:lnTo>
                    <a:pt x="155241" y="104869"/>
                  </a:lnTo>
                  <a:lnTo>
                    <a:pt x="188697" y="72256"/>
                  </a:lnTo>
                  <a:lnTo>
                    <a:pt x="232292" y="71698"/>
                  </a:lnTo>
                  <a:lnTo>
                    <a:pt x="404568" y="71698"/>
                  </a:lnTo>
                  <a:lnTo>
                    <a:pt x="403013" y="61338"/>
                  </a:lnTo>
                  <a:lnTo>
                    <a:pt x="394926" y="58429"/>
                  </a:lnTo>
                  <a:lnTo>
                    <a:pt x="261650" y="16160"/>
                  </a:lnTo>
                  <a:lnTo>
                    <a:pt x="230770" y="6864"/>
                  </a:lnTo>
                  <a:lnTo>
                    <a:pt x="211839" y="1615"/>
                  </a:lnTo>
                  <a:lnTo>
                    <a:pt x="203449" y="0"/>
                  </a:lnTo>
                  <a:close/>
                </a:path>
                <a:path w="407034" h="452754">
                  <a:moveTo>
                    <a:pt x="404568" y="71698"/>
                  </a:moveTo>
                  <a:lnTo>
                    <a:pt x="232292" y="71698"/>
                  </a:lnTo>
                  <a:lnTo>
                    <a:pt x="275866" y="71993"/>
                  </a:lnTo>
                  <a:lnTo>
                    <a:pt x="296242" y="73212"/>
                  </a:lnTo>
                  <a:lnTo>
                    <a:pt x="293028" y="78916"/>
                  </a:lnTo>
                  <a:lnTo>
                    <a:pt x="283988" y="92804"/>
                  </a:lnTo>
                  <a:lnTo>
                    <a:pt x="270235" y="113217"/>
                  </a:lnTo>
                  <a:lnTo>
                    <a:pt x="221859" y="183389"/>
                  </a:lnTo>
                  <a:lnTo>
                    <a:pt x="211948" y="197892"/>
                  </a:lnTo>
                  <a:lnTo>
                    <a:pt x="207888" y="204004"/>
                  </a:lnTo>
                  <a:lnTo>
                    <a:pt x="207445" y="206307"/>
                  </a:lnTo>
                  <a:lnTo>
                    <a:pt x="211178" y="207642"/>
                  </a:lnTo>
                  <a:lnTo>
                    <a:pt x="221996" y="208436"/>
                  </a:lnTo>
                  <a:lnTo>
                    <a:pt x="280392" y="210461"/>
                  </a:lnTo>
                  <a:lnTo>
                    <a:pt x="305927" y="211805"/>
                  </a:lnTo>
                  <a:lnTo>
                    <a:pt x="268737" y="268289"/>
                  </a:lnTo>
                  <a:lnTo>
                    <a:pt x="186675" y="364351"/>
                  </a:lnTo>
                  <a:lnTo>
                    <a:pt x="159504" y="395097"/>
                  </a:lnTo>
                  <a:lnTo>
                    <a:pt x="153126" y="400197"/>
                  </a:lnTo>
                  <a:lnTo>
                    <a:pt x="301291" y="400197"/>
                  </a:lnTo>
                  <a:lnTo>
                    <a:pt x="331976" y="369195"/>
                  </a:lnTo>
                  <a:lnTo>
                    <a:pt x="357393" y="332884"/>
                  </a:lnTo>
                  <a:lnTo>
                    <a:pt x="377681" y="291093"/>
                  </a:lnTo>
                  <a:lnTo>
                    <a:pt x="392938" y="243681"/>
                  </a:lnTo>
                  <a:lnTo>
                    <a:pt x="403265" y="190507"/>
                  </a:lnTo>
                  <a:lnTo>
                    <a:pt x="406505" y="120059"/>
                  </a:lnTo>
                  <a:lnTo>
                    <a:pt x="406532" y="113217"/>
                  </a:lnTo>
                  <a:lnTo>
                    <a:pt x="405652" y="78916"/>
                  </a:lnTo>
                  <a:lnTo>
                    <a:pt x="404568" y="71698"/>
                  </a:lnTo>
                  <a:close/>
                </a:path>
                <a:path w="407034" h="452754">
                  <a:moveTo>
                    <a:pt x="171201" y="257154"/>
                  </a:moveTo>
                  <a:lnTo>
                    <a:pt x="163193" y="257298"/>
                  </a:lnTo>
                  <a:lnTo>
                    <a:pt x="150827" y="257957"/>
                  </a:lnTo>
                  <a:lnTo>
                    <a:pt x="119519" y="260170"/>
                  </a:lnTo>
                  <a:lnTo>
                    <a:pt x="107047" y="260857"/>
                  </a:lnTo>
                  <a:lnTo>
                    <a:pt x="98422" y="261113"/>
                  </a:lnTo>
                  <a:lnTo>
                    <a:pt x="174327" y="261113"/>
                  </a:lnTo>
                  <a:lnTo>
                    <a:pt x="174413" y="257541"/>
                  </a:lnTo>
                  <a:lnTo>
                    <a:pt x="171201" y="25715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6" name="object 11">
              <a:extLst>
                <a:ext uri="{FF2B5EF4-FFF2-40B4-BE49-F238E27FC236}">
                  <a16:creationId xmlns:a16="http://schemas.microsoft.com/office/drawing/2014/main" xmlns="" id="{66818A4D-D2BE-40C4-B778-47FD10553890}"/>
                </a:ext>
              </a:extLst>
            </p:cNvPr>
            <p:cNvGrpSpPr/>
            <p:nvPr/>
          </p:nvGrpSpPr>
          <p:grpSpPr>
            <a:xfrm>
              <a:off x="1357130" y="10127453"/>
              <a:ext cx="1132840" cy="269240"/>
              <a:chOff x="1357130" y="10127453"/>
              <a:chExt cx="1132840" cy="269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xmlns="" id="{CBA334A1-83F1-42F9-B270-15A75E5CE86D}"/>
                  </a:ext>
                </a:extLst>
              </p:cNvPr>
              <p:cNvSpPr/>
              <p:nvPr/>
            </p:nvSpPr>
            <p:spPr>
              <a:xfrm>
                <a:off x="1357130" y="10127454"/>
                <a:ext cx="120650" cy="2692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269240">
                    <a:moveTo>
                      <a:pt x="112084" y="268946"/>
                    </a:moveTo>
                    <a:lnTo>
                      <a:pt x="74421" y="268946"/>
                    </a:lnTo>
                    <a:lnTo>
                      <a:pt x="72312" y="264705"/>
                    </a:lnTo>
                    <a:lnTo>
                      <a:pt x="62068" y="242294"/>
                    </a:lnTo>
                    <a:lnTo>
                      <a:pt x="43387" y="242294"/>
                    </a:lnTo>
                    <a:lnTo>
                      <a:pt x="24659" y="239483"/>
                    </a:lnTo>
                    <a:lnTo>
                      <a:pt x="11073" y="231163"/>
                    </a:lnTo>
                    <a:lnTo>
                      <a:pt x="2796" y="217506"/>
                    </a:lnTo>
                    <a:lnTo>
                      <a:pt x="0" y="198681"/>
                    </a:lnTo>
                    <a:lnTo>
                      <a:pt x="0" y="43613"/>
                    </a:lnTo>
                    <a:lnTo>
                      <a:pt x="2796" y="24788"/>
                    </a:lnTo>
                    <a:lnTo>
                      <a:pt x="11073" y="11130"/>
                    </a:lnTo>
                    <a:lnTo>
                      <a:pt x="24659" y="2811"/>
                    </a:lnTo>
                    <a:lnTo>
                      <a:pt x="43387" y="0"/>
                    </a:lnTo>
                    <a:lnTo>
                      <a:pt x="77133" y="0"/>
                    </a:lnTo>
                    <a:lnTo>
                      <a:pt x="95860" y="2811"/>
                    </a:lnTo>
                    <a:lnTo>
                      <a:pt x="109447" y="11130"/>
                    </a:lnTo>
                    <a:lnTo>
                      <a:pt x="117724" y="24788"/>
                    </a:lnTo>
                    <a:lnTo>
                      <a:pt x="119980" y="39978"/>
                    </a:lnTo>
                    <a:lnTo>
                      <a:pt x="45195" y="39978"/>
                    </a:lnTo>
                    <a:lnTo>
                      <a:pt x="40976" y="44219"/>
                    </a:lnTo>
                    <a:lnTo>
                      <a:pt x="40976" y="198378"/>
                    </a:lnTo>
                    <a:lnTo>
                      <a:pt x="45195" y="202315"/>
                    </a:lnTo>
                    <a:lnTo>
                      <a:pt x="120179" y="202315"/>
                    </a:lnTo>
                    <a:lnTo>
                      <a:pt x="119282" y="211851"/>
                    </a:lnTo>
                    <a:lnTo>
                      <a:pt x="115586" y="222720"/>
                    </a:lnTo>
                    <a:lnTo>
                      <a:pt x="109461" y="231262"/>
                    </a:lnTo>
                    <a:lnTo>
                      <a:pt x="100935" y="237447"/>
                    </a:lnTo>
                    <a:lnTo>
                      <a:pt x="112988" y="263494"/>
                    </a:lnTo>
                    <a:lnTo>
                      <a:pt x="114494" y="266826"/>
                    </a:lnTo>
                    <a:lnTo>
                      <a:pt x="112084" y="268946"/>
                    </a:lnTo>
                    <a:close/>
                  </a:path>
                  <a:path w="120650" h="269240">
                    <a:moveTo>
                      <a:pt x="120179" y="202315"/>
                    </a:moveTo>
                    <a:lnTo>
                      <a:pt x="76529" y="202315"/>
                    </a:lnTo>
                    <a:lnTo>
                      <a:pt x="80748" y="198378"/>
                    </a:lnTo>
                    <a:lnTo>
                      <a:pt x="80748" y="44219"/>
                    </a:lnTo>
                    <a:lnTo>
                      <a:pt x="76529" y="39978"/>
                    </a:lnTo>
                    <a:lnTo>
                      <a:pt x="119980" y="39978"/>
                    </a:lnTo>
                    <a:lnTo>
                      <a:pt x="120520" y="43613"/>
                    </a:lnTo>
                    <a:lnTo>
                      <a:pt x="120520" y="198681"/>
                    </a:lnTo>
                    <a:lnTo>
                      <a:pt x="120179" y="202315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13">
                <a:extLst>
                  <a:ext uri="{FF2B5EF4-FFF2-40B4-BE49-F238E27FC236}">
                    <a16:creationId xmlns:a16="http://schemas.microsoft.com/office/drawing/2014/main" xmlns="" id="{02C8CD55-9611-40A3-87A4-3C8C843EF99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07779" y="10127454"/>
                <a:ext cx="120520" cy="242294"/>
              </a:xfrm>
              <a:prstGeom prst="rect">
                <a:avLst/>
              </a:prstGeom>
            </p:spPr>
          </p:pic>
          <p:sp>
            <p:nvSpPr>
              <p:cNvPr id="60" name="object 14">
                <a:extLst>
                  <a:ext uri="{FF2B5EF4-FFF2-40B4-BE49-F238E27FC236}">
                    <a16:creationId xmlns:a16="http://schemas.microsoft.com/office/drawing/2014/main" xmlns="" id="{435E09B4-CAE4-4700-BAC5-5E3CADF78113}"/>
                  </a:ext>
                </a:extLst>
              </p:cNvPr>
              <p:cNvSpPr/>
              <p:nvPr/>
            </p:nvSpPr>
            <p:spPr>
              <a:xfrm>
                <a:off x="1658430" y="10127454"/>
                <a:ext cx="41275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42570">
                    <a:moveTo>
                      <a:pt x="39168" y="242294"/>
                    </a:moveTo>
                    <a:lnTo>
                      <a:pt x="1505" y="242294"/>
                    </a:lnTo>
                    <a:lnTo>
                      <a:pt x="0" y="240476"/>
                    </a:lnTo>
                    <a:lnTo>
                      <a:pt x="0" y="1817"/>
                    </a:lnTo>
                    <a:lnTo>
                      <a:pt x="1505" y="0"/>
                    </a:lnTo>
                    <a:lnTo>
                      <a:pt x="4820" y="0"/>
                    </a:lnTo>
                    <a:lnTo>
                      <a:pt x="39168" y="0"/>
                    </a:lnTo>
                    <a:lnTo>
                      <a:pt x="40976" y="1817"/>
                    </a:lnTo>
                    <a:lnTo>
                      <a:pt x="40976" y="240476"/>
                    </a:lnTo>
                    <a:lnTo>
                      <a:pt x="39168" y="242294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15">
                <a:extLst>
                  <a:ext uri="{FF2B5EF4-FFF2-40B4-BE49-F238E27FC236}">
                    <a16:creationId xmlns:a16="http://schemas.microsoft.com/office/drawing/2014/main" xmlns="" id="{79779A5C-F5C5-4F5C-9193-7C3834A79F6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29537" y="10127454"/>
                <a:ext cx="120821" cy="242294"/>
              </a:xfrm>
              <a:prstGeom prst="rect">
                <a:avLst/>
              </a:prstGeom>
            </p:spPr>
          </p:pic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xmlns="" id="{9606D3C2-510A-443B-AB0F-55A7874193E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80488" y="10127453"/>
                <a:ext cx="135584" cy="242294"/>
              </a:xfrm>
              <a:prstGeom prst="rect">
                <a:avLst/>
              </a:prstGeom>
            </p:spPr>
          </p:pic>
          <p:pic>
            <p:nvPicPr>
              <p:cNvPr id="63" name="object 17">
                <a:extLst>
                  <a:ext uri="{FF2B5EF4-FFF2-40B4-BE49-F238E27FC236}">
                    <a16:creationId xmlns:a16="http://schemas.microsoft.com/office/drawing/2014/main" xmlns="" id="{8E73B147-7099-473F-B301-609DCCC7C77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8022" y="10128907"/>
                <a:ext cx="153662" cy="242294"/>
              </a:xfrm>
              <a:prstGeom prst="rect">
                <a:avLst/>
              </a:prstGeom>
            </p:spPr>
          </p:pic>
          <p:pic>
            <p:nvPicPr>
              <p:cNvPr id="64" name="object 18">
                <a:extLst>
                  <a:ext uri="{FF2B5EF4-FFF2-40B4-BE49-F238E27FC236}">
                    <a16:creationId xmlns:a16="http://schemas.microsoft.com/office/drawing/2014/main" xmlns="" id="{EDE16217-53C2-4AFB-85A4-63D4F23AD7E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18200" y="10128908"/>
                <a:ext cx="120520" cy="242292"/>
              </a:xfrm>
              <a:prstGeom prst="rect">
                <a:avLst/>
              </a:prstGeom>
            </p:spPr>
          </p:pic>
          <p:pic>
            <p:nvPicPr>
              <p:cNvPr id="65" name="object 19">
                <a:extLst>
                  <a:ext uri="{FF2B5EF4-FFF2-40B4-BE49-F238E27FC236}">
                    <a16:creationId xmlns:a16="http://schemas.microsoft.com/office/drawing/2014/main" xmlns="" id="{D5C64683-BFC1-4135-93A3-8DDD110356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68850" y="10128908"/>
                <a:ext cx="120520" cy="242292"/>
              </a:xfrm>
              <a:prstGeom prst="rect">
                <a:avLst/>
              </a:prstGeom>
            </p:spPr>
          </p:pic>
        </p:grp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xmlns="" id="{38687616-520D-4F0E-8E91-B1F9AC8F0626}"/>
                </a:ext>
              </a:extLst>
            </p:cNvPr>
            <p:cNvSpPr/>
            <p:nvPr/>
          </p:nvSpPr>
          <p:spPr>
            <a:xfrm>
              <a:off x="1370152" y="10456424"/>
              <a:ext cx="430530" cy="58419"/>
            </a:xfrm>
            <a:custGeom>
              <a:avLst/>
              <a:gdLst/>
              <a:ahLst/>
              <a:cxnLst/>
              <a:rect l="l" t="t" r="r" b="b"/>
              <a:pathLst>
                <a:path w="430530" h="58420">
                  <a:moveTo>
                    <a:pt x="7962" y="0"/>
                  </a:moveTo>
                  <a:lnTo>
                    <a:pt x="0" y="0"/>
                  </a:lnTo>
                  <a:lnTo>
                    <a:pt x="0" y="58254"/>
                  </a:lnTo>
                  <a:lnTo>
                    <a:pt x="7962" y="58254"/>
                  </a:lnTo>
                  <a:lnTo>
                    <a:pt x="7962" y="0"/>
                  </a:lnTo>
                  <a:close/>
                </a:path>
                <a:path w="430530" h="58420">
                  <a:moveTo>
                    <a:pt x="74523" y="58254"/>
                  </a:moveTo>
                  <a:lnTo>
                    <a:pt x="74333" y="0"/>
                  </a:lnTo>
                  <a:lnTo>
                    <a:pt x="66548" y="0"/>
                  </a:lnTo>
                  <a:lnTo>
                    <a:pt x="66548" y="35966"/>
                  </a:lnTo>
                  <a:lnTo>
                    <a:pt x="66636" y="44323"/>
                  </a:lnTo>
                  <a:lnTo>
                    <a:pt x="66827" y="51168"/>
                  </a:lnTo>
                  <a:lnTo>
                    <a:pt x="36703" y="0"/>
                  </a:lnTo>
                  <a:lnTo>
                    <a:pt x="24460" y="0"/>
                  </a:lnTo>
                  <a:lnTo>
                    <a:pt x="24460" y="58254"/>
                  </a:lnTo>
                  <a:lnTo>
                    <a:pt x="32435" y="58254"/>
                  </a:lnTo>
                  <a:lnTo>
                    <a:pt x="32435" y="22288"/>
                  </a:lnTo>
                  <a:lnTo>
                    <a:pt x="32346" y="13931"/>
                  </a:lnTo>
                  <a:lnTo>
                    <a:pt x="32156" y="7086"/>
                  </a:lnTo>
                  <a:lnTo>
                    <a:pt x="62280" y="58254"/>
                  </a:lnTo>
                  <a:lnTo>
                    <a:pt x="74523" y="58254"/>
                  </a:lnTo>
                  <a:close/>
                </a:path>
                <a:path w="430530" h="58420">
                  <a:moveTo>
                    <a:pt x="98983" y="0"/>
                  </a:moveTo>
                  <a:lnTo>
                    <a:pt x="91020" y="0"/>
                  </a:lnTo>
                  <a:lnTo>
                    <a:pt x="91020" y="58254"/>
                  </a:lnTo>
                  <a:lnTo>
                    <a:pt x="98983" y="58254"/>
                  </a:lnTo>
                  <a:lnTo>
                    <a:pt x="98983" y="0"/>
                  </a:lnTo>
                  <a:close/>
                </a:path>
                <a:path w="430530" h="58420">
                  <a:moveTo>
                    <a:pt x="162941" y="0"/>
                  </a:moveTo>
                  <a:lnTo>
                    <a:pt x="109372" y="0"/>
                  </a:lnTo>
                  <a:lnTo>
                    <a:pt x="109372" y="5905"/>
                  </a:lnTo>
                  <a:lnTo>
                    <a:pt x="132168" y="5905"/>
                  </a:lnTo>
                  <a:lnTo>
                    <a:pt x="132168" y="58254"/>
                  </a:lnTo>
                  <a:lnTo>
                    <a:pt x="140144" y="58254"/>
                  </a:lnTo>
                  <a:lnTo>
                    <a:pt x="140144" y="5905"/>
                  </a:lnTo>
                  <a:lnTo>
                    <a:pt x="162941" y="5905"/>
                  </a:lnTo>
                  <a:lnTo>
                    <a:pt x="162941" y="0"/>
                  </a:lnTo>
                  <a:close/>
                </a:path>
                <a:path w="430530" h="58420">
                  <a:moveTo>
                    <a:pt x="180187" y="0"/>
                  </a:moveTo>
                  <a:lnTo>
                    <a:pt x="172212" y="0"/>
                  </a:lnTo>
                  <a:lnTo>
                    <a:pt x="172212" y="58254"/>
                  </a:lnTo>
                  <a:lnTo>
                    <a:pt x="180187" y="58254"/>
                  </a:lnTo>
                  <a:lnTo>
                    <a:pt x="180187" y="0"/>
                  </a:lnTo>
                  <a:close/>
                </a:path>
                <a:path w="430530" h="58420">
                  <a:moveTo>
                    <a:pt x="245897" y="58254"/>
                  </a:moveTo>
                  <a:lnTo>
                    <a:pt x="238099" y="37655"/>
                  </a:lnTo>
                  <a:lnTo>
                    <a:pt x="235864" y="31750"/>
                  </a:lnTo>
                  <a:lnTo>
                    <a:pt x="227545" y="9804"/>
                  </a:lnTo>
                  <a:lnTo>
                    <a:pt x="227545" y="31750"/>
                  </a:lnTo>
                  <a:lnTo>
                    <a:pt x="208356" y="31750"/>
                  </a:lnTo>
                  <a:lnTo>
                    <a:pt x="218274" y="5740"/>
                  </a:lnTo>
                  <a:lnTo>
                    <a:pt x="227545" y="31750"/>
                  </a:lnTo>
                  <a:lnTo>
                    <a:pt x="227545" y="9804"/>
                  </a:lnTo>
                  <a:lnTo>
                    <a:pt x="226009" y="5740"/>
                  </a:lnTo>
                  <a:lnTo>
                    <a:pt x="223837" y="0"/>
                  </a:lnTo>
                  <a:lnTo>
                    <a:pt x="213093" y="0"/>
                  </a:lnTo>
                  <a:lnTo>
                    <a:pt x="190106" y="58254"/>
                  </a:lnTo>
                  <a:lnTo>
                    <a:pt x="198628" y="58254"/>
                  </a:lnTo>
                  <a:lnTo>
                    <a:pt x="206133" y="37655"/>
                  </a:lnTo>
                  <a:lnTo>
                    <a:pt x="229679" y="37655"/>
                  </a:lnTo>
                  <a:lnTo>
                    <a:pt x="237286" y="58254"/>
                  </a:lnTo>
                  <a:lnTo>
                    <a:pt x="245897" y="58254"/>
                  </a:lnTo>
                  <a:close/>
                </a:path>
                <a:path w="430530" h="58420">
                  <a:moveTo>
                    <a:pt x="296506" y="0"/>
                  </a:moveTo>
                  <a:lnTo>
                    <a:pt x="242938" y="0"/>
                  </a:lnTo>
                  <a:lnTo>
                    <a:pt x="242938" y="5905"/>
                  </a:lnTo>
                  <a:lnTo>
                    <a:pt x="265734" y="5905"/>
                  </a:lnTo>
                  <a:lnTo>
                    <a:pt x="265734" y="58254"/>
                  </a:lnTo>
                  <a:lnTo>
                    <a:pt x="273710" y="58254"/>
                  </a:lnTo>
                  <a:lnTo>
                    <a:pt x="273710" y="5905"/>
                  </a:lnTo>
                  <a:lnTo>
                    <a:pt x="296506" y="5905"/>
                  </a:lnTo>
                  <a:lnTo>
                    <a:pt x="296506" y="0"/>
                  </a:lnTo>
                  <a:close/>
                </a:path>
                <a:path w="430530" h="58420">
                  <a:moveTo>
                    <a:pt x="313753" y="0"/>
                  </a:moveTo>
                  <a:lnTo>
                    <a:pt x="305777" y="0"/>
                  </a:lnTo>
                  <a:lnTo>
                    <a:pt x="305777" y="58254"/>
                  </a:lnTo>
                  <a:lnTo>
                    <a:pt x="313753" y="58254"/>
                  </a:lnTo>
                  <a:lnTo>
                    <a:pt x="313753" y="0"/>
                  </a:lnTo>
                  <a:close/>
                </a:path>
                <a:path w="430530" h="58420">
                  <a:moveTo>
                    <a:pt x="379742" y="0"/>
                  </a:moveTo>
                  <a:lnTo>
                    <a:pt x="371221" y="0"/>
                  </a:lnTo>
                  <a:lnTo>
                    <a:pt x="351574" y="52768"/>
                  </a:lnTo>
                  <a:lnTo>
                    <a:pt x="332562" y="0"/>
                  </a:lnTo>
                  <a:lnTo>
                    <a:pt x="323951" y="0"/>
                  </a:lnTo>
                  <a:lnTo>
                    <a:pt x="346011" y="58254"/>
                  </a:lnTo>
                  <a:lnTo>
                    <a:pt x="356755" y="58254"/>
                  </a:lnTo>
                  <a:lnTo>
                    <a:pt x="379742" y="0"/>
                  </a:lnTo>
                  <a:close/>
                </a:path>
                <a:path w="430530" h="58420">
                  <a:moveTo>
                    <a:pt x="430453" y="52349"/>
                  </a:moveTo>
                  <a:lnTo>
                    <a:pt x="395871" y="52349"/>
                  </a:lnTo>
                  <a:lnTo>
                    <a:pt x="395871" y="32080"/>
                  </a:lnTo>
                  <a:lnTo>
                    <a:pt x="426745" y="32080"/>
                  </a:lnTo>
                  <a:lnTo>
                    <a:pt x="426745" y="26174"/>
                  </a:lnTo>
                  <a:lnTo>
                    <a:pt x="395871" y="26174"/>
                  </a:lnTo>
                  <a:lnTo>
                    <a:pt x="395871" y="5905"/>
                  </a:lnTo>
                  <a:lnTo>
                    <a:pt x="429526" y="5905"/>
                  </a:lnTo>
                  <a:lnTo>
                    <a:pt x="429526" y="0"/>
                  </a:lnTo>
                  <a:lnTo>
                    <a:pt x="387908" y="0"/>
                  </a:lnTo>
                  <a:lnTo>
                    <a:pt x="387908" y="58254"/>
                  </a:lnTo>
                  <a:lnTo>
                    <a:pt x="430453" y="58254"/>
                  </a:lnTo>
                  <a:lnTo>
                    <a:pt x="430453" y="5234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40849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3384533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smtClean="0"/>
              <a:t>Monetization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38450" y="4247814"/>
            <a:ext cx="11878613" cy="1312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In-app </a:t>
            </a:r>
            <a:r>
              <a:rPr lang="en-US" sz="2300" b="1" spc="-10" smtClean="0">
                <a:solidFill>
                  <a:srgbClr val="424242"/>
                </a:solidFill>
                <a:latin typeface="Huawei Sans"/>
                <a:cs typeface="Huawei Sans"/>
              </a:rPr>
              <a:t>purchases</a:t>
            </a:r>
            <a:endParaRPr lang="en-US" sz="2300" b="1" spc="-10">
              <a:solidFill>
                <a:srgbClr val="424242"/>
              </a:solidFill>
              <a:latin typeface="Huawei Sans"/>
              <a:cs typeface="Huawei Sans"/>
            </a:endParaRP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In-app </a:t>
            </a: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ads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Rewarded ad videos</a:t>
            </a: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56851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/>
          <p:cNvGrpSpPr/>
          <p:nvPr/>
        </p:nvGrpSpPr>
        <p:grpSpPr>
          <a:xfrm>
            <a:off x="3474962" y="785104"/>
            <a:ext cx="9791898" cy="9671320"/>
            <a:chOff x="5410200" y="533400"/>
            <a:chExt cx="5940552" cy="5867400"/>
          </a:xfrm>
        </p:grpSpPr>
        <p:grpSp>
          <p:nvGrpSpPr>
            <p:cNvPr id="48" name="Group 47"/>
            <p:cNvGrpSpPr/>
            <p:nvPr/>
          </p:nvGrpSpPr>
          <p:grpSpPr>
            <a:xfrm>
              <a:off x="8763000" y="533400"/>
              <a:ext cx="2587752" cy="5867400"/>
              <a:chOff x="9002158" y="485371"/>
              <a:chExt cx="2587752" cy="5867400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03686" y="617329"/>
                <a:ext cx="2586224" cy="5603485"/>
              </a:xfrm>
              <a:prstGeom prst="roundRect">
                <a:avLst>
                  <a:gd name="adj" fmla="val 6177"/>
                </a:avLst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2158" y="485371"/>
                <a:ext cx="2587752" cy="5867400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5410200" y="533400"/>
              <a:ext cx="2587752" cy="5867400"/>
              <a:chOff x="5659609" y="485371"/>
              <a:chExt cx="2587752" cy="58674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61138" y="617329"/>
                <a:ext cx="2586223" cy="5603485"/>
              </a:xfrm>
              <a:prstGeom prst="roundRect">
                <a:avLst>
                  <a:gd name="adj" fmla="val 6177"/>
                </a:avLst>
              </a:prstGeom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5659609" y="485371"/>
                <a:ext cx="2587752" cy="5867400"/>
                <a:chOff x="2262272" y="944126"/>
                <a:chExt cx="2587752" cy="586740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640224" y="1113911"/>
                  <a:ext cx="2209800" cy="260105"/>
                  <a:chOff x="2244852" y="1066800"/>
                  <a:chExt cx="2209800" cy="260105"/>
                </a:xfrm>
              </p:grpSpPr>
              <p:sp>
                <p:nvSpPr>
                  <p:cNvPr id="77" name="Rounded Rectangle 76"/>
                  <p:cNvSpPr/>
                  <p:nvPr/>
                </p:nvSpPr>
                <p:spPr bwMode="auto">
                  <a:xfrm>
                    <a:off x="2244852" y="1066800"/>
                    <a:ext cx="2209800" cy="260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150722" tIns="75361" rIns="150722" bIns="75361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CC9900"/>
                      </a:buClr>
                      <a:buFont typeface="Wingdings" pitchFamily="2" charset="2"/>
                      <a:buChar char="n"/>
                    </a:pPr>
                    <a:endParaRPr lang="en-US" sz="2967">
                      <a:solidFill>
                        <a:srgbClr val="1D1D1A"/>
                      </a:solidFill>
                      <a:ea typeface="宋体" charset="-122"/>
                    </a:endParaRPr>
                  </a:p>
                </p:txBody>
              </p:sp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5979" y="1147946"/>
                    <a:ext cx="1642473" cy="978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272" y="944126"/>
                  <a:ext cx="2587752" cy="5867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011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50" y="9312275"/>
            <a:ext cx="419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xmlns="" id="{26F39712-55DC-4D83-9B62-6B52E97A6388}"/>
              </a:ext>
            </a:extLst>
          </p:cNvPr>
          <p:cNvSpPr/>
          <p:nvPr/>
        </p:nvSpPr>
        <p:spPr>
          <a:xfrm>
            <a:off x="0" y="-3810"/>
            <a:ext cx="20093940" cy="1129855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xmlns="" id="{BD1239C1-0951-495C-8E22-19B38DE66CAF}"/>
              </a:ext>
            </a:extLst>
          </p:cNvPr>
          <p:cNvGrpSpPr/>
          <p:nvPr/>
        </p:nvGrpSpPr>
        <p:grpSpPr>
          <a:xfrm>
            <a:off x="12725065" y="9988295"/>
            <a:ext cx="7573006" cy="636270"/>
            <a:chOff x="12725065" y="9988295"/>
            <a:chExt cx="7573006" cy="636270"/>
          </a:xfrm>
        </p:grpSpPr>
        <p:sp>
          <p:nvSpPr>
            <p:cNvPr id="67" name="object 8">
              <a:extLst>
                <a:ext uri="{FF2B5EF4-FFF2-40B4-BE49-F238E27FC236}">
                  <a16:creationId xmlns:a16="http://schemas.microsoft.com/office/drawing/2014/main" xmlns="" id="{E9CFEBE1-6E3D-4DD7-B4C4-A5377C9401D3}"/>
                </a:ext>
              </a:extLst>
            </p:cNvPr>
            <p:cNvSpPr txBox="1"/>
            <p:nvPr/>
          </p:nvSpPr>
          <p:spPr>
            <a:xfrm>
              <a:off x="12725065" y="10162578"/>
              <a:ext cx="7573006" cy="2660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650" spc="-10">
                  <a:solidFill>
                    <a:srgbClr val="A6A6A6"/>
                  </a:solidFill>
                  <a:latin typeface="Huawei Sans"/>
                  <a:cs typeface="Huawei Sans"/>
                </a:rPr>
                <a:t>Quick App Initiative</a:t>
              </a:r>
              <a:endParaRPr sz="1650" dirty="0">
                <a:latin typeface="Huawei Sans"/>
                <a:cs typeface="Huawei Sans"/>
              </a:endParaRPr>
            </a:p>
          </p:txBody>
        </p: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xmlns="" id="{7188381E-E52A-475A-91EB-1B9E4E4D027E}"/>
                </a:ext>
              </a:extLst>
            </p:cNvPr>
            <p:cNvGrpSpPr/>
            <p:nvPr/>
          </p:nvGrpSpPr>
          <p:grpSpPr>
            <a:xfrm>
              <a:off x="15008735" y="9988295"/>
              <a:ext cx="4949316" cy="636270"/>
              <a:chOff x="15008735" y="9988295"/>
              <a:chExt cx="4949316" cy="636270"/>
            </a:xfrm>
          </p:grpSpPr>
          <p:sp>
            <p:nvSpPr>
              <p:cNvPr id="69" name="object 3">
                <a:extLst>
                  <a:ext uri="{FF2B5EF4-FFF2-40B4-BE49-F238E27FC236}">
                    <a16:creationId xmlns:a16="http://schemas.microsoft.com/office/drawing/2014/main" xmlns="" id="{F3FDEDAC-E077-4B32-B3D0-EE9E168142FD}"/>
                  </a:ext>
                </a:extLst>
              </p:cNvPr>
              <p:cNvSpPr/>
              <p:nvPr/>
            </p:nvSpPr>
            <p:spPr>
              <a:xfrm>
                <a:off x="18596289" y="9988295"/>
                <a:ext cx="636270" cy="636270"/>
              </a:xfrm>
              <a:custGeom>
                <a:avLst/>
                <a:gdLst/>
                <a:ahLst/>
                <a:cxnLst/>
                <a:rect l="l" t="t" r="r" b="b"/>
                <a:pathLst>
                  <a:path w="636269" h="636270">
                    <a:moveTo>
                      <a:pt x="318021" y="0"/>
                    </a:moveTo>
                    <a:lnTo>
                      <a:pt x="271026" y="3448"/>
                    </a:lnTo>
                    <a:lnTo>
                      <a:pt x="226172" y="13464"/>
                    </a:lnTo>
                    <a:lnTo>
                      <a:pt x="183951" y="29557"/>
                    </a:lnTo>
                    <a:lnTo>
                      <a:pt x="144855" y="51235"/>
                    </a:lnTo>
                    <a:lnTo>
                      <a:pt x="109376" y="78005"/>
                    </a:lnTo>
                    <a:lnTo>
                      <a:pt x="78005" y="109376"/>
                    </a:lnTo>
                    <a:lnTo>
                      <a:pt x="51235" y="144855"/>
                    </a:lnTo>
                    <a:lnTo>
                      <a:pt x="29557" y="183951"/>
                    </a:lnTo>
                    <a:lnTo>
                      <a:pt x="13464" y="226172"/>
                    </a:lnTo>
                    <a:lnTo>
                      <a:pt x="3448" y="271026"/>
                    </a:lnTo>
                    <a:lnTo>
                      <a:pt x="0" y="318021"/>
                    </a:lnTo>
                    <a:lnTo>
                      <a:pt x="3448" y="365014"/>
                    </a:lnTo>
                    <a:lnTo>
                      <a:pt x="13464" y="409866"/>
                    </a:lnTo>
                    <a:lnTo>
                      <a:pt x="29557" y="452087"/>
                    </a:lnTo>
                    <a:lnTo>
                      <a:pt x="51235" y="491183"/>
                    </a:lnTo>
                    <a:lnTo>
                      <a:pt x="78005" y="526663"/>
                    </a:lnTo>
                    <a:lnTo>
                      <a:pt x="109376" y="558034"/>
                    </a:lnTo>
                    <a:lnTo>
                      <a:pt x="144855" y="584805"/>
                    </a:lnTo>
                    <a:lnTo>
                      <a:pt x="183951" y="606484"/>
                    </a:lnTo>
                    <a:lnTo>
                      <a:pt x="226172" y="622577"/>
                    </a:lnTo>
                    <a:lnTo>
                      <a:pt x="271026" y="632595"/>
                    </a:lnTo>
                    <a:lnTo>
                      <a:pt x="318021" y="636043"/>
                    </a:lnTo>
                    <a:lnTo>
                      <a:pt x="365016" y="632595"/>
                    </a:lnTo>
                    <a:lnTo>
                      <a:pt x="409870" y="622577"/>
                    </a:lnTo>
                    <a:lnTo>
                      <a:pt x="452091" y="606484"/>
                    </a:lnTo>
                    <a:lnTo>
                      <a:pt x="491187" y="584805"/>
                    </a:lnTo>
                    <a:lnTo>
                      <a:pt x="526667" y="558034"/>
                    </a:lnTo>
                    <a:lnTo>
                      <a:pt x="558038" y="526663"/>
                    </a:lnTo>
                    <a:lnTo>
                      <a:pt x="584808" y="491183"/>
                    </a:lnTo>
                    <a:lnTo>
                      <a:pt x="606485" y="452087"/>
                    </a:lnTo>
                    <a:lnTo>
                      <a:pt x="622578" y="409866"/>
                    </a:lnTo>
                    <a:lnTo>
                      <a:pt x="632595" y="365014"/>
                    </a:lnTo>
                    <a:lnTo>
                      <a:pt x="636043" y="318021"/>
                    </a:lnTo>
                    <a:lnTo>
                      <a:pt x="632595" y="271026"/>
                    </a:lnTo>
                    <a:lnTo>
                      <a:pt x="622578" y="226172"/>
                    </a:lnTo>
                    <a:lnTo>
                      <a:pt x="606485" y="183951"/>
                    </a:lnTo>
                    <a:lnTo>
                      <a:pt x="584808" y="144855"/>
                    </a:lnTo>
                    <a:lnTo>
                      <a:pt x="558038" y="109376"/>
                    </a:lnTo>
                    <a:lnTo>
                      <a:pt x="526667" y="78005"/>
                    </a:lnTo>
                    <a:lnTo>
                      <a:pt x="491187" y="51235"/>
                    </a:lnTo>
                    <a:lnTo>
                      <a:pt x="452091" y="29557"/>
                    </a:lnTo>
                    <a:lnTo>
                      <a:pt x="409870" y="13464"/>
                    </a:lnTo>
                    <a:lnTo>
                      <a:pt x="365016" y="3448"/>
                    </a:lnTo>
                    <a:lnTo>
                      <a:pt x="318021" y="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0" name="object 4">
                <a:extLst>
                  <a:ext uri="{FF2B5EF4-FFF2-40B4-BE49-F238E27FC236}">
                    <a16:creationId xmlns:a16="http://schemas.microsoft.com/office/drawing/2014/main" xmlns="" id="{915F7F64-B3DF-4C19-BC41-2C760304265A}"/>
                  </a:ext>
                </a:extLst>
              </p:cNvPr>
              <p:cNvGrpSpPr/>
              <p:nvPr/>
            </p:nvGrpSpPr>
            <p:grpSpPr>
              <a:xfrm>
                <a:off x="18004000" y="10240529"/>
                <a:ext cx="612140" cy="132080"/>
                <a:chOff x="18004000" y="10240529"/>
                <a:chExt cx="612140" cy="132080"/>
              </a:xfrm>
            </p:grpSpPr>
            <p:pic>
              <p:nvPicPr>
                <p:cNvPr id="73" name="object 5">
                  <a:extLst>
                    <a:ext uri="{FF2B5EF4-FFF2-40B4-BE49-F238E27FC236}">
                      <a16:creationId xmlns:a16="http://schemas.microsoft.com/office/drawing/2014/main" xmlns="" id="{CBA95E0C-F118-49C5-811F-5CB64612155B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8004000" y="10240529"/>
                  <a:ext cx="131577" cy="131566"/>
                </a:xfrm>
                <a:prstGeom prst="rect">
                  <a:avLst/>
                </a:prstGeom>
              </p:spPr>
            </p:pic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xmlns="" id="{32B45369-96A7-47BF-BB42-44BD6627C644}"/>
                    </a:ext>
                  </a:extLst>
                </p:cNvPr>
                <p:cNvSpPr/>
                <p:nvPr/>
              </p:nvSpPr>
              <p:spPr>
                <a:xfrm>
                  <a:off x="18135570" y="10306305"/>
                  <a:ext cx="4749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80">
                      <a:moveTo>
                        <a:pt x="474739" y="0"/>
                      </a:moveTo>
                      <a:lnTo>
                        <a:pt x="0" y="0"/>
                      </a:lnTo>
                    </a:path>
                  </a:pathLst>
                </a:custGeom>
                <a:ln w="10470">
                  <a:solidFill>
                    <a:srgbClr val="38B6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1" name="object 7">
                <a:extLst>
                  <a:ext uri="{FF2B5EF4-FFF2-40B4-BE49-F238E27FC236}">
                    <a16:creationId xmlns:a16="http://schemas.microsoft.com/office/drawing/2014/main" xmlns="" id="{2A4BE362-0F68-4287-98FD-EE45351B6B0B}"/>
                  </a:ext>
                </a:extLst>
              </p:cNvPr>
              <p:cNvSpPr txBox="1"/>
              <p:nvPr/>
            </p:nvSpPr>
            <p:spPr>
              <a:xfrm>
                <a:off x="17870891" y="10124399"/>
                <a:ext cx="2087160" cy="37782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0</a:t>
                </a:r>
                <a:r>
                  <a:rPr lang="it-IT" sz="2300" b="1" dirty="0">
                    <a:solidFill>
                      <a:srgbClr val="FFFFFF"/>
                    </a:solidFill>
                    <a:latin typeface="Huawei Sans"/>
                    <a:cs typeface="Huawei Sans"/>
                  </a:rPr>
                  <a:t>5</a:t>
                </a:r>
                <a:endParaRPr sz="2300" dirty="0">
                  <a:latin typeface="Huawei Sans"/>
                  <a:cs typeface="Huawei Sans"/>
                </a:endParaRPr>
              </a:p>
            </p:txBody>
          </p:sp>
          <p:sp>
            <p:nvSpPr>
              <p:cNvPr id="72" name="object 9">
                <a:extLst>
                  <a:ext uri="{FF2B5EF4-FFF2-40B4-BE49-F238E27FC236}">
                    <a16:creationId xmlns:a16="http://schemas.microsoft.com/office/drawing/2014/main" xmlns="" id="{F4BD5F73-D626-4505-B2D7-40B0DB070398}"/>
                  </a:ext>
                </a:extLst>
              </p:cNvPr>
              <p:cNvSpPr/>
              <p:nvPr/>
            </p:nvSpPr>
            <p:spPr>
              <a:xfrm>
                <a:off x="15008735" y="10123065"/>
                <a:ext cx="3053715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3053715" h="367029">
                    <a:moveTo>
                      <a:pt x="125650" y="0"/>
                    </a:moveTo>
                    <a:lnTo>
                      <a:pt x="76743" y="9874"/>
                    </a:lnTo>
                    <a:lnTo>
                      <a:pt x="36803" y="36803"/>
                    </a:lnTo>
                    <a:lnTo>
                      <a:pt x="9874" y="76743"/>
                    </a:lnTo>
                    <a:lnTo>
                      <a:pt x="0" y="125650"/>
                    </a:lnTo>
                    <a:lnTo>
                      <a:pt x="0" y="240830"/>
                    </a:lnTo>
                    <a:lnTo>
                      <a:pt x="9874" y="289741"/>
                    </a:lnTo>
                    <a:lnTo>
                      <a:pt x="36803" y="329681"/>
                    </a:lnTo>
                    <a:lnTo>
                      <a:pt x="76743" y="356607"/>
                    </a:lnTo>
                    <a:lnTo>
                      <a:pt x="125650" y="366480"/>
                    </a:lnTo>
                    <a:lnTo>
                      <a:pt x="2927984" y="366480"/>
                    </a:lnTo>
                    <a:lnTo>
                      <a:pt x="2976891" y="356607"/>
                    </a:lnTo>
                    <a:lnTo>
                      <a:pt x="3016830" y="329681"/>
                    </a:lnTo>
                    <a:lnTo>
                      <a:pt x="3043759" y="289741"/>
                    </a:lnTo>
                    <a:lnTo>
                      <a:pt x="3053634" y="240830"/>
                    </a:lnTo>
                    <a:lnTo>
                      <a:pt x="3053634" y="125650"/>
                    </a:lnTo>
                    <a:lnTo>
                      <a:pt x="3043759" y="76743"/>
                    </a:lnTo>
                    <a:lnTo>
                      <a:pt x="3016830" y="36803"/>
                    </a:lnTo>
                    <a:lnTo>
                      <a:pt x="2976891" y="9874"/>
                    </a:lnTo>
                    <a:lnTo>
                      <a:pt x="2927984" y="0"/>
                    </a:lnTo>
                    <a:lnTo>
                      <a:pt x="125650" y="0"/>
                    </a:lnTo>
                    <a:close/>
                  </a:path>
                </a:pathLst>
              </a:custGeom>
              <a:ln w="10470">
                <a:solidFill>
                  <a:srgbClr val="38B6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object 13"/>
          <p:cNvSpPr/>
          <p:nvPr/>
        </p:nvSpPr>
        <p:spPr>
          <a:xfrm flipV="1">
            <a:off x="15538450" y="40849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47037" y="3384533"/>
            <a:ext cx="7763813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300" spc="-10" smtClean="0"/>
              <a:t>User Retention</a:t>
            </a:r>
            <a:endParaRPr sz="3300" dirty="0"/>
          </a:p>
        </p:txBody>
      </p:sp>
      <p:sp>
        <p:nvSpPr>
          <p:cNvPr id="33" name="object 33"/>
          <p:cNvSpPr txBox="1"/>
          <p:nvPr/>
        </p:nvSpPr>
        <p:spPr>
          <a:xfrm>
            <a:off x="15538450" y="4247814"/>
            <a:ext cx="11878613" cy="17495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Tap to open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smtClean="0">
                <a:solidFill>
                  <a:srgbClr val="424242"/>
                </a:solidFill>
                <a:latin typeface="Huawei Sans"/>
                <a:cs typeface="Huawei Sans"/>
              </a:rPr>
              <a:t>Shortcut </a:t>
            </a:r>
            <a:r>
              <a:rPr lang="en-US" sz="2300" b="1" spc="-10">
                <a:solidFill>
                  <a:srgbClr val="424242"/>
                </a:solidFill>
                <a:latin typeface="Huawei Sans"/>
                <a:cs typeface="Huawei Sans"/>
              </a:rPr>
              <a:t>in home screen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spc="-10">
                <a:solidFill>
                  <a:srgbClr val="424242"/>
                </a:solidFill>
                <a:latin typeface="Huawei Sans"/>
                <a:cs typeface="Huawei Sans"/>
              </a:rPr>
              <a:t>Remember </a:t>
            </a:r>
            <a:r>
              <a:rPr lang="en-US" sz="2300" spc="-10" smtClean="0">
                <a:solidFill>
                  <a:srgbClr val="424242"/>
                </a:solidFill>
                <a:latin typeface="Huawei Sans"/>
                <a:cs typeface="Huawei Sans"/>
              </a:rPr>
              <a:t>status</a:t>
            </a:r>
          </a:p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lang="en-US" sz="2300" b="1" spc="-10" smtClean="0">
                <a:solidFill>
                  <a:srgbClr val="424242"/>
                </a:solidFill>
                <a:latin typeface="Huawei Sans"/>
                <a:cs typeface="Huawei Sans"/>
              </a:rPr>
              <a:t>Push notifications</a:t>
            </a:r>
            <a:endParaRPr lang="en-US" sz="2300" b="1" spc="-10">
              <a:solidFill>
                <a:srgbClr val="424242"/>
              </a:solidFill>
              <a:latin typeface="Huawei Sans"/>
              <a:cs typeface="Huawei Sans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xmlns="" id="{378FEDA4-6BD8-4ED1-BAFF-04A312C54727}"/>
              </a:ext>
            </a:extLst>
          </p:cNvPr>
          <p:cNvSpPr/>
          <p:nvPr/>
        </p:nvSpPr>
        <p:spPr>
          <a:xfrm flipV="1">
            <a:off x="15538450" y="6066156"/>
            <a:ext cx="3969172" cy="45719"/>
          </a:xfrm>
          <a:custGeom>
            <a:avLst/>
            <a:gdLst/>
            <a:ahLst/>
            <a:cxnLst/>
            <a:rect l="l" t="t" r="r" b="b"/>
            <a:pathLst>
              <a:path w="4094480">
                <a:moveTo>
                  <a:pt x="0" y="0"/>
                </a:moveTo>
                <a:lnTo>
                  <a:pt x="4094116" y="0"/>
                </a:lnTo>
              </a:path>
            </a:pathLst>
          </a:custGeom>
          <a:ln w="22093">
            <a:solidFill>
              <a:srgbClr val="38B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Group 39"/>
          <p:cNvGrpSpPr/>
          <p:nvPr/>
        </p:nvGrpSpPr>
        <p:grpSpPr>
          <a:xfrm>
            <a:off x="5493775" y="815871"/>
            <a:ext cx="4271643" cy="9671320"/>
            <a:chOff x="8759230" y="544044"/>
            <a:chExt cx="2591522" cy="58674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0" y="678777"/>
              <a:ext cx="2587752" cy="5606795"/>
            </a:xfrm>
            <a:prstGeom prst="roundRect">
              <a:avLst>
                <a:gd name="adj" fmla="val 3732"/>
              </a:avLst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8759230" y="544044"/>
              <a:ext cx="2591522" cy="5867400"/>
              <a:chOff x="2307992" y="931324"/>
              <a:chExt cx="2591522" cy="58674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307992" y="1041697"/>
                <a:ext cx="2587752" cy="332320"/>
                <a:chOff x="1912620" y="994586"/>
                <a:chExt cx="2587752" cy="332320"/>
              </a:xfrm>
            </p:grpSpPr>
            <p:sp>
              <p:nvSpPr>
                <p:cNvPr id="82" name="Rounded Rectangle 81"/>
                <p:cNvSpPr/>
                <p:nvPr/>
              </p:nvSpPr>
              <p:spPr bwMode="auto">
                <a:xfrm>
                  <a:off x="1912620" y="994586"/>
                  <a:ext cx="2587752" cy="332320"/>
                </a:xfrm>
                <a:prstGeom prst="roundRect">
                  <a:avLst>
                    <a:gd name="adj" fmla="val 39747"/>
                  </a:avLst>
                </a:prstGeom>
                <a:solidFill>
                  <a:srgbClr val="D8D8D8"/>
                </a:solidFill>
                <a:ln>
                  <a:noFill/>
                </a:ln>
                <a:effectLst/>
                <a:extLst/>
              </p:spPr>
              <p:txBody>
                <a:bodyPr vert="horz" wrap="square" lIns="150722" tIns="75361" rIns="150722" bIns="75361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2967">
                    <a:solidFill>
                      <a:srgbClr val="1D1D1A"/>
                    </a:solidFill>
                    <a:ea typeface="宋体" charset="-122"/>
                  </a:endParaRP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4234" y="1147944"/>
                  <a:ext cx="1642473" cy="97815"/>
                </a:xfrm>
                <a:prstGeom prst="rect">
                  <a:avLst/>
                </a:prstGeom>
              </p:spPr>
            </p:pic>
          </p:grp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762" y="931324"/>
                <a:ext cx="2587752" cy="5867400"/>
              </a:xfrm>
              <a:prstGeom prst="rect">
                <a:avLst/>
              </a:prstGeom>
            </p:spPr>
          </p:pic>
        </p:grpSp>
      </p:grpSp>
      <p:grpSp>
        <p:nvGrpSpPr>
          <p:cNvPr id="41" name="Group 40"/>
          <p:cNvGrpSpPr/>
          <p:nvPr/>
        </p:nvGrpSpPr>
        <p:grpSpPr>
          <a:xfrm>
            <a:off x="846312" y="785391"/>
            <a:ext cx="4265429" cy="9671320"/>
            <a:chOff x="5791200" y="347807"/>
            <a:chExt cx="2587752" cy="58674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91200" y="473679"/>
              <a:ext cx="2587752" cy="5615656"/>
            </a:xfrm>
            <a:prstGeom prst="roundRect">
              <a:avLst>
                <a:gd name="adj" fmla="val 4370"/>
              </a:avLst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347807"/>
              <a:ext cx="2587752" cy="5867400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9930659" y="785391"/>
            <a:ext cx="4772859" cy="9671320"/>
            <a:chOff x="5257800" y="533400"/>
            <a:chExt cx="2895600" cy="5867400"/>
          </a:xfrm>
        </p:grpSpPr>
        <p:grpSp>
          <p:nvGrpSpPr>
            <p:cNvPr id="85" name="Group 84"/>
            <p:cNvGrpSpPr/>
            <p:nvPr/>
          </p:nvGrpSpPr>
          <p:grpSpPr>
            <a:xfrm>
              <a:off x="5423117" y="533400"/>
              <a:ext cx="2594541" cy="5867400"/>
              <a:chOff x="6081425" y="621016"/>
              <a:chExt cx="2594541" cy="5867400"/>
            </a:xfrm>
          </p:grpSpPr>
          <p:sp>
            <p:nvSpPr>
              <p:cNvPr id="87" name="Rounded Rectangle 86"/>
              <p:cNvSpPr/>
              <p:nvPr/>
            </p:nvSpPr>
            <p:spPr bwMode="auto">
              <a:xfrm>
                <a:off x="6086539" y="740775"/>
                <a:ext cx="2587752" cy="5603485"/>
              </a:xfrm>
              <a:prstGeom prst="roundRect">
                <a:avLst>
                  <a:gd name="adj" fmla="val 6044"/>
                </a:avLst>
              </a:prstGeom>
              <a:solidFill>
                <a:srgbClr val="D8D8D8"/>
              </a:solidFill>
              <a:ln>
                <a:noFill/>
              </a:ln>
              <a:effectLst/>
              <a:extLst/>
            </p:spPr>
            <p:txBody>
              <a:bodyPr vert="horz" wrap="square" lIns="150722" tIns="75361" rIns="150722" bIns="75361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2967">
                  <a:solidFill>
                    <a:srgbClr val="1D1D1A"/>
                  </a:solidFill>
                  <a:ea typeface="宋体" charset="-122"/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7905" y="1321104"/>
                <a:ext cx="2446227" cy="633082"/>
              </a:xfrm>
              <a:prstGeom prst="roundRect">
                <a:avLst/>
              </a:prstGeom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6081425" y="621016"/>
                <a:ext cx="2594541" cy="5867400"/>
                <a:chOff x="2301203" y="928216"/>
                <a:chExt cx="2594541" cy="58674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307992" y="1041697"/>
                  <a:ext cx="2587752" cy="332320"/>
                  <a:chOff x="1912620" y="994586"/>
                  <a:chExt cx="2587752" cy="332320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 bwMode="auto">
                  <a:xfrm>
                    <a:off x="1912620" y="994586"/>
                    <a:ext cx="2587752" cy="332320"/>
                  </a:xfrm>
                  <a:prstGeom prst="roundRect">
                    <a:avLst>
                      <a:gd name="adj" fmla="val 39747"/>
                    </a:avLst>
                  </a:prstGeom>
                  <a:solidFill>
                    <a:srgbClr val="D8D8D8"/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150722" tIns="75361" rIns="150722" bIns="75361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CC9900"/>
                      </a:buClr>
                      <a:buFont typeface="Wingdings" pitchFamily="2" charset="2"/>
                      <a:buChar char="n"/>
                    </a:pPr>
                    <a:endParaRPr lang="en-US" sz="2967">
                      <a:solidFill>
                        <a:srgbClr val="1D1D1A"/>
                      </a:solidFill>
                      <a:ea typeface="宋体" charset="-122"/>
                    </a:endParaRPr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54234" y="1147944"/>
                    <a:ext cx="1642473" cy="978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203" y="928216"/>
                  <a:ext cx="2587752" cy="5867400"/>
                </a:xfrm>
                <a:prstGeom prst="rect">
                  <a:avLst/>
                </a:prstGeom>
              </p:spPr>
            </p:pic>
          </p:grpSp>
        </p:grpSp>
        <p:sp>
          <p:nvSpPr>
            <p:cNvPr id="86" name="Rectangle 85"/>
            <p:cNvSpPr/>
            <p:nvPr/>
          </p:nvSpPr>
          <p:spPr bwMode="auto">
            <a:xfrm>
              <a:off x="5257800" y="1164742"/>
              <a:ext cx="2895600" cy="803962"/>
            </a:xfrm>
            <a:prstGeom prst="rect">
              <a:avLst/>
            </a:prstGeom>
            <a:noFill/>
            <a:ln w="57150" cap="flat" cmpd="sng" algn="ctr">
              <a:solidFill>
                <a:srgbClr val="EDDE4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50722" tIns="75361" rIns="150722" bIns="75361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en-US" sz="2967">
                <a:solidFill>
                  <a:srgbClr val="1D1D1A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4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xmlns="" id="{7A36358C-379C-4269-8C4A-9872A1A36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526380" y="3077406"/>
            <a:ext cx="3555645" cy="965835"/>
            <a:chOff x="11526380" y="3077406"/>
            <a:chExt cx="3555645" cy="965835"/>
          </a:xfrm>
        </p:grpSpPr>
        <p:sp>
          <p:nvSpPr>
            <p:cNvPr id="4" name="object 4"/>
            <p:cNvSpPr/>
            <p:nvPr/>
          </p:nvSpPr>
          <p:spPr>
            <a:xfrm>
              <a:off x="11526380" y="3077406"/>
              <a:ext cx="2545715" cy="965835"/>
            </a:xfrm>
            <a:custGeom>
              <a:avLst/>
              <a:gdLst/>
              <a:ahLst/>
              <a:cxnLst/>
              <a:rect l="l" t="t" r="r" b="b"/>
              <a:pathLst>
                <a:path w="2545715" h="965835">
                  <a:moveTo>
                    <a:pt x="867308" y="241528"/>
                  </a:moveTo>
                  <a:lnTo>
                    <a:pt x="866470" y="191325"/>
                  </a:lnTo>
                  <a:lnTo>
                    <a:pt x="864108" y="152984"/>
                  </a:lnTo>
                  <a:lnTo>
                    <a:pt x="653288" y="64643"/>
                  </a:lnTo>
                  <a:lnTo>
                    <a:pt x="653288" y="469836"/>
                  </a:lnTo>
                  <a:lnTo>
                    <a:pt x="652919" y="473900"/>
                  </a:lnTo>
                  <a:lnTo>
                    <a:pt x="611733" y="526999"/>
                  </a:lnTo>
                  <a:lnTo>
                    <a:pt x="573316" y="572363"/>
                  </a:lnTo>
                  <a:lnTo>
                    <a:pt x="398246" y="777290"/>
                  </a:lnTo>
                  <a:lnTo>
                    <a:pt x="364147" y="816317"/>
                  </a:lnTo>
                  <a:lnTo>
                    <a:pt x="330212" y="852932"/>
                  </a:lnTo>
                  <a:lnTo>
                    <a:pt x="326669" y="853757"/>
                  </a:lnTo>
                  <a:lnTo>
                    <a:pt x="325894" y="852144"/>
                  </a:lnTo>
                  <a:lnTo>
                    <a:pt x="327202" y="846594"/>
                  </a:lnTo>
                  <a:lnTo>
                    <a:pt x="329768" y="831977"/>
                  </a:lnTo>
                  <a:lnTo>
                    <a:pt x="342938" y="752043"/>
                  </a:lnTo>
                  <a:lnTo>
                    <a:pt x="352031" y="695782"/>
                  </a:lnTo>
                  <a:lnTo>
                    <a:pt x="361619" y="634834"/>
                  </a:lnTo>
                  <a:lnTo>
                    <a:pt x="368274" y="589229"/>
                  </a:lnTo>
                  <a:lnTo>
                    <a:pt x="371906" y="557047"/>
                  </a:lnTo>
                  <a:lnTo>
                    <a:pt x="372084" y="549440"/>
                  </a:lnTo>
                  <a:lnTo>
                    <a:pt x="365239" y="548601"/>
                  </a:lnTo>
                  <a:lnTo>
                    <a:pt x="348145" y="548906"/>
                  </a:lnTo>
                  <a:lnTo>
                    <a:pt x="321767" y="550316"/>
                  </a:lnTo>
                  <a:lnTo>
                    <a:pt x="254977" y="555040"/>
                  </a:lnTo>
                  <a:lnTo>
                    <a:pt x="228371" y="556501"/>
                  </a:lnTo>
                  <a:lnTo>
                    <a:pt x="209969" y="557047"/>
                  </a:lnTo>
                  <a:lnTo>
                    <a:pt x="202539" y="556539"/>
                  </a:lnTo>
                  <a:lnTo>
                    <a:pt x="208368" y="539191"/>
                  </a:lnTo>
                  <a:lnTo>
                    <a:pt x="225094" y="494728"/>
                  </a:lnTo>
                  <a:lnTo>
                    <a:pt x="249224" y="432041"/>
                  </a:lnTo>
                  <a:lnTo>
                    <a:pt x="277266" y="360032"/>
                  </a:lnTo>
                  <a:lnTo>
                    <a:pt x="305752" y="287629"/>
                  </a:lnTo>
                  <a:lnTo>
                    <a:pt x="331190" y="223723"/>
                  </a:lnTo>
                  <a:lnTo>
                    <a:pt x="350088" y="177215"/>
                  </a:lnTo>
                  <a:lnTo>
                    <a:pt x="388302" y="154597"/>
                  </a:lnTo>
                  <a:lnTo>
                    <a:pt x="455599" y="153225"/>
                  </a:lnTo>
                  <a:lnTo>
                    <a:pt x="548500" y="153174"/>
                  </a:lnTo>
                  <a:lnTo>
                    <a:pt x="602754" y="153949"/>
                  </a:lnTo>
                  <a:lnTo>
                    <a:pt x="632002" y="156197"/>
                  </a:lnTo>
                  <a:lnTo>
                    <a:pt x="625348" y="168033"/>
                  </a:lnTo>
                  <a:lnTo>
                    <a:pt x="605840" y="197980"/>
                  </a:lnTo>
                  <a:lnTo>
                    <a:pt x="576503" y="241528"/>
                  </a:lnTo>
                  <a:lnTo>
                    <a:pt x="473303" y="391236"/>
                  </a:lnTo>
                  <a:lnTo>
                    <a:pt x="452158" y="422173"/>
                  </a:lnTo>
                  <a:lnTo>
                    <a:pt x="443496" y="435203"/>
                  </a:lnTo>
                  <a:lnTo>
                    <a:pt x="442544" y="440118"/>
                  </a:lnTo>
                  <a:lnTo>
                    <a:pt x="450507" y="442963"/>
                  </a:lnTo>
                  <a:lnTo>
                    <a:pt x="473595" y="444665"/>
                  </a:lnTo>
                  <a:lnTo>
                    <a:pt x="598170" y="448983"/>
                  </a:lnTo>
                  <a:lnTo>
                    <a:pt x="652653" y="451853"/>
                  </a:lnTo>
                  <a:lnTo>
                    <a:pt x="653288" y="64643"/>
                  </a:lnTo>
                  <a:lnTo>
                    <a:pt x="558177" y="34480"/>
                  </a:lnTo>
                  <a:lnTo>
                    <a:pt x="492302" y="14643"/>
                  </a:lnTo>
                  <a:lnTo>
                    <a:pt x="451916" y="3441"/>
                  </a:lnTo>
                  <a:lnTo>
                    <a:pt x="434022" y="0"/>
                  </a:lnTo>
                  <a:lnTo>
                    <a:pt x="424484" y="1346"/>
                  </a:lnTo>
                  <a:lnTo>
                    <a:pt x="369062" y="16154"/>
                  </a:lnTo>
                  <a:lnTo>
                    <a:pt x="37947" y="118491"/>
                  </a:lnTo>
                  <a:lnTo>
                    <a:pt x="5867" y="141185"/>
                  </a:lnTo>
                  <a:lnTo>
                    <a:pt x="711" y="206095"/>
                  </a:lnTo>
                  <a:lnTo>
                    <a:pt x="0" y="256120"/>
                  </a:lnTo>
                  <a:lnTo>
                    <a:pt x="1041" y="312254"/>
                  </a:lnTo>
                  <a:lnTo>
                    <a:pt x="4203" y="365683"/>
                  </a:lnTo>
                  <a:lnTo>
                    <a:pt x="9550" y="416623"/>
                  </a:lnTo>
                  <a:lnTo>
                    <a:pt x="17132" y="465264"/>
                  </a:lnTo>
                  <a:lnTo>
                    <a:pt x="26974" y="511784"/>
                  </a:lnTo>
                  <a:lnTo>
                    <a:pt x="39192" y="556539"/>
                  </a:lnTo>
                  <a:lnTo>
                    <a:pt x="53670" y="599262"/>
                  </a:lnTo>
                  <a:lnTo>
                    <a:pt x="70612" y="640588"/>
                  </a:lnTo>
                  <a:lnTo>
                    <a:pt x="90017" y="680567"/>
                  </a:lnTo>
                  <a:lnTo>
                    <a:pt x="111925" y="719404"/>
                  </a:lnTo>
                  <a:lnTo>
                    <a:pt x="138747" y="759752"/>
                  </a:lnTo>
                  <a:lnTo>
                    <a:pt x="168668" y="797306"/>
                  </a:lnTo>
                  <a:lnTo>
                    <a:pt x="201612" y="831977"/>
                  </a:lnTo>
                  <a:lnTo>
                    <a:pt x="237490" y="863714"/>
                  </a:lnTo>
                  <a:lnTo>
                    <a:pt x="276225" y="892441"/>
                  </a:lnTo>
                  <a:lnTo>
                    <a:pt x="317715" y="918083"/>
                  </a:lnTo>
                  <a:lnTo>
                    <a:pt x="361899" y="940587"/>
                  </a:lnTo>
                  <a:lnTo>
                    <a:pt x="408673" y="959878"/>
                  </a:lnTo>
                  <a:lnTo>
                    <a:pt x="438607" y="965479"/>
                  </a:lnTo>
                  <a:lnTo>
                    <a:pt x="454888" y="961669"/>
                  </a:lnTo>
                  <a:lnTo>
                    <a:pt x="523405" y="932116"/>
                  </a:lnTo>
                  <a:lnTo>
                    <a:pt x="566102" y="908685"/>
                  </a:lnTo>
                  <a:lnTo>
                    <a:pt x="605904" y="882561"/>
                  </a:lnTo>
                  <a:lnTo>
                    <a:pt x="642759" y="853757"/>
                  </a:lnTo>
                  <a:lnTo>
                    <a:pt x="676935" y="822058"/>
                  </a:lnTo>
                  <a:lnTo>
                    <a:pt x="708215" y="787615"/>
                  </a:lnTo>
                  <a:lnTo>
                    <a:pt x="736714" y="750328"/>
                  </a:lnTo>
                  <a:lnTo>
                    <a:pt x="762444" y="710158"/>
                  </a:lnTo>
                  <a:lnTo>
                    <a:pt x="785444" y="667054"/>
                  </a:lnTo>
                  <a:lnTo>
                    <a:pt x="805726" y="621004"/>
                  </a:lnTo>
                  <a:lnTo>
                    <a:pt x="823341" y="571944"/>
                  </a:lnTo>
                  <a:lnTo>
                    <a:pt x="838288" y="519861"/>
                  </a:lnTo>
                  <a:lnTo>
                    <a:pt x="850595" y="464693"/>
                  </a:lnTo>
                  <a:lnTo>
                    <a:pt x="860310" y="406425"/>
                  </a:lnTo>
                  <a:lnTo>
                    <a:pt x="864336" y="362686"/>
                  </a:lnTo>
                  <a:lnTo>
                    <a:pt x="866698" y="306451"/>
                  </a:lnTo>
                  <a:lnTo>
                    <a:pt x="867283" y="256120"/>
                  </a:lnTo>
                  <a:lnTo>
                    <a:pt x="867308" y="241528"/>
                  </a:lnTo>
                  <a:close/>
                </a:path>
                <a:path w="2545715" h="965835">
                  <a:moveTo>
                    <a:pt x="1396733" y="192671"/>
                  </a:moveTo>
                  <a:lnTo>
                    <a:pt x="1395577" y="184924"/>
                  </a:lnTo>
                  <a:lnTo>
                    <a:pt x="1390764" y="152514"/>
                  </a:lnTo>
                  <a:lnTo>
                    <a:pt x="1373111" y="123380"/>
                  </a:lnTo>
                  <a:lnTo>
                    <a:pt x="1344129" y="105638"/>
                  </a:lnTo>
                  <a:lnTo>
                    <a:pt x="1311884" y="100799"/>
                  </a:lnTo>
                  <a:lnTo>
                    <a:pt x="1311884" y="210769"/>
                  </a:lnTo>
                  <a:lnTo>
                    <a:pt x="1311884" y="505396"/>
                  </a:lnTo>
                  <a:lnTo>
                    <a:pt x="1310220" y="516801"/>
                  </a:lnTo>
                  <a:lnTo>
                    <a:pt x="1305293" y="524865"/>
                  </a:lnTo>
                  <a:lnTo>
                    <a:pt x="1297241" y="529653"/>
                  </a:lnTo>
                  <a:lnTo>
                    <a:pt x="1286179" y="531241"/>
                  </a:lnTo>
                  <a:lnTo>
                    <a:pt x="1252753" y="531241"/>
                  </a:lnTo>
                  <a:lnTo>
                    <a:pt x="1241691" y="529653"/>
                  </a:lnTo>
                  <a:lnTo>
                    <a:pt x="1233627" y="524865"/>
                  </a:lnTo>
                  <a:lnTo>
                    <a:pt x="1228712" y="516801"/>
                  </a:lnTo>
                  <a:lnTo>
                    <a:pt x="1227035" y="505396"/>
                  </a:lnTo>
                  <a:lnTo>
                    <a:pt x="1227035" y="210769"/>
                  </a:lnTo>
                  <a:lnTo>
                    <a:pt x="1228712" y="199644"/>
                  </a:lnTo>
                  <a:lnTo>
                    <a:pt x="1233627" y="191541"/>
                  </a:lnTo>
                  <a:lnTo>
                    <a:pt x="1241691" y="186601"/>
                  </a:lnTo>
                  <a:lnTo>
                    <a:pt x="1252753" y="184924"/>
                  </a:lnTo>
                  <a:lnTo>
                    <a:pt x="1286179" y="184924"/>
                  </a:lnTo>
                  <a:lnTo>
                    <a:pt x="1297241" y="186601"/>
                  </a:lnTo>
                  <a:lnTo>
                    <a:pt x="1305293" y="191541"/>
                  </a:lnTo>
                  <a:lnTo>
                    <a:pt x="1310220" y="199644"/>
                  </a:lnTo>
                  <a:lnTo>
                    <a:pt x="1311884" y="210769"/>
                  </a:lnTo>
                  <a:lnTo>
                    <a:pt x="1311884" y="100799"/>
                  </a:lnTo>
                  <a:lnTo>
                    <a:pt x="1304175" y="99631"/>
                  </a:lnTo>
                  <a:lnTo>
                    <a:pt x="1232179" y="99631"/>
                  </a:lnTo>
                  <a:lnTo>
                    <a:pt x="1192237" y="105638"/>
                  </a:lnTo>
                  <a:lnTo>
                    <a:pt x="1163243" y="123380"/>
                  </a:lnTo>
                  <a:lnTo>
                    <a:pt x="1145590" y="152514"/>
                  </a:lnTo>
                  <a:lnTo>
                    <a:pt x="1139621" y="192671"/>
                  </a:lnTo>
                  <a:lnTo>
                    <a:pt x="1139621" y="523494"/>
                  </a:lnTo>
                  <a:lnTo>
                    <a:pt x="1145590" y="563651"/>
                  </a:lnTo>
                  <a:lnTo>
                    <a:pt x="1163243" y="592785"/>
                  </a:lnTo>
                  <a:lnTo>
                    <a:pt x="1192237" y="610539"/>
                  </a:lnTo>
                  <a:lnTo>
                    <a:pt x="1232179" y="616534"/>
                  </a:lnTo>
                  <a:lnTo>
                    <a:pt x="1272032" y="616534"/>
                  </a:lnTo>
                  <a:lnTo>
                    <a:pt x="1293888" y="664337"/>
                  </a:lnTo>
                  <a:lnTo>
                    <a:pt x="1298384" y="673392"/>
                  </a:lnTo>
                  <a:lnTo>
                    <a:pt x="1378737" y="673392"/>
                  </a:lnTo>
                  <a:lnTo>
                    <a:pt x="1383880" y="668870"/>
                  </a:lnTo>
                  <a:lnTo>
                    <a:pt x="1380667" y="661758"/>
                  </a:lnTo>
                  <a:lnTo>
                    <a:pt x="1354950" y="606196"/>
                  </a:lnTo>
                  <a:lnTo>
                    <a:pt x="1373149" y="593001"/>
                  </a:lnTo>
                  <a:lnTo>
                    <a:pt x="1386205" y="574776"/>
                  </a:lnTo>
                  <a:lnTo>
                    <a:pt x="1394091" y="551586"/>
                  </a:lnTo>
                  <a:lnTo>
                    <a:pt x="1396009" y="531241"/>
                  </a:lnTo>
                  <a:lnTo>
                    <a:pt x="1396733" y="523494"/>
                  </a:lnTo>
                  <a:lnTo>
                    <a:pt x="1396733" y="192671"/>
                  </a:lnTo>
                  <a:close/>
                </a:path>
                <a:path w="2545715" h="965835">
                  <a:moveTo>
                    <a:pt x="1718119" y="105448"/>
                  </a:moveTo>
                  <a:lnTo>
                    <a:pt x="1712341" y="99631"/>
                  </a:lnTo>
                  <a:lnTo>
                    <a:pt x="1646135" y="99631"/>
                  </a:lnTo>
                  <a:lnTo>
                    <a:pt x="1639062" y="99631"/>
                  </a:lnTo>
                  <a:lnTo>
                    <a:pt x="1633270" y="105448"/>
                  </a:lnTo>
                  <a:lnTo>
                    <a:pt x="1633270" y="505396"/>
                  </a:lnTo>
                  <a:lnTo>
                    <a:pt x="1631607" y="516788"/>
                  </a:lnTo>
                  <a:lnTo>
                    <a:pt x="1626692" y="524865"/>
                  </a:lnTo>
                  <a:lnTo>
                    <a:pt x="1618627" y="529653"/>
                  </a:lnTo>
                  <a:lnTo>
                    <a:pt x="1607566" y="531241"/>
                  </a:lnTo>
                  <a:lnTo>
                    <a:pt x="1574139" y="531241"/>
                  </a:lnTo>
                  <a:lnTo>
                    <a:pt x="1563077" y="529653"/>
                  </a:lnTo>
                  <a:lnTo>
                    <a:pt x="1555013" y="524865"/>
                  </a:lnTo>
                  <a:lnTo>
                    <a:pt x="1550098" y="516788"/>
                  </a:lnTo>
                  <a:lnTo>
                    <a:pt x="1548434" y="505396"/>
                  </a:lnTo>
                  <a:lnTo>
                    <a:pt x="1548434" y="105448"/>
                  </a:lnTo>
                  <a:lnTo>
                    <a:pt x="1542643" y="99631"/>
                  </a:lnTo>
                  <a:lnTo>
                    <a:pt x="1466799" y="99631"/>
                  </a:lnTo>
                  <a:lnTo>
                    <a:pt x="1461008" y="105448"/>
                  </a:lnTo>
                  <a:lnTo>
                    <a:pt x="1461008" y="523494"/>
                  </a:lnTo>
                  <a:lnTo>
                    <a:pt x="1466977" y="563651"/>
                  </a:lnTo>
                  <a:lnTo>
                    <a:pt x="1484630" y="592785"/>
                  </a:lnTo>
                  <a:lnTo>
                    <a:pt x="1513624" y="610539"/>
                  </a:lnTo>
                  <a:lnTo>
                    <a:pt x="1553565" y="616534"/>
                  </a:lnTo>
                  <a:lnTo>
                    <a:pt x="1625561" y="616534"/>
                  </a:lnTo>
                  <a:lnTo>
                    <a:pt x="1665516" y="610539"/>
                  </a:lnTo>
                  <a:lnTo>
                    <a:pt x="1694497" y="592785"/>
                  </a:lnTo>
                  <a:lnTo>
                    <a:pt x="1712150" y="563651"/>
                  </a:lnTo>
                  <a:lnTo>
                    <a:pt x="1718119" y="523494"/>
                  </a:lnTo>
                  <a:lnTo>
                    <a:pt x="1718119" y="105448"/>
                  </a:lnTo>
                  <a:close/>
                </a:path>
                <a:path w="2545715" h="965835">
                  <a:moveTo>
                    <a:pt x="1869821" y="103517"/>
                  </a:moveTo>
                  <a:lnTo>
                    <a:pt x="1865960" y="99631"/>
                  </a:lnTo>
                  <a:lnTo>
                    <a:pt x="1792681" y="99631"/>
                  </a:lnTo>
                  <a:lnTo>
                    <a:pt x="1785607" y="99631"/>
                  </a:lnTo>
                  <a:lnTo>
                    <a:pt x="1782394" y="103517"/>
                  </a:lnTo>
                  <a:lnTo>
                    <a:pt x="1782394" y="612660"/>
                  </a:lnTo>
                  <a:lnTo>
                    <a:pt x="1785607" y="616534"/>
                  </a:lnTo>
                  <a:lnTo>
                    <a:pt x="1865960" y="616534"/>
                  </a:lnTo>
                  <a:lnTo>
                    <a:pt x="1869821" y="612660"/>
                  </a:lnTo>
                  <a:lnTo>
                    <a:pt x="1869821" y="103517"/>
                  </a:lnTo>
                  <a:close/>
                </a:path>
                <a:path w="2545715" h="965835">
                  <a:moveTo>
                    <a:pt x="2191842" y="192671"/>
                  </a:moveTo>
                  <a:lnTo>
                    <a:pt x="2185784" y="152514"/>
                  </a:lnTo>
                  <a:lnTo>
                    <a:pt x="2167979" y="123380"/>
                  </a:lnTo>
                  <a:lnTo>
                    <a:pt x="2138972" y="105638"/>
                  </a:lnTo>
                  <a:lnTo>
                    <a:pt x="2099284" y="99631"/>
                  </a:lnTo>
                  <a:lnTo>
                    <a:pt x="2027288" y="99631"/>
                  </a:lnTo>
                  <a:lnTo>
                    <a:pt x="1987245" y="105638"/>
                  </a:lnTo>
                  <a:lnTo>
                    <a:pt x="1958035" y="123380"/>
                  </a:lnTo>
                  <a:lnTo>
                    <a:pt x="1940153" y="152514"/>
                  </a:lnTo>
                  <a:lnTo>
                    <a:pt x="1934095" y="192671"/>
                  </a:lnTo>
                  <a:lnTo>
                    <a:pt x="1934095" y="523494"/>
                  </a:lnTo>
                  <a:lnTo>
                    <a:pt x="1940153" y="563651"/>
                  </a:lnTo>
                  <a:lnTo>
                    <a:pt x="1958035" y="592785"/>
                  </a:lnTo>
                  <a:lnTo>
                    <a:pt x="1987245" y="610539"/>
                  </a:lnTo>
                  <a:lnTo>
                    <a:pt x="2027288" y="616534"/>
                  </a:lnTo>
                  <a:lnTo>
                    <a:pt x="2099284" y="616534"/>
                  </a:lnTo>
                  <a:lnTo>
                    <a:pt x="2138972" y="610539"/>
                  </a:lnTo>
                  <a:lnTo>
                    <a:pt x="2167979" y="592785"/>
                  </a:lnTo>
                  <a:lnTo>
                    <a:pt x="2185784" y="563651"/>
                  </a:lnTo>
                  <a:lnTo>
                    <a:pt x="2191842" y="523494"/>
                  </a:lnTo>
                  <a:lnTo>
                    <a:pt x="2191842" y="447243"/>
                  </a:lnTo>
                  <a:lnTo>
                    <a:pt x="2187994" y="443369"/>
                  </a:lnTo>
                  <a:lnTo>
                    <a:pt x="2110206" y="443369"/>
                  </a:lnTo>
                  <a:lnTo>
                    <a:pt x="2106993" y="447243"/>
                  </a:lnTo>
                  <a:lnTo>
                    <a:pt x="2106993" y="505396"/>
                  </a:lnTo>
                  <a:lnTo>
                    <a:pt x="2105329" y="516801"/>
                  </a:lnTo>
                  <a:lnTo>
                    <a:pt x="2100414" y="524865"/>
                  </a:lnTo>
                  <a:lnTo>
                    <a:pt x="2092350" y="529653"/>
                  </a:lnTo>
                  <a:lnTo>
                    <a:pt x="2081288" y="531241"/>
                  </a:lnTo>
                  <a:lnTo>
                    <a:pt x="2047862" y="531241"/>
                  </a:lnTo>
                  <a:lnTo>
                    <a:pt x="2036800" y="529653"/>
                  </a:lnTo>
                  <a:lnTo>
                    <a:pt x="2028736" y="524865"/>
                  </a:lnTo>
                  <a:lnTo>
                    <a:pt x="2023821" y="516801"/>
                  </a:lnTo>
                  <a:lnTo>
                    <a:pt x="2022144" y="505396"/>
                  </a:lnTo>
                  <a:lnTo>
                    <a:pt x="2022144" y="210769"/>
                  </a:lnTo>
                  <a:lnTo>
                    <a:pt x="2023732" y="199644"/>
                  </a:lnTo>
                  <a:lnTo>
                    <a:pt x="2028494" y="191541"/>
                  </a:lnTo>
                  <a:lnTo>
                    <a:pt x="2036521" y="186601"/>
                  </a:lnTo>
                  <a:lnTo>
                    <a:pt x="2047862" y="184924"/>
                  </a:lnTo>
                  <a:lnTo>
                    <a:pt x="2081288" y="184924"/>
                  </a:lnTo>
                  <a:lnTo>
                    <a:pt x="2092350" y="186601"/>
                  </a:lnTo>
                  <a:lnTo>
                    <a:pt x="2100414" y="191541"/>
                  </a:lnTo>
                  <a:lnTo>
                    <a:pt x="2105329" y="199644"/>
                  </a:lnTo>
                  <a:lnTo>
                    <a:pt x="2106993" y="210769"/>
                  </a:lnTo>
                  <a:lnTo>
                    <a:pt x="2106993" y="268922"/>
                  </a:lnTo>
                  <a:lnTo>
                    <a:pt x="2110206" y="272796"/>
                  </a:lnTo>
                  <a:lnTo>
                    <a:pt x="2187994" y="272796"/>
                  </a:lnTo>
                  <a:lnTo>
                    <a:pt x="2191842" y="268922"/>
                  </a:lnTo>
                  <a:lnTo>
                    <a:pt x="2191842" y="192671"/>
                  </a:lnTo>
                  <a:close/>
                </a:path>
                <a:path w="2545715" h="965835">
                  <a:moveTo>
                    <a:pt x="2545372" y="610069"/>
                  </a:moveTo>
                  <a:lnTo>
                    <a:pt x="2540876" y="601662"/>
                  </a:lnTo>
                  <a:lnTo>
                    <a:pt x="2424531" y="340639"/>
                  </a:lnTo>
                  <a:lnTo>
                    <a:pt x="2533802" y="115138"/>
                  </a:lnTo>
                  <a:lnTo>
                    <a:pt x="2538298" y="106095"/>
                  </a:lnTo>
                  <a:lnTo>
                    <a:pt x="2534450" y="99631"/>
                  </a:lnTo>
                  <a:lnTo>
                    <a:pt x="2450236" y="99631"/>
                  </a:lnTo>
                  <a:lnTo>
                    <a:pt x="2445740" y="102870"/>
                  </a:lnTo>
                  <a:lnTo>
                    <a:pt x="2442527" y="109321"/>
                  </a:lnTo>
                  <a:lnTo>
                    <a:pt x="2343543" y="312851"/>
                  </a:lnTo>
                  <a:lnTo>
                    <a:pt x="2343543" y="104165"/>
                  </a:lnTo>
                  <a:lnTo>
                    <a:pt x="2339035" y="99631"/>
                  </a:lnTo>
                  <a:lnTo>
                    <a:pt x="2260625" y="99631"/>
                  </a:lnTo>
                  <a:lnTo>
                    <a:pt x="2256117" y="104165"/>
                  </a:lnTo>
                  <a:lnTo>
                    <a:pt x="2256117" y="612013"/>
                  </a:lnTo>
                  <a:lnTo>
                    <a:pt x="2260625" y="616534"/>
                  </a:lnTo>
                  <a:lnTo>
                    <a:pt x="2339035" y="616534"/>
                  </a:lnTo>
                  <a:lnTo>
                    <a:pt x="2343543" y="612013"/>
                  </a:lnTo>
                  <a:lnTo>
                    <a:pt x="2343543" y="460819"/>
                  </a:lnTo>
                  <a:lnTo>
                    <a:pt x="2367318" y="414934"/>
                  </a:lnTo>
                  <a:lnTo>
                    <a:pt x="2448306" y="606844"/>
                  </a:lnTo>
                  <a:lnTo>
                    <a:pt x="2450884" y="613295"/>
                  </a:lnTo>
                  <a:lnTo>
                    <a:pt x="2455380" y="616534"/>
                  </a:lnTo>
                  <a:lnTo>
                    <a:pt x="2531224" y="616534"/>
                  </a:lnTo>
                  <a:lnTo>
                    <a:pt x="2541511" y="616534"/>
                  </a:lnTo>
                  <a:lnTo>
                    <a:pt x="2545372" y="610069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93790" y="3180136"/>
              <a:ext cx="2388235" cy="823594"/>
            </a:xfrm>
            <a:custGeom>
              <a:avLst/>
              <a:gdLst/>
              <a:ahLst/>
              <a:cxnLst/>
              <a:rect l="l" t="t" r="r" b="b"/>
              <a:pathLst>
                <a:path w="2388234" h="823595">
                  <a:moveTo>
                    <a:pt x="17005" y="698690"/>
                  </a:moveTo>
                  <a:lnTo>
                    <a:pt x="0" y="698690"/>
                  </a:lnTo>
                  <a:lnTo>
                    <a:pt x="0" y="822972"/>
                  </a:lnTo>
                  <a:lnTo>
                    <a:pt x="17005" y="822972"/>
                  </a:lnTo>
                  <a:lnTo>
                    <a:pt x="17005" y="698690"/>
                  </a:lnTo>
                  <a:close/>
                </a:path>
                <a:path w="2388234" h="823595">
                  <a:moveTo>
                    <a:pt x="1752600" y="513029"/>
                  </a:moveTo>
                  <a:lnTo>
                    <a:pt x="1751317" y="505917"/>
                  </a:lnTo>
                  <a:lnTo>
                    <a:pt x="1731479" y="413524"/>
                  </a:lnTo>
                  <a:lnTo>
                    <a:pt x="1715376" y="338569"/>
                  </a:lnTo>
                  <a:lnTo>
                    <a:pt x="1666951" y="113080"/>
                  </a:lnTo>
                  <a:lnTo>
                    <a:pt x="1644611" y="9055"/>
                  </a:lnTo>
                  <a:lnTo>
                    <a:pt x="1643329" y="2590"/>
                  </a:lnTo>
                  <a:lnTo>
                    <a:pt x="1639468" y="0"/>
                  </a:lnTo>
                  <a:lnTo>
                    <a:pt x="1629829" y="0"/>
                  </a:lnTo>
                  <a:lnTo>
                    <a:pt x="1629829" y="338569"/>
                  </a:lnTo>
                  <a:lnTo>
                    <a:pt x="1547558" y="338569"/>
                  </a:lnTo>
                  <a:lnTo>
                    <a:pt x="1588693" y="113080"/>
                  </a:lnTo>
                  <a:lnTo>
                    <a:pt x="1629829" y="338569"/>
                  </a:lnTo>
                  <a:lnTo>
                    <a:pt x="1629829" y="0"/>
                  </a:lnTo>
                  <a:lnTo>
                    <a:pt x="1538554" y="0"/>
                  </a:lnTo>
                  <a:lnTo>
                    <a:pt x="1534706" y="2590"/>
                  </a:lnTo>
                  <a:lnTo>
                    <a:pt x="1533410" y="9055"/>
                  </a:lnTo>
                  <a:lnTo>
                    <a:pt x="1426718" y="505917"/>
                  </a:lnTo>
                  <a:lnTo>
                    <a:pt x="1424787" y="513029"/>
                  </a:lnTo>
                  <a:lnTo>
                    <a:pt x="1428000" y="516902"/>
                  </a:lnTo>
                  <a:lnTo>
                    <a:pt x="1509636" y="516902"/>
                  </a:lnTo>
                  <a:lnTo>
                    <a:pt x="1512849" y="513664"/>
                  </a:lnTo>
                  <a:lnTo>
                    <a:pt x="1514132" y="507847"/>
                  </a:lnTo>
                  <a:lnTo>
                    <a:pt x="1531480" y="413524"/>
                  </a:lnTo>
                  <a:lnTo>
                    <a:pt x="1645894" y="413524"/>
                  </a:lnTo>
                  <a:lnTo>
                    <a:pt x="1663903" y="507847"/>
                  </a:lnTo>
                  <a:lnTo>
                    <a:pt x="1665185" y="513664"/>
                  </a:lnTo>
                  <a:lnTo>
                    <a:pt x="1668399" y="516902"/>
                  </a:lnTo>
                  <a:lnTo>
                    <a:pt x="1750034" y="516902"/>
                  </a:lnTo>
                  <a:lnTo>
                    <a:pt x="1752600" y="513029"/>
                  </a:lnTo>
                  <a:close/>
                </a:path>
                <a:path w="2388234" h="823595">
                  <a:moveTo>
                    <a:pt x="2066277" y="93052"/>
                  </a:moveTo>
                  <a:lnTo>
                    <a:pt x="2065121" y="85293"/>
                  </a:lnTo>
                  <a:lnTo>
                    <a:pt x="2060308" y="52882"/>
                  </a:lnTo>
                  <a:lnTo>
                    <a:pt x="2042655" y="23749"/>
                  </a:lnTo>
                  <a:lnTo>
                    <a:pt x="2013661" y="6007"/>
                  </a:lnTo>
                  <a:lnTo>
                    <a:pt x="1978863" y="787"/>
                  </a:lnTo>
                  <a:lnTo>
                    <a:pt x="1978863" y="111137"/>
                  </a:lnTo>
                  <a:lnTo>
                    <a:pt x="1978863" y="232613"/>
                  </a:lnTo>
                  <a:lnTo>
                    <a:pt x="1977275" y="243459"/>
                  </a:lnTo>
                  <a:lnTo>
                    <a:pt x="1972513" y="251587"/>
                  </a:lnTo>
                  <a:lnTo>
                    <a:pt x="1964486" y="256692"/>
                  </a:lnTo>
                  <a:lnTo>
                    <a:pt x="1953145" y="258457"/>
                  </a:lnTo>
                  <a:lnTo>
                    <a:pt x="1896579" y="258457"/>
                  </a:lnTo>
                  <a:lnTo>
                    <a:pt x="1896579" y="85293"/>
                  </a:lnTo>
                  <a:lnTo>
                    <a:pt x="1953145" y="85293"/>
                  </a:lnTo>
                  <a:lnTo>
                    <a:pt x="1964486" y="86969"/>
                  </a:lnTo>
                  <a:lnTo>
                    <a:pt x="1972513" y="91922"/>
                  </a:lnTo>
                  <a:lnTo>
                    <a:pt x="1977275" y="100012"/>
                  </a:lnTo>
                  <a:lnTo>
                    <a:pt x="1978863" y="111137"/>
                  </a:lnTo>
                  <a:lnTo>
                    <a:pt x="1978863" y="787"/>
                  </a:lnTo>
                  <a:lnTo>
                    <a:pt x="1973719" y="12"/>
                  </a:lnTo>
                  <a:lnTo>
                    <a:pt x="1813026" y="12"/>
                  </a:lnTo>
                  <a:lnTo>
                    <a:pt x="1809165" y="3886"/>
                  </a:lnTo>
                  <a:lnTo>
                    <a:pt x="1809165" y="513016"/>
                  </a:lnTo>
                  <a:lnTo>
                    <a:pt x="1813026" y="516902"/>
                  </a:lnTo>
                  <a:lnTo>
                    <a:pt x="1893366" y="516902"/>
                  </a:lnTo>
                  <a:lnTo>
                    <a:pt x="1896579" y="513016"/>
                  </a:lnTo>
                  <a:lnTo>
                    <a:pt x="1896579" y="343738"/>
                  </a:lnTo>
                  <a:lnTo>
                    <a:pt x="1973719" y="343738"/>
                  </a:lnTo>
                  <a:lnTo>
                    <a:pt x="2013661" y="337654"/>
                  </a:lnTo>
                  <a:lnTo>
                    <a:pt x="2060308" y="290588"/>
                  </a:lnTo>
                  <a:lnTo>
                    <a:pt x="2066277" y="250698"/>
                  </a:lnTo>
                  <a:lnTo>
                    <a:pt x="2066277" y="93052"/>
                  </a:lnTo>
                  <a:close/>
                </a:path>
                <a:path w="2388234" h="823595">
                  <a:moveTo>
                    <a:pt x="2387663" y="93052"/>
                  </a:moveTo>
                  <a:lnTo>
                    <a:pt x="2386507" y="85293"/>
                  </a:lnTo>
                  <a:lnTo>
                    <a:pt x="2381694" y="52882"/>
                  </a:lnTo>
                  <a:lnTo>
                    <a:pt x="2364041" y="23749"/>
                  </a:lnTo>
                  <a:lnTo>
                    <a:pt x="2335047" y="6007"/>
                  </a:lnTo>
                  <a:lnTo>
                    <a:pt x="2300249" y="787"/>
                  </a:lnTo>
                  <a:lnTo>
                    <a:pt x="2300249" y="111137"/>
                  </a:lnTo>
                  <a:lnTo>
                    <a:pt x="2300249" y="232613"/>
                  </a:lnTo>
                  <a:lnTo>
                    <a:pt x="2298662" y="243459"/>
                  </a:lnTo>
                  <a:lnTo>
                    <a:pt x="2293899" y="251587"/>
                  </a:lnTo>
                  <a:lnTo>
                    <a:pt x="2285873" y="256692"/>
                  </a:lnTo>
                  <a:lnTo>
                    <a:pt x="2274532" y="258457"/>
                  </a:lnTo>
                  <a:lnTo>
                    <a:pt x="2217966" y="258457"/>
                  </a:lnTo>
                  <a:lnTo>
                    <a:pt x="2217966" y="85293"/>
                  </a:lnTo>
                  <a:lnTo>
                    <a:pt x="2274532" y="85293"/>
                  </a:lnTo>
                  <a:lnTo>
                    <a:pt x="2285873" y="86969"/>
                  </a:lnTo>
                  <a:lnTo>
                    <a:pt x="2293899" y="91922"/>
                  </a:lnTo>
                  <a:lnTo>
                    <a:pt x="2298662" y="100012"/>
                  </a:lnTo>
                  <a:lnTo>
                    <a:pt x="2300249" y="111137"/>
                  </a:lnTo>
                  <a:lnTo>
                    <a:pt x="2300249" y="787"/>
                  </a:lnTo>
                  <a:lnTo>
                    <a:pt x="2295106" y="12"/>
                  </a:lnTo>
                  <a:lnTo>
                    <a:pt x="2134412" y="12"/>
                  </a:lnTo>
                  <a:lnTo>
                    <a:pt x="2130552" y="3886"/>
                  </a:lnTo>
                  <a:lnTo>
                    <a:pt x="2130552" y="513016"/>
                  </a:lnTo>
                  <a:lnTo>
                    <a:pt x="2134412" y="516902"/>
                  </a:lnTo>
                  <a:lnTo>
                    <a:pt x="2214753" y="516902"/>
                  </a:lnTo>
                  <a:lnTo>
                    <a:pt x="2217966" y="513016"/>
                  </a:lnTo>
                  <a:lnTo>
                    <a:pt x="2217966" y="343738"/>
                  </a:lnTo>
                  <a:lnTo>
                    <a:pt x="2295106" y="343738"/>
                  </a:lnTo>
                  <a:lnTo>
                    <a:pt x="2335047" y="337654"/>
                  </a:lnTo>
                  <a:lnTo>
                    <a:pt x="2381694" y="290588"/>
                  </a:lnTo>
                  <a:lnTo>
                    <a:pt x="2387663" y="250698"/>
                  </a:lnTo>
                  <a:lnTo>
                    <a:pt x="2387663" y="9305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5996" y="3878827"/>
              <a:ext cx="106780" cy="1242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87973" y="3878395"/>
              <a:ext cx="190500" cy="125095"/>
            </a:xfrm>
            <a:custGeom>
              <a:avLst/>
              <a:gdLst/>
              <a:ahLst/>
              <a:cxnLst/>
              <a:rect l="l" t="t" r="r" b="b"/>
              <a:pathLst>
                <a:path w="190500" h="125095">
                  <a:moveTo>
                    <a:pt x="17005" y="431"/>
                  </a:moveTo>
                  <a:lnTo>
                    <a:pt x="0" y="431"/>
                  </a:lnTo>
                  <a:lnTo>
                    <a:pt x="0" y="124714"/>
                  </a:lnTo>
                  <a:lnTo>
                    <a:pt x="17005" y="124714"/>
                  </a:lnTo>
                  <a:lnTo>
                    <a:pt x="17005" y="431"/>
                  </a:lnTo>
                  <a:close/>
                </a:path>
                <a:path w="190500" h="125095">
                  <a:moveTo>
                    <a:pt x="153441" y="0"/>
                  </a:moveTo>
                  <a:lnTo>
                    <a:pt x="39154" y="0"/>
                  </a:lnTo>
                  <a:lnTo>
                    <a:pt x="39154" y="13322"/>
                  </a:lnTo>
                  <a:lnTo>
                    <a:pt x="87795" y="13322"/>
                  </a:lnTo>
                  <a:lnTo>
                    <a:pt x="87795" y="124714"/>
                  </a:lnTo>
                  <a:lnTo>
                    <a:pt x="104800" y="124714"/>
                  </a:lnTo>
                  <a:lnTo>
                    <a:pt x="104800" y="13322"/>
                  </a:lnTo>
                  <a:lnTo>
                    <a:pt x="153441" y="13322"/>
                  </a:lnTo>
                  <a:lnTo>
                    <a:pt x="153441" y="0"/>
                  </a:lnTo>
                  <a:close/>
                </a:path>
                <a:path w="190500" h="125095">
                  <a:moveTo>
                    <a:pt x="190220" y="431"/>
                  </a:moveTo>
                  <a:lnTo>
                    <a:pt x="173215" y="431"/>
                  </a:lnTo>
                  <a:lnTo>
                    <a:pt x="173215" y="124714"/>
                  </a:lnTo>
                  <a:lnTo>
                    <a:pt x="190220" y="124714"/>
                  </a:lnTo>
                  <a:lnTo>
                    <a:pt x="190220" y="43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99356" y="3878393"/>
              <a:ext cx="227002" cy="1247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346134" y="3878827"/>
              <a:ext cx="17145" cy="124460"/>
            </a:xfrm>
            <a:custGeom>
              <a:avLst/>
              <a:gdLst/>
              <a:ahLst/>
              <a:cxnLst/>
              <a:rect l="l" t="t" r="r" b="b"/>
              <a:pathLst>
                <a:path w="17144" h="124460">
                  <a:moveTo>
                    <a:pt x="17006" y="124272"/>
                  </a:moveTo>
                  <a:lnTo>
                    <a:pt x="0" y="124272"/>
                  </a:lnTo>
                  <a:lnTo>
                    <a:pt x="0" y="0"/>
                  </a:lnTo>
                  <a:lnTo>
                    <a:pt x="17006" y="0"/>
                  </a:lnTo>
                  <a:lnTo>
                    <a:pt x="17006" y="124272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4891" y="3878393"/>
              <a:ext cx="227204" cy="124705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xmlns="" id="{1CA873A3-8066-48F6-AEBC-94925A3734FB}"/>
              </a:ext>
            </a:extLst>
          </p:cNvPr>
          <p:cNvSpPr txBox="1"/>
          <p:nvPr/>
        </p:nvSpPr>
        <p:spPr>
          <a:xfrm>
            <a:off x="1265555" y="4403331"/>
            <a:ext cx="24178896" cy="1772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1400" b="1" spc="25" smtClean="0">
                <a:solidFill>
                  <a:srgbClr val="38B6FF"/>
                </a:solidFill>
                <a:latin typeface="Huawei Sans"/>
                <a:cs typeface="Huawei Sans"/>
              </a:rPr>
              <a:t>JOIN TODAY!</a:t>
            </a:r>
            <a:endParaRPr sz="2800" dirty="0">
              <a:latin typeface="Huawei Sans"/>
              <a:cs typeface="Huawei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050" y="6575212"/>
            <a:ext cx="3637881" cy="36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239</Words>
  <Application>Microsoft Office PowerPoint</Application>
  <PresentationFormat>Custom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Microsoft YaHei</vt:lpstr>
      <vt:lpstr>Arial</vt:lpstr>
      <vt:lpstr>Arial Narrow</vt:lpstr>
      <vt:lpstr>Calibri</vt:lpstr>
      <vt:lpstr>Huawei Sans</vt:lpstr>
      <vt:lpstr>Wingdings</vt:lpstr>
      <vt:lpstr>Office Theme</vt:lpstr>
      <vt:lpstr>Chapter page</vt:lpstr>
      <vt:lpstr>PowerPoint Presentation</vt:lpstr>
      <vt:lpstr>ARCHITECTURE</vt:lpstr>
      <vt:lpstr>SERVICES</vt:lpstr>
      <vt:lpstr>UI Components</vt:lpstr>
      <vt:lpstr>Discoverability</vt:lpstr>
      <vt:lpstr>User Acquisition</vt:lpstr>
      <vt:lpstr>Monetization</vt:lpstr>
      <vt:lpstr>User Retention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App Initiative</dc:title>
  <dc:subject>quick apps</dc:subject>
  <dc:creator>Martin Alvarez Espinar</dc:creator>
  <cp:keywords>quickappseu</cp:keywords>
  <cp:lastModifiedBy>Martin Alvarez Espinar</cp:lastModifiedBy>
  <cp:revision>22</cp:revision>
  <dcterms:created xsi:type="dcterms:W3CDTF">2021-10-26T13:12:22Z</dcterms:created>
  <dcterms:modified xsi:type="dcterms:W3CDTF">2021-11-02T14:34:34Z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2021-10-26T00:00:00Z</vt:filetime>
  </property>
  <property fmtid="{D5CDD505-2E9C-101B-9397-08002B2CF9AE}" pid="3" name="Creator">
    <vt:lpwstr>Adobe InDesign 16.4 (Windows)</vt:lpwstr>
  </property>
  <property fmtid="{D5CDD505-2E9C-101B-9397-08002B2CF9AE}" pid="4" name="LastSaved">
    <vt:filetime>2021-10-26T00:00:00Z</vt:filetime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1635612164</vt:lpwstr>
  </property>
</Properties>
</file>