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116" d="100"/>
          <a:sy n="116" d="100"/>
        </p:scale>
        <p:origin x="152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E244D-4C2C-4752-9E23-BE5DEAC0FFC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9316FC-7717-451E-BD63-9FEEB34458E7}">
      <dgm:prSet/>
      <dgm:spPr/>
      <dgm:t>
        <a:bodyPr/>
        <a:lstStyle/>
        <a:p>
          <a:pPr>
            <a:defRPr cap="all"/>
          </a:pPr>
          <a:r>
            <a:rPr lang="en-US" b="0" i="0"/>
            <a:t>1. Study ARIMA and Neural Network models.</a:t>
          </a:r>
          <a:endParaRPr lang="en-US"/>
        </a:p>
      </dgm:t>
    </dgm:pt>
    <dgm:pt modelId="{2AFD6955-A91B-49B4-96BF-4D102E899C84}" type="parTrans" cxnId="{23A3DF64-390D-4181-8F33-12451FDDDAC5}">
      <dgm:prSet/>
      <dgm:spPr/>
      <dgm:t>
        <a:bodyPr/>
        <a:lstStyle/>
        <a:p>
          <a:endParaRPr lang="en-US"/>
        </a:p>
      </dgm:t>
    </dgm:pt>
    <dgm:pt modelId="{D882E133-813B-4BEE-80E8-9B873A58B68E}" type="sibTrans" cxnId="{23A3DF64-390D-4181-8F33-12451FDDDAC5}">
      <dgm:prSet/>
      <dgm:spPr/>
      <dgm:t>
        <a:bodyPr/>
        <a:lstStyle/>
        <a:p>
          <a:endParaRPr lang="en-US"/>
        </a:p>
      </dgm:t>
    </dgm:pt>
    <dgm:pt modelId="{22F6FA8A-54C9-45F5-845A-02693DF7704D}">
      <dgm:prSet/>
      <dgm:spPr/>
      <dgm:t>
        <a:bodyPr/>
        <a:lstStyle/>
        <a:p>
          <a:pPr>
            <a:defRPr cap="all"/>
          </a:pPr>
          <a:r>
            <a:rPr lang="en-US" b="0" i="0"/>
            <a:t>2. Conduct exploratory data analysis (EDA).</a:t>
          </a:r>
          <a:endParaRPr lang="en-US"/>
        </a:p>
      </dgm:t>
    </dgm:pt>
    <dgm:pt modelId="{FE521C5F-9584-4115-B49E-DC6F97031BC4}" type="parTrans" cxnId="{F3B89174-887D-4411-B199-BFB164FC64C6}">
      <dgm:prSet/>
      <dgm:spPr/>
      <dgm:t>
        <a:bodyPr/>
        <a:lstStyle/>
        <a:p>
          <a:endParaRPr lang="en-US"/>
        </a:p>
      </dgm:t>
    </dgm:pt>
    <dgm:pt modelId="{34FE1381-FE4A-45D4-8FFC-B047749703BA}" type="sibTrans" cxnId="{F3B89174-887D-4411-B199-BFB164FC64C6}">
      <dgm:prSet/>
      <dgm:spPr/>
      <dgm:t>
        <a:bodyPr/>
        <a:lstStyle/>
        <a:p>
          <a:endParaRPr lang="en-US"/>
        </a:p>
      </dgm:t>
    </dgm:pt>
    <dgm:pt modelId="{7CE81FE5-FF19-4575-9AD9-C077F2F6EB83}">
      <dgm:prSet/>
      <dgm:spPr/>
      <dgm:t>
        <a:bodyPr/>
        <a:lstStyle/>
        <a:p>
          <a:pPr>
            <a:defRPr cap="all"/>
          </a:pPr>
          <a:r>
            <a:rPr lang="en-US" b="0" i="0"/>
            <a:t>3. Define evaluation metrics (RMSE, MAE, MAPE).</a:t>
          </a:r>
          <a:endParaRPr lang="en-US"/>
        </a:p>
      </dgm:t>
    </dgm:pt>
    <dgm:pt modelId="{8896C0B6-C399-4CEB-93B9-B9098B5A73BA}" type="parTrans" cxnId="{B941203C-7C95-417C-A08A-FD6C541C02DC}">
      <dgm:prSet/>
      <dgm:spPr/>
      <dgm:t>
        <a:bodyPr/>
        <a:lstStyle/>
        <a:p>
          <a:endParaRPr lang="en-US"/>
        </a:p>
      </dgm:t>
    </dgm:pt>
    <dgm:pt modelId="{1E6454FB-F676-4DC0-B679-CE0D277E5076}" type="sibTrans" cxnId="{B941203C-7C95-417C-A08A-FD6C541C02DC}">
      <dgm:prSet/>
      <dgm:spPr/>
      <dgm:t>
        <a:bodyPr/>
        <a:lstStyle/>
        <a:p>
          <a:endParaRPr lang="en-US"/>
        </a:p>
      </dgm:t>
    </dgm:pt>
    <dgm:pt modelId="{25365E0A-A923-4C50-A5CB-71F21B9FA375}">
      <dgm:prSet/>
      <dgm:spPr/>
      <dgm:t>
        <a:bodyPr/>
        <a:lstStyle/>
        <a:p>
          <a:pPr>
            <a:defRPr cap="all"/>
          </a:pPr>
          <a:r>
            <a:rPr lang="en-US" b="0" i="0"/>
            <a:t>4. Design and implement the hybrid model.</a:t>
          </a:r>
          <a:endParaRPr lang="en-US"/>
        </a:p>
      </dgm:t>
    </dgm:pt>
    <dgm:pt modelId="{BCB72EE4-D875-4467-A6FD-D26B5F6A235C}" type="parTrans" cxnId="{9AEB53E4-C172-45F1-B935-D10385A0CC78}">
      <dgm:prSet/>
      <dgm:spPr/>
      <dgm:t>
        <a:bodyPr/>
        <a:lstStyle/>
        <a:p>
          <a:endParaRPr lang="en-US"/>
        </a:p>
      </dgm:t>
    </dgm:pt>
    <dgm:pt modelId="{DF063CE0-64E7-429B-B238-A5E8C2461C28}" type="sibTrans" cxnId="{9AEB53E4-C172-45F1-B935-D10385A0CC78}">
      <dgm:prSet/>
      <dgm:spPr/>
      <dgm:t>
        <a:bodyPr/>
        <a:lstStyle/>
        <a:p>
          <a:endParaRPr lang="en-US"/>
        </a:p>
      </dgm:t>
    </dgm:pt>
    <dgm:pt modelId="{8694EC26-9F52-48BD-ADDC-790401F8A3A5}">
      <dgm:prSet/>
      <dgm:spPr/>
      <dgm:t>
        <a:bodyPr/>
        <a:lstStyle/>
        <a:p>
          <a:pPr>
            <a:defRPr cap="all"/>
          </a:pPr>
          <a:r>
            <a:rPr lang="en-US" b="0" i="0"/>
            <a:t>5. Evaluate the model and compare results.</a:t>
          </a:r>
          <a:endParaRPr lang="en-US"/>
        </a:p>
      </dgm:t>
    </dgm:pt>
    <dgm:pt modelId="{60431401-993A-43D5-9BE1-88A64910F944}" type="parTrans" cxnId="{68BA4D4D-089B-4AC1-A723-2013BDBB6DE9}">
      <dgm:prSet/>
      <dgm:spPr/>
      <dgm:t>
        <a:bodyPr/>
        <a:lstStyle/>
        <a:p>
          <a:endParaRPr lang="en-US"/>
        </a:p>
      </dgm:t>
    </dgm:pt>
    <dgm:pt modelId="{1D32F4B4-D851-4DCF-829C-66936B9047CC}" type="sibTrans" cxnId="{68BA4D4D-089B-4AC1-A723-2013BDBB6DE9}">
      <dgm:prSet/>
      <dgm:spPr/>
      <dgm:t>
        <a:bodyPr/>
        <a:lstStyle/>
        <a:p>
          <a:endParaRPr lang="en-US"/>
        </a:p>
      </dgm:t>
    </dgm:pt>
    <dgm:pt modelId="{F9A9A407-C6A7-4032-A384-15CEE48D0E4C}">
      <dgm:prSet/>
      <dgm:spPr/>
      <dgm:t>
        <a:bodyPr/>
        <a:lstStyle/>
        <a:p>
          <a:pPr>
            <a:defRPr cap="all"/>
          </a:pPr>
          <a:r>
            <a:rPr lang="en-US" b="0" i="0"/>
            <a:t>6. Provide insights and recommendations.</a:t>
          </a:r>
          <a:endParaRPr lang="en-US"/>
        </a:p>
      </dgm:t>
    </dgm:pt>
    <dgm:pt modelId="{09CBE0D7-B8D5-4F76-94BF-CF3A56AE956A}" type="parTrans" cxnId="{6B63262F-F55F-4308-B934-86178B50B799}">
      <dgm:prSet/>
      <dgm:spPr/>
      <dgm:t>
        <a:bodyPr/>
        <a:lstStyle/>
        <a:p>
          <a:endParaRPr lang="en-US"/>
        </a:p>
      </dgm:t>
    </dgm:pt>
    <dgm:pt modelId="{50CA5044-7E99-4F77-AE81-00B0587DB4E1}" type="sibTrans" cxnId="{6B63262F-F55F-4308-B934-86178B50B799}">
      <dgm:prSet/>
      <dgm:spPr/>
      <dgm:t>
        <a:bodyPr/>
        <a:lstStyle/>
        <a:p>
          <a:endParaRPr lang="en-US"/>
        </a:p>
      </dgm:t>
    </dgm:pt>
    <dgm:pt modelId="{71BC1E02-2D2E-4F35-A00E-C0523258840E}" type="pres">
      <dgm:prSet presAssocID="{7D2E244D-4C2C-4752-9E23-BE5DEAC0FFCD}" presName="root" presStyleCnt="0">
        <dgm:presLayoutVars>
          <dgm:dir/>
          <dgm:resizeHandles val="exact"/>
        </dgm:presLayoutVars>
      </dgm:prSet>
      <dgm:spPr/>
    </dgm:pt>
    <dgm:pt modelId="{ECCAB89E-7026-4A86-BD58-F68C4878E4F3}" type="pres">
      <dgm:prSet presAssocID="{E09316FC-7717-451E-BD63-9FEEB34458E7}" presName="compNode" presStyleCnt="0"/>
      <dgm:spPr/>
    </dgm:pt>
    <dgm:pt modelId="{4BE6BD5B-1E0D-4426-B234-955CC6360465}" type="pres">
      <dgm:prSet presAssocID="{E09316FC-7717-451E-BD63-9FEEB34458E7}" presName="iconBgRect" presStyleLbl="bgShp" presStyleIdx="0" presStyleCnt="6"/>
      <dgm:spPr/>
    </dgm:pt>
    <dgm:pt modelId="{8E990546-A345-4B40-A92D-CA8CF2FB6F79}" type="pres">
      <dgm:prSet presAssocID="{E09316FC-7717-451E-BD63-9FEEB34458E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D21BBE6-F9A7-4980-9664-B0D294934513}" type="pres">
      <dgm:prSet presAssocID="{E09316FC-7717-451E-BD63-9FEEB34458E7}" presName="spaceRect" presStyleCnt="0"/>
      <dgm:spPr/>
    </dgm:pt>
    <dgm:pt modelId="{DAD325CE-BCF5-4AB8-A38B-CA4EB1AD55F2}" type="pres">
      <dgm:prSet presAssocID="{E09316FC-7717-451E-BD63-9FEEB34458E7}" presName="textRect" presStyleLbl="revTx" presStyleIdx="0" presStyleCnt="6">
        <dgm:presLayoutVars>
          <dgm:chMax val="1"/>
          <dgm:chPref val="1"/>
        </dgm:presLayoutVars>
      </dgm:prSet>
      <dgm:spPr/>
    </dgm:pt>
    <dgm:pt modelId="{801FEE72-62CC-40ED-B85C-DE417666A358}" type="pres">
      <dgm:prSet presAssocID="{D882E133-813B-4BEE-80E8-9B873A58B68E}" presName="sibTrans" presStyleCnt="0"/>
      <dgm:spPr/>
    </dgm:pt>
    <dgm:pt modelId="{68F0B8D2-BE35-4814-997C-7A393754D798}" type="pres">
      <dgm:prSet presAssocID="{22F6FA8A-54C9-45F5-845A-02693DF7704D}" presName="compNode" presStyleCnt="0"/>
      <dgm:spPr/>
    </dgm:pt>
    <dgm:pt modelId="{AC69F224-A2C1-407E-9EAF-A61E739BECDD}" type="pres">
      <dgm:prSet presAssocID="{22F6FA8A-54C9-45F5-845A-02693DF7704D}" presName="iconBgRect" presStyleLbl="bgShp" presStyleIdx="1" presStyleCnt="6"/>
      <dgm:spPr/>
    </dgm:pt>
    <dgm:pt modelId="{3438533C-537C-48ED-AB81-F014182193B9}" type="pres">
      <dgm:prSet presAssocID="{22F6FA8A-54C9-45F5-845A-02693DF7704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A512F6C-ADE4-4EDE-9C0B-9B9588CADB81}" type="pres">
      <dgm:prSet presAssocID="{22F6FA8A-54C9-45F5-845A-02693DF7704D}" presName="spaceRect" presStyleCnt="0"/>
      <dgm:spPr/>
    </dgm:pt>
    <dgm:pt modelId="{DD4CAD53-D29A-4FA4-90A8-98882214B8D7}" type="pres">
      <dgm:prSet presAssocID="{22F6FA8A-54C9-45F5-845A-02693DF7704D}" presName="textRect" presStyleLbl="revTx" presStyleIdx="1" presStyleCnt="6">
        <dgm:presLayoutVars>
          <dgm:chMax val="1"/>
          <dgm:chPref val="1"/>
        </dgm:presLayoutVars>
      </dgm:prSet>
      <dgm:spPr/>
    </dgm:pt>
    <dgm:pt modelId="{6BA8BFEE-3E05-491D-9121-09234D46D7E7}" type="pres">
      <dgm:prSet presAssocID="{34FE1381-FE4A-45D4-8FFC-B047749703BA}" presName="sibTrans" presStyleCnt="0"/>
      <dgm:spPr/>
    </dgm:pt>
    <dgm:pt modelId="{EEFAFDCC-722D-4BA4-90BE-FF03DCBD90B7}" type="pres">
      <dgm:prSet presAssocID="{7CE81FE5-FF19-4575-9AD9-C077F2F6EB83}" presName="compNode" presStyleCnt="0"/>
      <dgm:spPr/>
    </dgm:pt>
    <dgm:pt modelId="{9264E54A-CBEA-42BB-AF08-12720786A76F}" type="pres">
      <dgm:prSet presAssocID="{7CE81FE5-FF19-4575-9AD9-C077F2F6EB83}" presName="iconBgRect" presStyleLbl="bgShp" presStyleIdx="2" presStyleCnt="6"/>
      <dgm:spPr/>
    </dgm:pt>
    <dgm:pt modelId="{22946E13-4CF8-4DA6-A93F-5CA79AA90F68}" type="pres">
      <dgm:prSet presAssocID="{7CE81FE5-FF19-4575-9AD9-C077F2F6EB8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3C2037C-DCA6-4930-A1AB-2947B2A430C0}" type="pres">
      <dgm:prSet presAssocID="{7CE81FE5-FF19-4575-9AD9-C077F2F6EB83}" presName="spaceRect" presStyleCnt="0"/>
      <dgm:spPr/>
    </dgm:pt>
    <dgm:pt modelId="{DA35C82F-C56D-4287-83B9-B5267983B1BB}" type="pres">
      <dgm:prSet presAssocID="{7CE81FE5-FF19-4575-9AD9-C077F2F6EB83}" presName="textRect" presStyleLbl="revTx" presStyleIdx="2" presStyleCnt="6">
        <dgm:presLayoutVars>
          <dgm:chMax val="1"/>
          <dgm:chPref val="1"/>
        </dgm:presLayoutVars>
      </dgm:prSet>
      <dgm:spPr/>
    </dgm:pt>
    <dgm:pt modelId="{DA6256D9-7B5D-4485-9750-7C5CB42920DC}" type="pres">
      <dgm:prSet presAssocID="{1E6454FB-F676-4DC0-B679-CE0D277E5076}" presName="sibTrans" presStyleCnt="0"/>
      <dgm:spPr/>
    </dgm:pt>
    <dgm:pt modelId="{B14AA4CD-7A74-4D9B-84AB-8FB21B9E03B6}" type="pres">
      <dgm:prSet presAssocID="{25365E0A-A923-4C50-A5CB-71F21B9FA375}" presName="compNode" presStyleCnt="0"/>
      <dgm:spPr/>
    </dgm:pt>
    <dgm:pt modelId="{03643E60-065D-46A1-A363-AF3928360458}" type="pres">
      <dgm:prSet presAssocID="{25365E0A-A923-4C50-A5CB-71F21B9FA375}" presName="iconBgRect" presStyleLbl="bgShp" presStyleIdx="3" presStyleCnt="6"/>
      <dgm:spPr/>
    </dgm:pt>
    <dgm:pt modelId="{35A43D66-89FF-45DF-97CD-6E3D4256E2AC}" type="pres">
      <dgm:prSet presAssocID="{25365E0A-A923-4C50-A5CB-71F21B9FA37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D7150C6B-30C5-49B8-91D5-605198F9E860}" type="pres">
      <dgm:prSet presAssocID="{25365E0A-A923-4C50-A5CB-71F21B9FA375}" presName="spaceRect" presStyleCnt="0"/>
      <dgm:spPr/>
    </dgm:pt>
    <dgm:pt modelId="{E9B772CF-F8A5-4D37-B21E-A4128D868809}" type="pres">
      <dgm:prSet presAssocID="{25365E0A-A923-4C50-A5CB-71F21B9FA375}" presName="textRect" presStyleLbl="revTx" presStyleIdx="3" presStyleCnt="6">
        <dgm:presLayoutVars>
          <dgm:chMax val="1"/>
          <dgm:chPref val="1"/>
        </dgm:presLayoutVars>
      </dgm:prSet>
      <dgm:spPr/>
    </dgm:pt>
    <dgm:pt modelId="{A6334E51-3799-4077-BE18-2ED2D3ED70A3}" type="pres">
      <dgm:prSet presAssocID="{DF063CE0-64E7-429B-B238-A5E8C2461C28}" presName="sibTrans" presStyleCnt="0"/>
      <dgm:spPr/>
    </dgm:pt>
    <dgm:pt modelId="{80D6DFA3-654D-422B-97F5-FD047EB13E11}" type="pres">
      <dgm:prSet presAssocID="{8694EC26-9F52-48BD-ADDC-790401F8A3A5}" presName="compNode" presStyleCnt="0"/>
      <dgm:spPr/>
    </dgm:pt>
    <dgm:pt modelId="{663957EC-FD7F-41CC-9D10-57669BC8DEBB}" type="pres">
      <dgm:prSet presAssocID="{8694EC26-9F52-48BD-ADDC-790401F8A3A5}" presName="iconBgRect" presStyleLbl="bgShp" presStyleIdx="4" presStyleCnt="6"/>
      <dgm:spPr/>
    </dgm:pt>
    <dgm:pt modelId="{C746D59E-1774-4E4C-B70F-D6C5B69D451F}" type="pres">
      <dgm:prSet presAssocID="{8694EC26-9F52-48BD-ADDC-790401F8A3A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B16F25B-8CC3-44AE-B2F2-047EA303AAAC}" type="pres">
      <dgm:prSet presAssocID="{8694EC26-9F52-48BD-ADDC-790401F8A3A5}" presName="spaceRect" presStyleCnt="0"/>
      <dgm:spPr/>
    </dgm:pt>
    <dgm:pt modelId="{5A56B0A3-1191-47A8-A1A2-8C8D7E6EACAA}" type="pres">
      <dgm:prSet presAssocID="{8694EC26-9F52-48BD-ADDC-790401F8A3A5}" presName="textRect" presStyleLbl="revTx" presStyleIdx="4" presStyleCnt="6">
        <dgm:presLayoutVars>
          <dgm:chMax val="1"/>
          <dgm:chPref val="1"/>
        </dgm:presLayoutVars>
      </dgm:prSet>
      <dgm:spPr/>
    </dgm:pt>
    <dgm:pt modelId="{D4FF4977-81E6-4F24-937B-506CA21D2C55}" type="pres">
      <dgm:prSet presAssocID="{1D32F4B4-D851-4DCF-829C-66936B9047CC}" presName="sibTrans" presStyleCnt="0"/>
      <dgm:spPr/>
    </dgm:pt>
    <dgm:pt modelId="{0EE035D8-C0EF-4840-98DF-5422CC397646}" type="pres">
      <dgm:prSet presAssocID="{F9A9A407-C6A7-4032-A384-15CEE48D0E4C}" presName="compNode" presStyleCnt="0"/>
      <dgm:spPr/>
    </dgm:pt>
    <dgm:pt modelId="{4ADB6740-B3F1-4B0E-B95F-F8A5EAAECA17}" type="pres">
      <dgm:prSet presAssocID="{F9A9A407-C6A7-4032-A384-15CEE48D0E4C}" presName="iconBgRect" presStyleLbl="bgShp" presStyleIdx="5" presStyleCnt="6"/>
      <dgm:spPr/>
    </dgm:pt>
    <dgm:pt modelId="{97EE8FBF-6310-496E-8469-65593583B72B}" type="pres">
      <dgm:prSet presAssocID="{F9A9A407-C6A7-4032-A384-15CEE48D0E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930D7D0-D38E-49B5-A245-00E6E2EEDC63}" type="pres">
      <dgm:prSet presAssocID="{F9A9A407-C6A7-4032-A384-15CEE48D0E4C}" presName="spaceRect" presStyleCnt="0"/>
      <dgm:spPr/>
    </dgm:pt>
    <dgm:pt modelId="{E3227846-A9A3-4B65-AB4F-4352B18F513F}" type="pres">
      <dgm:prSet presAssocID="{F9A9A407-C6A7-4032-A384-15CEE48D0E4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E1E4F25-5611-49D9-83CA-2726441A8965}" type="presOf" srcId="{7CE81FE5-FF19-4575-9AD9-C077F2F6EB83}" destId="{DA35C82F-C56D-4287-83B9-B5267983B1BB}" srcOrd="0" destOrd="0" presId="urn:microsoft.com/office/officeart/2018/5/layout/IconCircleLabelList"/>
    <dgm:cxn modelId="{6B63262F-F55F-4308-B934-86178B50B799}" srcId="{7D2E244D-4C2C-4752-9E23-BE5DEAC0FFCD}" destId="{F9A9A407-C6A7-4032-A384-15CEE48D0E4C}" srcOrd="5" destOrd="0" parTransId="{09CBE0D7-B8D5-4F76-94BF-CF3A56AE956A}" sibTransId="{50CA5044-7E99-4F77-AE81-00B0587DB4E1}"/>
    <dgm:cxn modelId="{B4A0493B-C029-4443-AF28-F76A030D96AF}" type="presOf" srcId="{22F6FA8A-54C9-45F5-845A-02693DF7704D}" destId="{DD4CAD53-D29A-4FA4-90A8-98882214B8D7}" srcOrd="0" destOrd="0" presId="urn:microsoft.com/office/officeart/2018/5/layout/IconCircleLabelList"/>
    <dgm:cxn modelId="{B941203C-7C95-417C-A08A-FD6C541C02DC}" srcId="{7D2E244D-4C2C-4752-9E23-BE5DEAC0FFCD}" destId="{7CE81FE5-FF19-4575-9AD9-C077F2F6EB83}" srcOrd="2" destOrd="0" parTransId="{8896C0B6-C399-4CEB-93B9-B9098B5A73BA}" sibTransId="{1E6454FB-F676-4DC0-B679-CE0D277E5076}"/>
    <dgm:cxn modelId="{68BA4D4D-089B-4AC1-A723-2013BDBB6DE9}" srcId="{7D2E244D-4C2C-4752-9E23-BE5DEAC0FFCD}" destId="{8694EC26-9F52-48BD-ADDC-790401F8A3A5}" srcOrd="4" destOrd="0" parTransId="{60431401-993A-43D5-9BE1-88A64910F944}" sibTransId="{1D32F4B4-D851-4DCF-829C-66936B9047CC}"/>
    <dgm:cxn modelId="{23A3DF64-390D-4181-8F33-12451FDDDAC5}" srcId="{7D2E244D-4C2C-4752-9E23-BE5DEAC0FFCD}" destId="{E09316FC-7717-451E-BD63-9FEEB34458E7}" srcOrd="0" destOrd="0" parTransId="{2AFD6955-A91B-49B4-96BF-4D102E899C84}" sibTransId="{D882E133-813B-4BEE-80E8-9B873A58B68E}"/>
    <dgm:cxn modelId="{425D5365-2D42-4E30-B277-E0781715B0C2}" type="presOf" srcId="{E09316FC-7717-451E-BD63-9FEEB34458E7}" destId="{DAD325CE-BCF5-4AB8-A38B-CA4EB1AD55F2}" srcOrd="0" destOrd="0" presId="urn:microsoft.com/office/officeart/2018/5/layout/IconCircleLabelList"/>
    <dgm:cxn modelId="{0DFEF768-256B-41D5-B883-86F55EAC4CC1}" type="presOf" srcId="{8694EC26-9F52-48BD-ADDC-790401F8A3A5}" destId="{5A56B0A3-1191-47A8-A1A2-8C8D7E6EACAA}" srcOrd="0" destOrd="0" presId="urn:microsoft.com/office/officeart/2018/5/layout/IconCircleLabelList"/>
    <dgm:cxn modelId="{20F3966C-2161-4F1A-9068-5FBBA35DADCF}" type="presOf" srcId="{F9A9A407-C6A7-4032-A384-15CEE48D0E4C}" destId="{E3227846-A9A3-4B65-AB4F-4352B18F513F}" srcOrd="0" destOrd="0" presId="urn:microsoft.com/office/officeart/2018/5/layout/IconCircleLabelList"/>
    <dgm:cxn modelId="{F3B89174-887D-4411-B199-BFB164FC64C6}" srcId="{7D2E244D-4C2C-4752-9E23-BE5DEAC0FFCD}" destId="{22F6FA8A-54C9-45F5-845A-02693DF7704D}" srcOrd="1" destOrd="0" parTransId="{FE521C5F-9584-4115-B49E-DC6F97031BC4}" sibTransId="{34FE1381-FE4A-45D4-8FFC-B047749703BA}"/>
    <dgm:cxn modelId="{FAC77A93-9970-46EE-9F7B-D8CC32D1C84F}" type="presOf" srcId="{7D2E244D-4C2C-4752-9E23-BE5DEAC0FFCD}" destId="{71BC1E02-2D2E-4F35-A00E-C0523258840E}" srcOrd="0" destOrd="0" presId="urn:microsoft.com/office/officeart/2018/5/layout/IconCircleLabelList"/>
    <dgm:cxn modelId="{9AEB53E4-C172-45F1-B935-D10385A0CC78}" srcId="{7D2E244D-4C2C-4752-9E23-BE5DEAC0FFCD}" destId="{25365E0A-A923-4C50-A5CB-71F21B9FA375}" srcOrd="3" destOrd="0" parTransId="{BCB72EE4-D875-4467-A6FD-D26B5F6A235C}" sibTransId="{DF063CE0-64E7-429B-B238-A5E8C2461C28}"/>
    <dgm:cxn modelId="{BBDD9DF4-BE1B-4690-8B4E-C9710CB5E306}" type="presOf" srcId="{25365E0A-A923-4C50-A5CB-71F21B9FA375}" destId="{E9B772CF-F8A5-4D37-B21E-A4128D868809}" srcOrd="0" destOrd="0" presId="urn:microsoft.com/office/officeart/2018/5/layout/IconCircleLabelList"/>
    <dgm:cxn modelId="{9DA4703C-023D-4E6C-860C-6835D345A5CE}" type="presParOf" srcId="{71BC1E02-2D2E-4F35-A00E-C0523258840E}" destId="{ECCAB89E-7026-4A86-BD58-F68C4878E4F3}" srcOrd="0" destOrd="0" presId="urn:microsoft.com/office/officeart/2018/5/layout/IconCircleLabelList"/>
    <dgm:cxn modelId="{4A1F63E8-3BCC-4515-B664-569DD9B7FDD1}" type="presParOf" srcId="{ECCAB89E-7026-4A86-BD58-F68C4878E4F3}" destId="{4BE6BD5B-1E0D-4426-B234-955CC6360465}" srcOrd="0" destOrd="0" presId="urn:microsoft.com/office/officeart/2018/5/layout/IconCircleLabelList"/>
    <dgm:cxn modelId="{304D998F-F668-4AD7-8CE1-24753E6534AF}" type="presParOf" srcId="{ECCAB89E-7026-4A86-BD58-F68C4878E4F3}" destId="{8E990546-A345-4B40-A92D-CA8CF2FB6F79}" srcOrd="1" destOrd="0" presId="urn:microsoft.com/office/officeart/2018/5/layout/IconCircleLabelList"/>
    <dgm:cxn modelId="{F1C5938E-D564-49DD-9D1A-3E1444B40732}" type="presParOf" srcId="{ECCAB89E-7026-4A86-BD58-F68C4878E4F3}" destId="{CD21BBE6-F9A7-4980-9664-B0D294934513}" srcOrd="2" destOrd="0" presId="urn:microsoft.com/office/officeart/2018/5/layout/IconCircleLabelList"/>
    <dgm:cxn modelId="{BD75B0F8-BB06-43E3-ACB0-A0AE3E96ACFC}" type="presParOf" srcId="{ECCAB89E-7026-4A86-BD58-F68C4878E4F3}" destId="{DAD325CE-BCF5-4AB8-A38B-CA4EB1AD55F2}" srcOrd="3" destOrd="0" presId="urn:microsoft.com/office/officeart/2018/5/layout/IconCircleLabelList"/>
    <dgm:cxn modelId="{36FFABDB-AC30-40C4-9C99-A0D20D0CA510}" type="presParOf" srcId="{71BC1E02-2D2E-4F35-A00E-C0523258840E}" destId="{801FEE72-62CC-40ED-B85C-DE417666A358}" srcOrd="1" destOrd="0" presId="urn:microsoft.com/office/officeart/2018/5/layout/IconCircleLabelList"/>
    <dgm:cxn modelId="{1508B477-D8A2-4A6F-9E75-882393904169}" type="presParOf" srcId="{71BC1E02-2D2E-4F35-A00E-C0523258840E}" destId="{68F0B8D2-BE35-4814-997C-7A393754D798}" srcOrd="2" destOrd="0" presId="urn:microsoft.com/office/officeart/2018/5/layout/IconCircleLabelList"/>
    <dgm:cxn modelId="{5A169F0A-9366-4382-B023-6B703DB7064A}" type="presParOf" srcId="{68F0B8D2-BE35-4814-997C-7A393754D798}" destId="{AC69F224-A2C1-407E-9EAF-A61E739BECDD}" srcOrd="0" destOrd="0" presId="urn:microsoft.com/office/officeart/2018/5/layout/IconCircleLabelList"/>
    <dgm:cxn modelId="{1FF0D134-233B-4E62-A94F-79997D2561C9}" type="presParOf" srcId="{68F0B8D2-BE35-4814-997C-7A393754D798}" destId="{3438533C-537C-48ED-AB81-F014182193B9}" srcOrd="1" destOrd="0" presId="urn:microsoft.com/office/officeart/2018/5/layout/IconCircleLabelList"/>
    <dgm:cxn modelId="{8E15ADAF-64BC-431F-B907-58AF93163718}" type="presParOf" srcId="{68F0B8D2-BE35-4814-997C-7A393754D798}" destId="{FA512F6C-ADE4-4EDE-9C0B-9B9588CADB81}" srcOrd="2" destOrd="0" presId="urn:microsoft.com/office/officeart/2018/5/layout/IconCircleLabelList"/>
    <dgm:cxn modelId="{4F3F552E-4B12-4C7F-AA26-FB2A0B94173B}" type="presParOf" srcId="{68F0B8D2-BE35-4814-997C-7A393754D798}" destId="{DD4CAD53-D29A-4FA4-90A8-98882214B8D7}" srcOrd="3" destOrd="0" presId="urn:microsoft.com/office/officeart/2018/5/layout/IconCircleLabelList"/>
    <dgm:cxn modelId="{C13DB6E6-B67E-4602-BAFB-805255029111}" type="presParOf" srcId="{71BC1E02-2D2E-4F35-A00E-C0523258840E}" destId="{6BA8BFEE-3E05-491D-9121-09234D46D7E7}" srcOrd="3" destOrd="0" presId="urn:microsoft.com/office/officeart/2018/5/layout/IconCircleLabelList"/>
    <dgm:cxn modelId="{BD3F38F5-993B-48BC-BF22-3E5A45759AEA}" type="presParOf" srcId="{71BC1E02-2D2E-4F35-A00E-C0523258840E}" destId="{EEFAFDCC-722D-4BA4-90BE-FF03DCBD90B7}" srcOrd="4" destOrd="0" presId="urn:microsoft.com/office/officeart/2018/5/layout/IconCircleLabelList"/>
    <dgm:cxn modelId="{0CC83852-CCAD-444A-B807-F3A63BD162AF}" type="presParOf" srcId="{EEFAFDCC-722D-4BA4-90BE-FF03DCBD90B7}" destId="{9264E54A-CBEA-42BB-AF08-12720786A76F}" srcOrd="0" destOrd="0" presId="urn:microsoft.com/office/officeart/2018/5/layout/IconCircleLabelList"/>
    <dgm:cxn modelId="{D4613F95-B1FC-491A-8B99-D4EE36EC2FA0}" type="presParOf" srcId="{EEFAFDCC-722D-4BA4-90BE-FF03DCBD90B7}" destId="{22946E13-4CF8-4DA6-A93F-5CA79AA90F68}" srcOrd="1" destOrd="0" presId="urn:microsoft.com/office/officeart/2018/5/layout/IconCircleLabelList"/>
    <dgm:cxn modelId="{094A66F1-39E1-4EBD-8352-01C9AF1B29BD}" type="presParOf" srcId="{EEFAFDCC-722D-4BA4-90BE-FF03DCBD90B7}" destId="{F3C2037C-DCA6-4930-A1AB-2947B2A430C0}" srcOrd="2" destOrd="0" presId="urn:microsoft.com/office/officeart/2018/5/layout/IconCircleLabelList"/>
    <dgm:cxn modelId="{AE9EE640-8539-4FF1-9358-26DAA4781C2F}" type="presParOf" srcId="{EEFAFDCC-722D-4BA4-90BE-FF03DCBD90B7}" destId="{DA35C82F-C56D-4287-83B9-B5267983B1BB}" srcOrd="3" destOrd="0" presId="urn:microsoft.com/office/officeart/2018/5/layout/IconCircleLabelList"/>
    <dgm:cxn modelId="{09D9D23D-E570-4F1D-87B4-DEB0D8AC69A4}" type="presParOf" srcId="{71BC1E02-2D2E-4F35-A00E-C0523258840E}" destId="{DA6256D9-7B5D-4485-9750-7C5CB42920DC}" srcOrd="5" destOrd="0" presId="urn:microsoft.com/office/officeart/2018/5/layout/IconCircleLabelList"/>
    <dgm:cxn modelId="{C54A92A0-1664-46C7-9067-81E20EF3ED81}" type="presParOf" srcId="{71BC1E02-2D2E-4F35-A00E-C0523258840E}" destId="{B14AA4CD-7A74-4D9B-84AB-8FB21B9E03B6}" srcOrd="6" destOrd="0" presId="urn:microsoft.com/office/officeart/2018/5/layout/IconCircleLabelList"/>
    <dgm:cxn modelId="{AD530F23-CBA5-4A92-AE92-5064843C7167}" type="presParOf" srcId="{B14AA4CD-7A74-4D9B-84AB-8FB21B9E03B6}" destId="{03643E60-065D-46A1-A363-AF3928360458}" srcOrd="0" destOrd="0" presId="urn:microsoft.com/office/officeart/2018/5/layout/IconCircleLabelList"/>
    <dgm:cxn modelId="{E244DDC0-C359-444B-A8AC-CF846AA74844}" type="presParOf" srcId="{B14AA4CD-7A74-4D9B-84AB-8FB21B9E03B6}" destId="{35A43D66-89FF-45DF-97CD-6E3D4256E2AC}" srcOrd="1" destOrd="0" presId="urn:microsoft.com/office/officeart/2018/5/layout/IconCircleLabelList"/>
    <dgm:cxn modelId="{5B83FB87-D00F-42B3-B03E-56521540D8CC}" type="presParOf" srcId="{B14AA4CD-7A74-4D9B-84AB-8FB21B9E03B6}" destId="{D7150C6B-30C5-49B8-91D5-605198F9E860}" srcOrd="2" destOrd="0" presId="urn:microsoft.com/office/officeart/2018/5/layout/IconCircleLabelList"/>
    <dgm:cxn modelId="{8055F382-8F80-422D-8DED-2733F5D66DAD}" type="presParOf" srcId="{B14AA4CD-7A74-4D9B-84AB-8FB21B9E03B6}" destId="{E9B772CF-F8A5-4D37-B21E-A4128D868809}" srcOrd="3" destOrd="0" presId="urn:microsoft.com/office/officeart/2018/5/layout/IconCircleLabelList"/>
    <dgm:cxn modelId="{7497C3D9-4D53-45B2-8EE1-E1ED48ECFAD9}" type="presParOf" srcId="{71BC1E02-2D2E-4F35-A00E-C0523258840E}" destId="{A6334E51-3799-4077-BE18-2ED2D3ED70A3}" srcOrd="7" destOrd="0" presId="urn:microsoft.com/office/officeart/2018/5/layout/IconCircleLabelList"/>
    <dgm:cxn modelId="{1D816EF3-D6B4-4FEC-A1B7-F9636969B9EF}" type="presParOf" srcId="{71BC1E02-2D2E-4F35-A00E-C0523258840E}" destId="{80D6DFA3-654D-422B-97F5-FD047EB13E11}" srcOrd="8" destOrd="0" presId="urn:microsoft.com/office/officeart/2018/5/layout/IconCircleLabelList"/>
    <dgm:cxn modelId="{431A8DC7-C9BC-4786-8720-500E82902E6E}" type="presParOf" srcId="{80D6DFA3-654D-422B-97F5-FD047EB13E11}" destId="{663957EC-FD7F-41CC-9D10-57669BC8DEBB}" srcOrd="0" destOrd="0" presId="urn:microsoft.com/office/officeart/2018/5/layout/IconCircleLabelList"/>
    <dgm:cxn modelId="{C0BC3756-E23E-41A8-832F-6751B2CCF89F}" type="presParOf" srcId="{80D6DFA3-654D-422B-97F5-FD047EB13E11}" destId="{C746D59E-1774-4E4C-B70F-D6C5B69D451F}" srcOrd="1" destOrd="0" presId="urn:microsoft.com/office/officeart/2018/5/layout/IconCircleLabelList"/>
    <dgm:cxn modelId="{15A28C92-174A-4BF4-9423-8D0940BB3273}" type="presParOf" srcId="{80D6DFA3-654D-422B-97F5-FD047EB13E11}" destId="{7B16F25B-8CC3-44AE-B2F2-047EA303AAAC}" srcOrd="2" destOrd="0" presId="urn:microsoft.com/office/officeart/2018/5/layout/IconCircleLabelList"/>
    <dgm:cxn modelId="{D2B3D67F-43E7-4F41-B97A-0ED4478C16CD}" type="presParOf" srcId="{80D6DFA3-654D-422B-97F5-FD047EB13E11}" destId="{5A56B0A3-1191-47A8-A1A2-8C8D7E6EACAA}" srcOrd="3" destOrd="0" presId="urn:microsoft.com/office/officeart/2018/5/layout/IconCircleLabelList"/>
    <dgm:cxn modelId="{8D1FD870-3772-46AE-BF04-9089CAD86DE1}" type="presParOf" srcId="{71BC1E02-2D2E-4F35-A00E-C0523258840E}" destId="{D4FF4977-81E6-4F24-937B-506CA21D2C55}" srcOrd="9" destOrd="0" presId="urn:microsoft.com/office/officeart/2018/5/layout/IconCircleLabelList"/>
    <dgm:cxn modelId="{A65AFFFF-BBD6-46DB-AD67-11DAC0BE80AE}" type="presParOf" srcId="{71BC1E02-2D2E-4F35-A00E-C0523258840E}" destId="{0EE035D8-C0EF-4840-98DF-5422CC397646}" srcOrd="10" destOrd="0" presId="urn:microsoft.com/office/officeart/2018/5/layout/IconCircleLabelList"/>
    <dgm:cxn modelId="{B4408EF3-7821-4882-8648-2B31A5A42999}" type="presParOf" srcId="{0EE035D8-C0EF-4840-98DF-5422CC397646}" destId="{4ADB6740-B3F1-4B0E-B95F-F8A5EAAECA17}" srcOrd="0" destOrd="0" presId="urn:microsoft.com/office/officeart/2018/5/layout/IconCircleLabelList"/>
    <dgm:cxn modelId="{C6976434-7F11-42CB-A481-A73A5553869B}" type="presParOf" srcId="{0EE035D8-C0EF-4840-98DF-5422CC397646}" destId="{97EE8FBF-6310-496E-8469-65593583B72B}" srcOrd="1" destOrd="0" presId="urn:microsoft.com/office/officeart/2018/5/layout/IconCircleLabelList"/>
    <dgm:cxn modelId="{B6713872-1C0B-406D-87F1-FA3E8A0DE4B8}" type="presParOf" srcId="{0EE035D8-C0EF-4840-98DF-5422CC397646}" destId="{0930D7D0-D38E-49B5-A245-00E6E2EEDC63}" srcOrd="2" destOrd="0" presId="urn:microsoft.com/office/officeart/2018/5/layout/IconCircleLabelList"/>
    <dgm:cxn modelId="{4FADB8D3-606E-4DFD-86DA-9EBD23007310}" type="presParOf" srcId="{0EE035D8-C0EF-4840-98DF-5422CC397646}" destId="{E3227846-A9A3-4B65-AB4F-4352B18F513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FB9440-8CA1-46FA-82ED-F9DAF657F7B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12DACF8-9342-4BA7-BCE4-11D68028CC09}">
      <dgm:prSet/>
      <dgm:spPr/>
      <dgm:t>
        <a:bodyPr/>
        <a:lstStyle/>
        <a:p>
          <a:r>
            <a:rPr lang="en-GB" b="0" i="0"/>
            <a:t>Key steps:</a:t>
          </a:r>
          <a:endParaRPr lang="en-US"/>
        </a:p>
      </dgm:t>
    </dgm:pt>
    <dgm:pt modelId="{AFE42FA9-4C5A-4F4B-8205-C61FC785CCDF}" type="parTrans" cxnId="{251BB3CE-B455-4878-BF18-999DFD8CBE85}">
      <dgm:prSet/>
      <dgm:spPr/>
      <dgm:t>
        <a:bodyPr/>
        <a:lstStyle/>
        <a:p>
          <a:endParaRPr lang="en-US"/>
        </a:p>
      </dgm:t>
    </dgm:pt>
    <dgm:pt modelId="{E8918D2F-64E7-4A82-AC6A-F2259C7F51C5}" type="sibTrans" cxnId="{251BB3CE-B455-4878-BF18-999DFD8CBE85}">
      <dgm:prSet/>
      <dgm:spPr/>
      <dgm:t>
        <a:bodyPr/>
        <a:lstStyle/>
        <a:p>
          <a:endParaRPr lang="en-US"/>
        </a:p>
      </dgm:t>
    </dgm:pt>
    <dgm:pt modelId="{EFA5BA37-7B7A-4610-847C-EB40F108335F}">
      <dgm:prSet/>
      <dgm:spPr/>
      <dgm:t>
        <a:bodyPr/>
        <a:lstStyle/>
        <a:p>
          <a:r>
            <a:rPr lang="en-GB" b="0" i="0"/>
            <a:t>- Preprocessing: Normalization, handling missing data, feature engineering.</a:t>
          </a:r>
          <a:endParaRPr lang="en-US"/>
        </a:p>
      </dgm:t>
    </dgm:pt>
    <dgm:pt modelId="{2E552C80-63D7-4879-9F7E-B6A7CEA99D38}" type="parTrans" cxnId="{3E798D9F-9A2F-4B60-B9C7-F710D5C275A7}">
      <dgm:prSet/>
      <dgm:spPr/>
      <dgm:t>
        <a:bodyPr/>
        <a:lstStyle/>
        <a:p>
          <a:endParaRPr lang="en-US"/>
        </a:p>
      </dgm:t>
    </dgm:pt>
    <dgm:pt modelId="{D3FB0BC9-5FCF-4E74-AE24-22F59790CCFE}" type="sibTrans" cxnId="{3E798D9F-9A2F-4B60-B9C7-F710D5C275A7}">
      <dgm:prSet/>
      <dgm:spPr/>
      <dgm:t>
        <a:bodyPr/>
        <a:lstStyle/>
        <a:p>
          <a:endParaRPr lang="en-US"/>
        </a:p>
      </dgm:t>
    </dgm:pt>
    <dgm:pt modelId="{5A10448D-45F6-4ECC-AEBF-23F57A0B9FDC}">
      <dgm:prSet/>
      <dgm:spPr/>
      <dgm:t>
        <a:bodyPr/>
        <a:lstStyle/>
        <a:p>
          <a:r>
            <a:rPr lang="en-GB" b="0" i="0"/>
            <a:t>- ARIMA: Captured linear trends and seasonality.</a:t>
          </a:r>
          <a:endParaRPr lang="en-US"/>
        </a:p>
      </dgm:t>
    </dgm:pt>
    <dgm:pt modelId="{B15515AB-140A-4F62-A26A-FBC5E03A6859}" type="parTrans" cxnId="{C34ED0BB-2ED1-48FB-9468-C1A9364D3CA8}">
      <dgm:prSet/>
      <dgm:spPr/>
      <dgm:t>
        <a:bodyPr/>
        <a:lstStyle/>
        <a:p>
          <a:endParaRPr lang="en-US"/>
        </a:p>
      </dgm:t>
    </dgm:pt>
    <dgm:pt modelId="{66EBD0CF-66CF-42B5-B924-CBC893E814CE}" type="sibTrans" cxnId="{C34ED0BB-2ED1-48FB-9468-C1A9364D3CA8}">
      <dgm:prSet/>
      <dgm:spPr/>
      <dgm:t>
        <a:bodyPr/>
        <a:lstStyle/>
        <a:p>
          <a:endParaRPr lang="en-US"/>
        </a:p>
      </dgm:t>
    </dgm:pt>
    <dgm:pt modelId="{1710ECF4-1D0E-48A8-B285-6A5E38B8B2C2}">
      <dgm:prSet/>
      <dgm:spPr/>
      <dgm:t>
        <a:bodyPr/>
        <a:lstStyle/>
        <a:p>
          <a:r>
            <a:rPr lang="en-GB" b="0" i="0"/>
            <a:t>- Neural Network: Modeled non-linear dependencies.</a:t>
          </a:r>
          <a:endParaRPr lang="en-US"/>
        </a:p>
      </dgm:t>
    </dgm:pt>
    <dgm:pt modelId="{C5614BE2-2FBB-4C25-BAC5-032C56B894AA}" type="parTrans" cxnId="{FCCC56FB-D739-41AF-83BB-6B5B04069561}">
      <dgm:prSet/>
      <dgm:spPr/>
      <dgm:t>
        <a:bodyPr/>
        <a:lstStyle/>
        <a:p>
          <a:endParaRPr lang="en-US"/>
        </a:p>
      </dgm:t>
    </dgm:pt>
    <dgm:pt modelId="{EB5B893D-EAE9-4253-BF71-4AB0C0E04BAB}" type="sibTrans" cxnId="{FCCC56FB-D739-41AF-83BB-6B5B04069561}">
      <dgm:prSet/>
      <dgm:spPr/>
      <dgm:t>
        <a:bodyPr/>
        <a:lstStyle/>
        <a:p>
          <a:endParaRPr lang="en-US"/>
        </a:p>
      </dgm:t>
    </dgm:pt>
    <dgm:pt modelId="{BFD94A2C-E019-4AC6-A97C-0C6D0B358FF9}">
      <dgm:prSet/>
      <dgm:spPr/>
      <dgm:t>
        <a:bodyPr/>
        <a:lstStyle/>
        <a:p>
          <a:r>
            <a:rPr lang="en-GB" b="0" i="0"/>
            <a:t>- Combined Model: Integrated ARIMA and NN for enhanced accuracy.</a:t>
          </a:r>
          <a:endParaRPr lang="en-US"/>
        </a:p>
      </dgm:t>
    </dgm:pt>
    <dgm:pt modelId="{A93BEA6D-7DA4-4164-AAF3-27C498F1505E}" type="parTrans" cxnId="{C5FE77CC-CE17-42B2-9F2C-CE22E54F04D5}">
      <dgm:prSet/>
      <dgm:spPr/>
      <dgm:t>
        <a:bodyPr/>
        <a:lstStyle/>
        <a:p>
          <a:endParaRPr lang="en-US"/>
        </a:p>
      </dgm:t>
    </dgm:pt>
    <dgm:pt modelId="{8E5E4526-4316-4F93-851D-04BFA1D9D132}" type="sibTrans" cxnId="{C5FE77CC-CE17-42B2-9F2C-CE22E54F04D5}">
      <dgm:prSet/>
      <dgm:spPr/>
      <dgm:t>
        <a:bodyPr/>
        <a:lstStyle/>
        <a:p>
          <a:endParaRPr lang="en-US"/>
        </a:p>
      </dgm:t>
    </dgm:pt>
    <dgm:pt modelId="{0B6FBCDB-25E8-4CE4-9415-BD1D9AA5DCD8}" type="pres">
      <dgm:prSet presAssocID="{D1FB9440-8CA1-46FA-82ED-F9DAF657F7B3}" presName="root" presStyleCnt="0">
        <dgm:presLayoutVars>
          <dgm:dir/>
          <dgm:resizeHandles val="exact"/>
        </dgm:presLayoutVars>
      </dgm:prSet>
      <dgm:spPr/>
    </dgm:pt>
    <dgm:pt modelId="{A37C8D9B-3290-497E-A248-F27399ED90D2}" type="pres">
      <dgm:prSet presAssocID="{812DACF8-9342-4BA7-BCE4-11D68028CC09}" presName="compNode" presStyleCnt="0"/>
      <dgm:spPr/>
    </dgm:pt>
    <dgm:pt modelId="{A7175677-3667-425E-93EB-F1AFA5BD5640}" type="pres">
      <dgm:prSet presAssocID="{812DACF8-9342-4BA7-BCE4-11D68028CC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FDAD04A-3D90-48AD-B329-B63B56A3C582}" type="pres">
      <dgm:prSet presAssocID="{812DACF8-9342-4BA7-BCE4-11D68028CC09}" presName="spaceRect" presStyleCnt="0"/>
      <dgm:spPr/>
    </dgm:pt>
    <dgm:pt modelId="{FFEA9324-1B44-4F32-AACE-0552822341D0}" type="pres">
      <dgm:prSet presAssocID="{812DACF8-9342-4BA7-BCE4-11D68028CC09}" presName="textRect" presStyleLbl="revTx" presStyleIdx="0" presStyleCnt="5">
        <dgm:presLayoutVars>
          <dgm:chMax val="1"/>
          <dgm:chPref val="1"/>
        </dgm:presLayoutVars>
      </dgm:prSet>
      <dgm:spPr/>
    </dgm:pt>
    <dgm:pt modelId="{E57A1900-DB95-437C-B19A-CC5DA0FCE20F}" type="pres">
      <dgm:prSet presAssocID="{E8918D2F-64E7-4A82-AC6A-F2259C7F51C5}" presName="sibTrans" presStyleCnt="0"/>
      <dgm:spPr/>
    </dgm:pt>
    <dgm:pt modelId="{54F802C2-0D8E-499C-AED8-504FFD4DAE8C}" type="pres">
      <dgm:prSet presAssocID="{EFA5BA37-7B7A-4610-847C-EB40F108335F}" presName="compNode" presStyleCnt="0"/>
      <dgm:spPr/>
    </dgm:pt>
    <dgm:pt modelId="{1EDEE743-56B3-449F-8326-40F61516A262}" type="pres">
      <dgm:prSet presAssocID="{EFA5BA37-7B7A-4610-847C-EB40F10833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79B9802-FAA7-4CAA-8C05-FC2E9F9513A7}" type="pres">
      <dgm:prSet presAssocID="{EFA5BA37-7B7A-4610-847C-EB40F108335F}" presName="spaceRect" presStyleCnt="0"/>
      <dgm:spPr/>
    </dgm:pt>
    <dgm:pt modelId="{72DAFD31-D2C1-4E71-A31C-E6DB75F2CD94}" type="pres">
      <dgm:prSet presAssocID="{EFA5BA37-7B7A-4610-847C-EB40F108335F}" presName="textRect" presStyleLbl="revTx" presStyleIdx="1" presStyleCnt="5">
        <dgm:presLayoutVars>
          <dgm:chMax val="1"/>
          <dgm:chPref val="1"/>
        </dgm:presLayoutVars>
      </dgm:prSet>
      <dgm:spPr/>
    </dgm:pt>
    <dgm:pt modelId="{3589A53A-0179-4D41-A1D1-083D2A5E0EF8}" type="pres">
      <dgm:prSet presAssocID="{D3FB0BC9-5FCF-4E74-AE24-22F59790CCFE}" presName="sibTrans" presStyleCnt="0"/>
      <dgm:spPr/>
    </dgm:pt>
    <dgm:pt modelId="{8B94516A-912A-4007-B123-34DB44BE19CE}" type="pres">
      <dgm:prSet presAssocID="{5A10448D-45F6-4ECC-AEBF-23F57A0B9FDC}" presName="compNode" presStyleCnt="0"/>
      <dgm:spPr/>
    </dgm:pt>
    <dgm:pt modelId="{E0E7E252-713C-4E4B-A761-589EF35FAB74}" type="pres">
      <dgm:prSet presAssocID="{5A10448D-45F6-4ECC-AEBF-23F57A0B9F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ert scene"/>
        </a:ext>
      </dgm:extLst>
    </dgm:pt>
    <dgm:pt modelId="{391A59FC-479B-4C7B-92AE-658213B818AA}" type="pres">
      <dgm:prSet presAssocID="{5A10448D-45F6-4ECC-AEBF-23F57A0B9FDC}" presName="spaceRect" presStyleCnt="0"/>
      <dgm:spPr/>
    </dgm:pt>
    <dgm:pt modelId="{816FF07D-70B8-44EC-8DEC-8A8E5E3D0D2D}" type="pres">
      <dgm:prSet presAssocID="{5A10448D-45F6-4ECC-AEBF-23F57A0B9FDC}" presName="textRect" presStyleLbl="revTx" presStyleIdx="2" presStyleCnt="5">
        <dgm:presLayoutVars>
          <dgm:chMax val="1"/>
          <dgm:chPref val="1"/>
        </dgm:presLayoutVars>
      </dgm:prSet>
      <dgm:spPr/>
    </dgm:pt>
    <dgm:pt modelId="{7280441C-CAD5-42F8-BC36-986778ECCC50}" type="pres">
      <dgm:prSet presAssocID="{66EBD0CF-66CF-42B5-B924-CBC893E814CE}" presName="sibTrans" presStyleCnt="0"/>
      <dgm:spPr/>
    </dgm:pt>
    <dgm:pt modelId="{76F38031-C8BE-42A5-AD94-20A21B79D4B6}" type="pres">
      <dgm:prSet presAssocID="{1710ECF4-1D0E-48A8-B285-6A5E38B8B2C2}" presName="compNode" presStyleCnt="0"/>
      <dgm:spPr/>
    </dgm:pt>
    <dgm:pt modelId="{267D691A-3D0F-4CE4-9EA3-1AF565CE8B67}" type="pres">
      <dgm:prSet presAssocID="{1710ECF4-1D0E-48A8-B285-6A5E38B8B2C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699998F-C8C6-4430-BB2C-D9FF43EB7E6F}" type="pres">
      <dgm:prSet presAssocID="{1710ECF4-1D0E-48A8-B285-6A5E38B8B2C2}" presName="spaceRect" presStyleCnt="0"/>
      <dgm:spPr/>
    </dgm:pt>
    <dgm:pt modelId="{CF31D5D0-095D-44CA-BA6F-279E470B13D3}" type="pres">
      <dgm:prSet presAssocID="{1710ECF4-1D0E-48A8-B285-6A5E38B8B2C2}" presName="textRect" presStyleLbl="revTx" presStyleIdx="3" presStyleCnt="5">
        <dgm:presLayoutVars>
          <dgm:chMax val="1"/>
          <dgm:chPref val="1"/>
        </dgm:presLayoutVars>
      </dgm:prSet>
      <dgm:spPr/>
    </dgm:pt>
    <dgm:pt modelId="{DFF91ECA-2D8C-442C-942D-80361919D7DF}" type="pres">
      <dgm:prSet presAssocID="{EB5B893D-EAE9-4253-BF71-4AB0C0E04BAB}" presName="sibTrans" presStyleCnt="0"/>
      <dgm:spPr/>
    </dgm:pt>
    <dgm:pt modelId="{ED686695-5DC7-4617-A0C8-506C2E96D2FB}" type="pres">
      <dgm:prSet presAssocID="{BFD94A2C-E019-4AC6-A97C-0C6D0B358FF9}" presName="compNode" presStyleCnt="0"/>
      <dgm:spPr/>
    </dgm:pt>
    <dgm:pt modelId="{665E4933-B5B7-4E6F-A85E-B0806FCE7105}" type="pres">
      <dgm:prSet presAssocID="{BFD94A2C-E019-4AC6-A97C-0C6D0B358F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5AE6688-C9F0-44B3-BB85-B27413FAD6AB}" type="pres">
      <dgm:prSet presAssocID="{BFD94A2C-E019-4AC6-A97C-0C6D0B358FF9}" presName="spaceRect" presStyleCnt="0"/>
      <dgm:spPr/>
    </dgm:pt>
    <dgm:pt modelId="{34207B43-5589-44D7-B007-A4D41093F664}" type="pres">
      <dgm:prSet presAssocID="{BFD94A2C-E019-4AC6-A97C-0C6D0B358FF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A307625-ADB3-4A27-902C-71872A61E3E2}" type="presOf" srcId="{812DACF8-9342-4BA7-BCE4-11D68028CC09}" destId="{FFEA9324-1B44-4F32-AACE-0552822341D0}" srcOrd="0" destOrd="0" presId="urn:microsoft.com/office/officeart/2018/2/layout/IconLabelList"/>
    <dgm:cxn modelId="{77251C60-E55E-44BE-AEE5-C80326E029A0}" type="presOf" srcId="{EFA5BA37-7B7A-4610-847C-EB40F108335F}" destId="{72DAFD31-D2C1-4E71-A31C-E6DB75F2CD94}" srcOrd="0" destOrd="0" presId="urn:microsoft.com/office/officeart/2018/2/layout/IconLabelList"/>
    <dgm:cxn modelId="{5A919361-64FD-4E69-92BE-25B6E1594E34}" type="presOf" srcId="{D1FB9440-8CA1-46FA-82ED-F9DAF657F7B3}" destId="{0B6FBCDB-25E8-4CE4-9415-BD1D9AA5DCD8}" srcOrd="0" destOrd="0" presId="urn:microsoft.com/office/officeart/2018/2/layout/IconLabelList"/>
    <dgm:cxn modelId="{CC7D516E-535C-448D-8E22-9BCD89D75302}" type="presOf" srcId="{1710ECF4-1D0E-48A8-B285-6A5E38B8B2C2}" destId="{CF31D5D0-095D-44CA-BA6F-279E470B13D3}" srcOrd="0" destOrd="0" presId="urn:microsoft.com/office/officeart/2018/2/layout/IconLabelList"/>
    <dgm:cxn modelId="{D56AA37E-2A40-4EB7-9B11-76EA37776A2E}" type="presOf" srcId="{BFD94A2C-E019-4AC6-A97C-0C6D0B358FF9}" destId="{34207B43-5589-44D7-B007-A4D41093F664}" srcOrd="0" destOrd="0" presId="urn:microsoft.com/office/officeart/2018/2/layout/IconLabelList"/>
    <dgm:cxn modelId="{3E798D9F-9A2F-4B60-B9C7-F710D5C275A7}" srcId="{D1FB9440-8CA1-46FA-82ED-F9DAF657F7B3}" destId="{EFA5BA37-7B7A-4610-847C-EB40F108335F}" srcOrd="1" destOrd="0" parTransId="{2E552C80-63D7-4879-9F7E-B6A7CEA99D38}" sibTransId="{D3FB0BC9-5FCF-4E74-AE24-22F59790CCFE}"/>
    <dgm:cxn modelId="{D45B6EB0-3DF1-4F6E-9B4B-0A86F5FB5B4E}" type="presOf" srcId="{5A10448D-45F6-4ECC-AEBF-23F57A0B9FDC}" destId="{816FF07D-70B8-44EC-8DEC-8A8E5E3D0D2D}" srcOrd="0" destOrd="0" presId="urn:microsoft.com/office/officeart/2018/2/layout/IconLabelList"/>
    <dgm:cxn modelId="{C34ED0BB-2ED1-48FB-9468-C1A9364D3CA8}" srcId="{D1FB9440-8CA1-46FA-82ED-F9DAF657F7B3}" destId="{5A10448D-45F6-4ECC-AEBF-23F57A0B9FDC}" srcOrd="2" destOrd="0" parTransId="{B15515AB-140A-4F62-A26A-FBC5E03A6859}" sibTransId="{66EBD0CF-66CF-42B5-B924-CBC893E814CE}"/>
    <dgm:cxn modelId="{C5FE77CC-CE17-42B2-9F2C-CE22E54F04D5}" srcId="{D1FB9440-8CA1-46FA-82ED-F9DAF657F7B3}" destId="{BFD94A2C-E019-4AC6-A97C-0C6D0B358FF9}" srcOrd="4" destOrd="0" parTransId="{A93BEA6D-7DA4-4164-AAF3-27C498F1505E}" sibTransId="{8E5E4526-4316-4F93-851D-04BFA1D9D132}"/>
    <dgm:cxn modelId="{251BB3CE-B455-4878-BF18-999DFD8CBE85}" srcId="{D1FB9440-8CA1-46FA-82ED-F9DAF657F7B3}" destId="{812DACF8-9342-4BA7-BCE4-11D68028CC09}" srcOrd="0" destOrd="0" parTransId="{AFE42FA9-4C5A-4F4B-8205-C61FC785CCDF}" sibTransId="{E8918D2F-64E7-4A82-AC6A-F2259C7F51C5}"/>
    <dgm:cxn modelId="{FCCC56FB-D739-41AF-83BB-6B5B04069561}" srcId="{D1FB9440-8CA1-46FA-82ED-F9DAF657F7B3}" destId="{1710ECF4-1D0E-48A8-B285-6A5E38B8B2C2}" srcOrd="3" destOrd="0" parTransId="{C5614BE2-2FBB-4C25-BAC5-032C56B894AA}" sibTransId="{EB5B893D-EAE9-4253-BF71-4AB0C0E04BAB}"/>
    <dgm:cxn modelId="{C818DEFE-71A7-4FA1-ABEC-8C5D85EF3D3D}" type="presParOf" srcId="{0B6FBCDB-25E8-4CE4-9415-BD1D9AA5DCD8}" destId="{A37C8D9B-3290-497E-A248-F27399ED90D2}" srcOrd="0" destOrd="0" presId="urn:microsoft.com/office/officeart/2018/2/layout/IconLabelList"/>
    <dgm:cxn modelId="{985C5870-DC81-4023-95D5-0A7E872601D7}" type="presParOf" srcId="{A37C8D9B-3290-497E-A248-F27399ED90D2}" destId="{A7175677-3667-425E-93EB-F1AFA5BD5640}" srcOrd="0" destOrd="0" presId="urn:microsoft.com/office/officeart/2018/2/layout/IconLabelList"/>
    <dgm:cxn modelId="{CD04CDE1-FD6F-482A-96F5-586F2867EE4B}" type="presParOf" srcId="{A37C8D9B-3290-497E-A248-F27399ED90D2}" destId="{BFDAD04A-3D90-48AD-B329-B63B56A3C582}" srcOrd="1" destOrd="0" presId="urn:microsoft.com/office/officeart/2018/2/layout/IconLabelList"/>
    <dgm:cxn modelId="{BDD1C699-D42C-45E6-B97D-E02162EB8EB8}" type="presParOf" srcId="{A37C8D9B-3290-497E-A248-F27399ED90D2}" destId="{FFEA9324-1B44-4F32-AACE-0552822341D0}" srcOrd="2" destOrd="0" presId="urn:microsoft.com/office/officeart/2018/2/layout/IconLabelList"/>
    <dgm:cxn modelId="{9D6A657E-6D35-4E0A-9A10-9BFF5B7BB297}" type="presParOf" srcId="{0B6FBCDB-25E8-4CE4-9415-BD1D9AA5DCD8}" destId="{E57A1900-DB95-437C-B19A-CC5DA0FCE20F}" srcOrd="1" destOrd="0" presId="urn:microsoft.com/office/officeart/2018/2/layout/IconLabelList"/>
    <dgm:cxn modelId="{DD40CC45-6986-4CA5-92F9-9FD5F0FED5B8}" type="presParOf" srcId="{0B6FBCDB-25E8-4CE4-9415-BD1D9AA5DCD8}" destId="{54F802C2-0D8E-499C-AED8-504FFD4DAE8C}" srcOrd="2" destOrd="0" presId="urn:microsoft.com/office/officeart/2018/2/layout/IconLabelList"/>
    <dgm:cxn modelId="{8F06A71C-9CD1-4512-8728-93ED509F1107}" type="presParOf" srcId="{54F802C2-0D8E-499C-AED8-504FFD4DAE8C}" destId="{1EDEE743-56B3-449F-8326-40F61516A262}" srcOrd="0" destOrd="0" presId="urn:microsoft.com/office/officeart/2018/2/layout/IconLabelList"/>
    <dgm:cxn modelId="{E83F4990-1FE7-47F1-9099-E84207C376E1}" type="presParOf" srcId="{54F802C2-0D8E-499C-AED8-504FFD4DAE8C}" destId="{279B9802-FAA7-4CAA-8C05-FC2E9F9513A7}" srcOrd="1" destOrd="0" presId="urn:microsoft.com/office/officeart/2018/2/layout/IconLabelList"/>
    <dgm:cxn modelId="{A4EF66F9-2B10-49C0-AF8B-81476A858BE6}" type="presParOf" srcId="{54F802C2-0D8E-499C-AED8-504FFD4DAE8C}" destId="{72DAFD31-D2C1-4E71-A31C-E6DB75F2CD94}" srcOrd="2" destOrd="0" presId="urn:microsoft.com/office/officeart/2018/2/layout/IconLabelList"/>
    <dgm:cxn modelId="{7DC6A113-2092-422C-B10B-405CD7815C67}" type="presParOf" srcId="{0B6FBCDB-25E8-4CE4-9415-BD1D9AA5DCD8}" destId="{3589A53A-0179-4D41-A1D1-083D2A5E0EF8}" srcOrd="3" destOrd="0" presId="urn:microsoft.com/office/officeart/2018/2/layout/IconLabelList"/>
    <dgm:cxn modelId="{7E562270-DD9B-4B1C-A043-715B39438349}" type="presParOf" srcId="{0B6FBCDB-25E8-4CE4-9415-BD1D9AA5DCD8}" destId="{8B94516A-912A-4007-B123-34DB44BE19CE}" srcOrd="4" destOrd="0" presId="urn:microsoft.com/office/officeart/2018/2/layout/IconLabelList"/>
    <dgm:cxn modelId="{9756485B-5CE7-4379-B2D5-ECD4C959A688}" type="presParOf" srcId="{8B94516A-912A-4007-B123-34DB44BE19CE}" destId="{E0E7E252-713C-4E4B-A761-589EF35FAB74}" srcOrd="0" destOrd="0" presId="urn:microsoft.com/office/officeart/2018/2/layout/IconLabelList"/>
    <dgm:cxn modelId="{DD3A8ED2-B441-49B1-ABE2-8AD9E9C885D8}" type="presParOf" srcId="{8B94516A-912A-4007-B123-34DB44BE19CE}" destId="{391A59FC-479B-4C7B-92AE-658213B818AA}" srcOrd="1" destOrd="0" presId="urn:microsoft.com/office/officeart/2018/2/layout/IconLabelList"/>
    <dgm:cxn modelId="{44FBFF24-7F72-413C-88C7-3A208ECCF377}" type="presParOf" srcId="{8B94516A-912A-4007-B123-34DB44BE19CE}" destId="{816FF07D-70B8-44EC-8DEC-8A8E5E3D0D2D}" srcOrd="2" destOrd="0" presId="urn:microsoft.com/office/officeart/2018/2/layout/IconLabelList"/>
    <dgm:cxn modelId="{BAD7B8C0-B91C-4693-9AFF-BB27CFAAE82A}" type="presParOf" srcId="{0B6FBCDB-25E8-4CE4-9415-BD1D9AA5DCD8}" destId="{7280441C-CAD5-42F8-BC36-986778ECCC50}" srcOrd="5" destOrd="0" presId="urn:microsoft.com/office/officeart/2018/2/layout/IconLabelList"/>
    <dgm:cxn modelId="{D3CCC8BE-C9AA-4F28-8614-010D581FDE01}" type="presParOf" srcId="{0B6FBCDB-25E8-4CE4-9415-BD1D9AA5DCD8}" destId="{76F38031-C8BE-42A5-AD94-20A21B79D4B6}" srcOrd="6" destOrd="0" presId="urn:microsoft.com/office/officeart/2018/2/layout/IconLabelList"/>
    <dgm:cxn modelId="{86B05FE7-91F3-4672-82D9-FA0EFAAAE535}" type="presParOf" srcId="{76F38031-C8BE-42A5-AD94-20A21B79D4B6}" destId="{267D691A-3D0F-4CE4-9EA3-1AF565CE8B67}" srcOrd="0" destOrd="0" presId="urn:microsoft.com/office/officeart/2018/2/layout/IconLabelList"/>
    <dgm:cxn modelId="{2EC04B56-D4AC-43A3-B6A9-48717E64A14B}" type="presParOf" srcId="{76F38031-C8BE-42A5-AD94-20A21B79D4B6}" destId="{0699998F-C8C6-4430-BB2C-D9FF43EB7E6F}" srcOrd="1" destOrd="0" presId="urn:microsoft.com/office/officeart/2018/2/layout/IconLabelList"/>
    <dgm:cxn modelId="{F54C3E00-CC88-4B1C-BFB6-E069C359EF74}" type="presParOf" srcId="{76F38031-C8BE-42A5-AD94-20A21B79D4B6}" destId="{CF31D5D0-095D-44CA-BA6F-279E470B13D3}" srcOrd="2" destOrd="0" presId="urn:microsoft.com/office/officeart/2018/2/layout/IconLabelList"/>
    <dgm:cxn modelId="{B8119C73-5968-4AE5-8D7F-C6E799FA0499}" type="presParOf" srcId="{0B6FBCDB-25E8-4CE4-9415-BD1D9AA5DCD8}" destId="{DFF91ECA-2D8C-442C-942D-80361919D7DF}" srcOrd="7" destOrd="0" presId="urn:microsoft.com/office/officeart/2018/2/layout/IconLabelList"/>
    <dgm:cxn modelId="{C46D1FE1-A134-4D26-9705-DCD62DDDE5AD}" type="presParOf" srcId="{0B6FBCDB-25E8-4CE4-9415-BD1D9AA5DCD8}" destId="{ED686695-5DC7-4617-A0C8-506C2E96D2FB}" srcOrd="8" destOrd="0" presId="urn:microsoft.com/office/officeart/2018/2/layout/IconLabelList"/>
    <dgm:cxn modelId="{6BDAB196-4922-4D28-B347-B6BB397010E0}" type="presParOf" srcId="{ED686695-5DC7-4617-A0C8-506C2E96D2FB}" destId="{665E4933-B5B7-4E6F-A85E-B0806FCE7105}" srcOrd="0" destOrd="0" presId="urn:microsoft.com/office/officeart/2018/2/layout/IconLabelList"/>
    <dgm:cxn modelId="{DB42B105-3005-4E32-A6CA-5E53C6649FE2}" type="presParOf" srcId="{ED686695-5DC7-4617-A0C8-506C2E96D2FB}" destId="{B5AE6688-C9F0-44B3-BB85-B27413FAD6AB}" srcOrd="1" destOrd="0" presId="urn:microsoft.com/office/officeart/2018/2/layout/IconLabelList"/>
    <dgm:cxn modelId="{779DAD12-5E31-4304-86D3-C406549393AE}" type="presParOf" srcId="{ED686695-5DC7-4617-A0C8-506C2E96D2FB}" destId="{34207B43-5589-44D7-B007-A4D41093F6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662A8A-F967-4A8D-8780-29AD4A96414E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4E41BD-4875-4AAB-A859-F4CCBB69C760}">
      <dgm:prSet/>
      <dgm:spPr/>
      <dgm:t>
        <a:bodyPr/>
        <a:lstStyle/>
        <a:p>
          <a:r>
            <a:rPr lang="en-US" b="0" i="0"/>
            <a:t>The codebase includes modules for data preprocessing, ARIMA modeling, neural network training, and visualization.</a:t>
          </a:r>
          <a:endParaRPr lang="en-US"/>
        </a:p>
      </dgm:t>
    </dgm:pt>
    <dgm:pt modelId="{3F93094F-96C6-4FC4-B00C-0A0777368ADB}" type="parTrans" cxnId="{E509E392-FD56-481E-9B6C-EF76786D0B15}">
      <dgm:prSet/>
      <dgm:spPr/>
      <dgm:t>
        <a:bodyPr/>
        <a:lstStyle/>
        <a:p>
          <a:endParaRPr lang="en-US"/>
        </a:p>
      </dgm:t>
    </dgm:pt>
    <dgm:pt modelId="{1F2A1B46-E651-441C-B4B1-5C86243AEF97}" type="sibTrans" cxnId="{E509E392-FD56-481E-9B6C-EF76786D0B15}">
      <dgm:prSet/>
      <dgm:spPr/>
      <dgm:t>
        <a:bodyPr/>
        <a:lstStyle/>
        <a:p>
          <a:endParaRPr lang="en-US"/>
        </a:p>
      </dgm:t>
    </dgm:pt>
    <dgm:pt modelId="{FCF41490-46DC-45FB-8446-8F15895A68F2}">
      <dgm:prSet/>
      <dgm:spPr/>
      <dgm:t>
        <a:bodyPr/>
        <a:lstStyle/>
        <a:p>
          <a:r>
            <a:rPr lang="en-US" b="0" i="0"/>
            <a:t>Testing goals:</a:t>
          </a:r>
          <a:endParaRPr lang="en-US"/>
        </a:p>
      </dgm:t>
    </dgm:pt>
    <dgm:pt modelId="{386566EE-1145-48A4-A75C-CEBD42C48FAA}" type="parTrans" cxnId="{ED4262CF-70AE-46C9-99C5-62EA9A4069C7}">
      <dgm:prSet/>
      <dgm:spPr/>
      <dgm:t>
        <a:bodyPr/>
        <a:lstStyle/>
        <a:p>
          <a:endParaRPr lang="en-US"/>
        </a:p>
      </dgm:t>
    </dgm:pt>
    <dgm:pt modelId="{FC5737C3-8CEE-4205-9EA0-E3ACC2AC7664}" type="sibTrans" cxnId="{ED4262CF-70AE-46C9-99C5-62EA9A4069C7}">
      <dgm:prSet/>
      <dgm:spPr/>
      <dgm:t>
        <a:bodyPr/>
        <a:lstStyle/>
        <a:p>
          <a:endParaRPr lang="en-US"/>
        </a:p>
      </dgm:t>
    </dgm:pt>
    <dgm:pt modelId="{7D9F6E8C-47C6-436A-9324-64B52008A29D}">
      <dgm:prSet/>
      <dgm:spPr/>
      <dgm:t>
        <a:bodyPr/>
        <a:lstStyle/>
        <a:p>
          <a:r>
            <a:rPr lang="en-US" b="0" i="0"/>
            <a:t>- Accuracy evaluation (MAE, MAPE)</a:t>
          </a:r>
          <a:endParaRPr lang="en-US"/>
        </a:p>
      </dgm:t>
    </dgm:pt>
    <dgm:pt modelId="{886F33DB-995D-4BDE-A186-D30226D234A1}" type="parTrans" cxnId="{C9EBAEEE-8A61-4A8E-A74B-B898A52EFBFC}">
      <dgm:prSet/>
      <dgm:spPr/>
      <dgm:t>
        <a:bodyPr/>
        <a:lstStyle/>
        <a:p>
          <a:endParaRPr lang="en-US"/>
        </a:p>
      </dgm:t>
    </dgm:pt>
    <dgm:pt modelId="{BA28A0B9-CD01-41ED-BCA6-13DC54929D6B}" type="sibTrans" cxnId="{C9EBAEEE-8A61-4A8E-A74B-B898A52EFBFC}">
      <dgm:prSet/>
      <dgm:spPr/>
      <dgm:t>
        <a:bodyPr/>
        <a:lstStyle/>
        <a:p>
          <a:endParaRPr lang="en-US"/>
        </a:p>
      </dgm:t>
    </dgm:pt>
    <dgm:pt modelId="{FB490C0E-C74D-4903-989A-9C9B570207B5}">
      <dgm:prSet/>
      <dgm:spPr/>
      <dgm:t>
        <a:bodyPr/>
        <a:lstStyle/>
        <a:p>
          <a:r>
            <a:rPr lang="en-US" b="0" i="0"/>
            <a:t>- Error analysis and model stability</a:t>
          </a:r>
          <a:endParaRPr lang="en-US"/>
        </a:p>
      </dgm:t>
    </dgm:pt>
    <dgm:pt modelId="{9AE20875-4494-4803-A6A0-DEF409566ED8}" type="parTrans" cxnId="{86A3DE19-ECF5-4ED1-9872-998ABA59BAF3}">
      <dgm:prSet/>
      <dgm:spPr/>
      <dgm:t>
        <a:bodyPr/>
        <a:lstStyle/>
        <a:p>
          <a:endParaRPr lang="en-US"/>
        </a:p>
      </dgm:t>
    </dgm:pt>
    <dgm:pt modelId="{EA58285E-4415-47BA-81AB-54EE87649309}" type="sibTrans" cxnId="{86A3DE19-ECF5-4ED1-9872-998ABA59BAF3}">
      <dgm:prSet/>
      <dgm:spPr/>
      <dgm:t>
        <a:bodyPr/>
        <a:lstStyle/>
        <a:p>
          <a:endParaRPr lang="en-US"/>
        </a:p>
      </dgm:t>
    </dgm:pt>
    <dgm:pt modelId="{A7DDA8B6-0DF5-4DD3-B148-80EF9D218109}">
      <dgm:prSet/>
      <dgm:spPr/>
      <dgm:t>
        <a:bodyPr/>
        <a:lstStyle/>
        <a:p>
          <a:r>
            <a:rPr lang="en-US" b="0" i="0"/>
            <a:t>- Performance comparison</a:t>
          </a:r>
          <a:endParaRPr lang="en-US"/>
        </a:p>
      </dgm:t>
    </dgm:pt>
    <dgm:pt modelId="{1B6A5453-4B49-4205-8AFF-2D4531D3A2C1}" type="parTrans" cxnId="{60C3C3F5-F781-4074-A847-1278E7549823}">
      <dgm:prSet/>
      <dgm:spPr/>
      <dgm:t>
        <a:bodyPr/>
        <a:lstStyle/>
        <a:p>
          <a:endParaRPr lang="en-US"/>
        </a:p>
      </dgm:t>
    </dgm:pt>
    <dgm:pt modelId="{5FC6C22C-7E95-40E6-B6CC-C4E464DE9927}" type="sibTrans" cxnId="{60C3C3F5-F781-4074-A847-1278E7549823}">
      <dgm:prSet/>
      <dgm:spPr/>
      <dgm:t>
        <a:bodyPr/>
        <a:lstStyle/>
        <a:p>
          <a:endParaRPr lang="en-US"/>
        </a:p>
      </dgm:t>
    </dgm:pt>
    <dgm:pt modelId="{8316360E-4297-C94A-95C0-72E30857ED1A}" type="pres">
      <dgm:prSet presAssocID="{6F662A8A-F967-4A8D-8780-29AD4A96414E}" presName="diagram" presStyleCnt="0">
        <dgm:presLayoutVars>
          <dgm:dir/>
          <dgm:resizeHandles val="exact"/>
        </dgm:presLayoutVars>
      </dgm:prSet>
      <dgm:spPr/>
    </dgm:pt>
    <dgm:pt modelId="{098FCCFF-D4AC-E249-9AB1-CDD29D52078A}" type="pres">
      <dgm:prSet presAssocID="{7C4E41BD-4875-4AAB-A859-F4CCBB69C760}" presName="node" presStyleLbl="node1" presStyleIdx="0" presStyleCnt="5">
        <dgm:presLayoutVars>
          <dgm:bulletEnabled val="1"/>
        </dgm:presLayoutVars>
      </dgm:prSet>
      <dgm:spPr/>
    </dgm:pt>
    <dgm:pt modelId="{7BE0E2D4-F734-9E43-98E7-A7BAF7B859B9}" type="pres">
      <dgm:prSet presAssocID="{1F2A1B46-E651-441C-B4B1-5C86243AEF97}" presName="sibTrans" presStyleLbl="sibTrans2D1" presStyleIdx="0" presStyleCnt="4"/>
      <dgm:spPr/>
    </dgm:pt>
    <dgm:pt modelId="{D3120135-E365-F344-AB83-F0C8F03ECD64}" type="pres">
      <dgm:prSet presAssocID="{1F2A1B46-E651-441C-B4B1-5C86243AEF97}" presName="connectorText" presStyleLbl="sibTrans2D1" presStyleIdx="0" presStyleCnt="4"/>
      <dgm:spPr/>
    </dgm:pt>
    <dgm:pt modelId="{C078CF54-AFB0-C14E-883A-9EC7F6422527}" type="pres">
      <dgm:prSet presAssocID="{FCF41490-46DC-45FB-8446-8F15895A68F2}" presName="node" presStyleLbl="node1" presStyleIdx="1" presStyleCnt="5">
        <dgm:presLayoutVars>
          <dgm:bulletEnabled val="1"/>
        </dgm:presLayoutVars>
      </dgm:prSet>
      <dgm:spPr/>
    </dgm:pt>
    <dgm:pt modelId="{9373B7CF-262D-C848-A1C0-D32950BD45DD}" type="pres">
      <dgm:prSet presAssocID="{FC5737C3-8CEE-4205-9EA0-E3ACC2AC7664}" presName="sibTrans" presStyleLbl="sibTrans2D1" presStyleIdx="1" presStyleCnt="4"/>
      <dgm:spPr/>
    </dgm:pt>
    <dgm:pt modelId="{6648AEB1-FEBC-9448-A9B9-7374F483B92D}" type="pres">
      <dgm:prSet presAssocID="{FC5737C3-8CEE-4205-9EA0-E3ACC2AC7664}" presName="connectorText" presStyleLbl="sibTrans2D1" presStyleIdx="1" presStyleCnt="4"/>
      <dgm:spPr/>
    </dgm:pt>
    <dgm:pt modelId="{2A33BE94-BBC9-3B4C-A39E-49843EBEDAF2}" type="pres">
      <dgm:prSet presAssocID="{7D9F6E8C-47C6-436A-9324-64B52008A29D}" presName="node" presStyleLbl="node1" presStyleIdx="2" presStyleCnt="5">
        <dgm:presLayoutVars>
          <dgm:bulletEnabled val="1"/>
        </dgm:presLayoutVars>
      </dgm:prSet>
      <dgm:spPr/>
    </dgm:pt>
    <dgm:pt modelId="{77CD7DB6-3350-1148-9500-047FB1D8CE8A}" type="pres">
      <dgm:prSet presAssocID="{BA28A0B9-CD01-41ED-BCA6-13DC54929D6B}" presName="sibTrans" presStyleLbl="sibTrans2D1" presStyleIdx="2" presStyleCnt="4"/>
      <dgm:spPr/>
    </dgm:pt>
    <dgm:pt modelId="{CDFAF508-F87A-9144-A067-A6069990EDBD}" type="pres">
      <dgm:prSet presAssocID="{BA28A0B9-CD01-41ED-BCA6-13DC54929D6B}" presName="connectorText" presStyleLbl="sibTrans2D1" presStyleIdx="2" presStyleCnt="4"/>
      <dgm:spPr/>
    </dgm:pt>
    <dgm:pt modelId="{DE85789A-BB43-9449-AF35-DA221B3D189A}" type="pres">
      <dgm:prSet presAssocID="{FB490C0E-C74D-4903-989A-9C9B570207B5}" presName="node" presStyleLbl="node1" presStyleIdx="3" presStyleCnt="5">
        <dgm:presLayoutVars>
          <dgm:bulletEnabled val="1"/>
        </dgm:presLayoutVars>
      </dgm:prSet>
      <dgm:spPr/>
    </dgm:pt>
    <dgm:pt modelId="{6F568EF4-880C-2B4C-B997-8674A662B22D}" type="pres">
      <dgm:prSet presAssocID="{EA58285E-4415-47BA-81AB-54EE87649309}" presName="sibTrans" presStyleLbl="sibTrans2D1" presStyleIdx="3" presStyleCnt="4"/>
      <dgm:spPr/>
    </dgm:pt>
    <dgm:pt modelId="{0E147553-6DEE-CF42-9CBA-BB90BF6BE56A}" type="pres">
      <dgm:prSet presAssocID="{EA58285E-4415-47BA-81AB-54EE87649309}" presName="connectorText" presStyleLbl="sibTrans2D1" presStyleIdx="3" presStyleCnt="4"/>
      <dgm:spPr/>
    </dgm:pt>
    <dgm:pt modelId="{3A73C09C-3745-EA46-8C42-1693E076D487}" type="pres">
      <dgm:prSet presAssocID="{A7DDA8B6-0DF5-4DD3-B148-80EF9D218109}" presName="node" presStyleLbl="node1" presStyleIdx="4" presStyleCnt="5">
        <dgm:presLayoutVars>
          <dgm:bulletEnabled val="1"/>
        </dgm:presLayoutVars>
      </dgm:prSet>
      <dgm:spPr/>
    </dgm:pt>
  </dgm:ptLst>
  <dgm:cxnLst>
    <dgm:cxn modelId="{48A3EC0A-D31E-254D-9A69-5135A42FA4C5}" type="presOf" srcId="{A7DDA8B6-0DF5-4DD3-B148-80EF9D218109}" destId="{3A73C09C-3745-EA46-8C42-1693E076D487}" srcOrd="0" destOrd="0" presId="urn:microsoft.com/office/officeart/2005/8/layout/process5"/>
    <dgm:cxn modelId="{86A3DE19-ECF5-4ED1-9872-998ABA59BAF3}" srcId="{6F662A8A-F967-4A8D-8780-29AD4A96414E}" destId="{FB490C0E-C74D-4903-989A-9C9B570207B5}" srcOrd="3" destOrd="0" parTransId="{9AE20875-4494-4803-A6A0-DEF409566ED8}" sibTransId="{EA58285E-4415-47BA-81AB-54EE87649309}"/>
    <dgm:cxn modelId="{25A7CF20-0157-254E-8A53-A83FCC6EB6AC}" type="presOf" srcId="{FC5737C3-8CEE-4205-9EA0-E3ACC2AC7664}" destId="{9373B7CF-262D-C848-A1C0-D32950BD45DD}" srcOrd="0" destOrd="0" presId="urn:microsoft.com/office/officeart/2005/8/layout/process5"/>
    <dgm:cxn modelId="{B6378F29-AFAF-CB49-B2AE-880D9DD05B0E}" type="presOf" srcId="{7D9F6E8C-47C6-436A-9324-64B52008A29D}" destId="{2A33BE94-BBC9-3B4C-A39E-49843EBEDAF2}" srcOrd="0" destOrd="0" presId="urn:microsoft.com/office/officeart/2005/8/layout/process5"/>
    <dgm:cxn modelId="{42516136-D7B9-B74E-8905-B67E0813D6FB}" type="presOf" srcId="{FB490C0E-C74D-4903-989A-9C9B570207B5}" destId="{DE85789A-BB43-9449-AF35-DA221B3D189A}" srcOrd="0" destOrd="0" presId="urn:microsoft.com/office/officeart/2005/8/layout/process5"/>
    <dgm:cxn modelId="{7E4EAC3B-A8E3-D44C-A55E-B04AD1C28B83}" type="presOf" srcId="{FCF41490-46DC-45FB-8446-8F15895A68F2}" destId="{C078CF54-AFB0-C14E-883A-9EC7F6422527}" srcOrd="0" destOrd="0" presId="urn:microsoft.com/office/officeart/2005/8/layout/process5"/>
    <dgm:cxn modelId="{EA24CA4F-1C07-1344-9477-CB029F518A82}" type="presOf" srcId="{EA58285E-4415-47BA-81AB-54EE87649309}" destId="{6F568EF4-880C-2B4C-B997-8674A662B22D}" srcOrd="0" destOrd="0" presId="urn:microsoft.com/office/officeart/2005/8/layout/process5"/>
    <dgm:cxn modelId="{F947A154-216E-2242-871C-50F8ECF2E4C0}" type="presOf" srcId="{FC5737C3-8CEE-4205-9EA0-E3ACC2AC7664}" destId="{6648AEB1-FEBC-9448-A9B9-7374F483B92D}" srcOrd="1" destOrd="0" presId="urn:microsoft.com/office/officeart/2005/8/layout/process5"/>
    <dgm:cxn modelId="{88B19C5E-3BCC-3240-B8F9-542A8E44B61C}" type="presOf" srcId="{BA28A0B9-CD01-41ED-BCA6-13DC54929D6B}" destId="{77CD7DB6-3350-1148-9500-047FB1D8CE8A}" srcOrd="0" destOrd="0" presId="urn:microsoft.com/office/officeart/2005/8/layout/process5"/>
    <dgm:cxn modelId="{E509E392-FD56-481E-9B6C-EF76786D0B15}" srcId="{6F662A8A-F967-4A8D-8780-29AD4A96414E}" destId="{7C4E41BD-4875-4AAB-A859-F4CCBB69C760}" srcOrd="0" destOrd="0" parTransId="{3F93094F-96C6-4FC4-B00C-0A0777368ADB}" sibTransId="{1F2A1B46-E651-441C-B4B1-5C86243AEF97}"/>
    <dgm:cxn modelId="{25C6859D-E937-9644-B775-FE1EC2492B99}" type="presOf" srcId="{7C4E41BD-4875-4AAB-A859-F4CCBB69C760}" destId="{098FCCFF-D4AC-E249-9AB1-CDD29D52078A}" srcOrd="0" destOrd="0" presId="urn:microsoft.com/office/officeart/2005/8/layout/process5"/>
    <dgm:cxn modelId="{3CE61AA5-5A80-FE4B-9338-82F67DDA0EDE}" type="presOf" srcId="{6F662A8A-F967-4A8D-8780-29AD4A96414E}" destId="{8316360E-4297-C94A-95C0-72E30857ED1A}" srcOrd="0" destOrd="0" presId="urn:microsoft.com/office/officeart/2005/8/layout/process5"/>
    <dgm:cxn modelId="{B86524B2-0400-3E4A-BAEC-18587C573FDC}" type="presOf" srcId="{1F2A1B46-E651-441C-B4B1-5C86243AEF97}" destId="{7BE0E2D4-F734-9E43-98E7-A7BAF7B859B9}" srcOrd="0" destOrd="0" presId="urn:microsoft.com/office/officeart/2005/8/layout/process5"/>
    <dgm:cxn modelId="{375A78B7-D51F-7A49-8FFA-600C049A3609}" type="presOf" srcId="{BA28A0B9-CD01-41ED-BCA6-13DC54929D6B}" destId="{CDFAF508-F87A-9144-A067-A6069990EDBD}" srcOrd="1" destOrd="0" presId="urn:microsoft.com/office/officeart/2005/8/layout/process5"/>
    <dgm:cxn modelId="{A51A8BC6-0B6D-2641-86F4-D6DE8D9D87D1}" type="presOf" srcId="{1F2A1B46-E651-441C-B4B1-5C86243AEF97}" destId="{D3120135-E365-F344-AB83-F0C8F03ECD64}" srcOrd="1" destOrd="0" presId="urn:microsoft.com/office/officeart/2005/8/layout/process5"/>
    <dgm:cxn modelId="{ED4262CF-70AE-46C9-99C5-62EA9A4069C7}" srcId="{6F662A8A-F967-4A8D-8780-29AD4A96414E}" destId="{FCF41490-46DC-45FB-8446-8F15895A68F2}" srcOrd="1" destOrd="0" parTransId="{386566EE-1145-48A4-A75C-CEBD42C48FAA}" sibTransId="{FC5737C3-8CEE-4205-9EA0-E3ACC2AC7664}"/>
    <dgm:cxn modelId="{9C6C83E4-CB85-1643-85BE-6B126FA9DD5A}" type="presOf" srcId="{EA58285E-4415-47BA-81AB-54EE87649309}" destId="{0E147553-6DEE-CF42-9CBA-BB90BF6BE56A}" srcOrd="1" destOrd="0" presId="urn:microsoft.com/office/officeart/2005/8/layout/process5"/>
    <dgm:cxn modelId="{C9EBAEEE-8A61-4A8E-A74B-B898A52EFBFC}" srcId="{6F662A8A-F967-4A8D-8780-29AD4A96414E}" destId="{7D9F6E8C-47C6-436A-9324-64B52008A29D}" srcOrd="2" destOrd="0" parTransId="{886F33DB-995D-4BDE-A186-D30226D234A1}" sibTransId="{BA28A0B9-CD01-41ED-BCA6-13DC54929D6B}"/>
    <dgm:cxn modelId="{60C3C3F5-F781-4074-A847-1278E7549823}" srcId="{6F662A8A-F967-4A8D-8780-29AD4A96414E}" destId="{A7DDA8B6-0DF5-4DD3-B148-80EF9D218109}" srcOrd="4" destOrd="0" parTransId="{1B6A5453-4B49-4205-8AFF-2D4531D3A2C1}" sibTransId="{5FC6C22C-7E95-40E6-B6CC-C4E464DE9927}"/>
    <dgm:cxn modelId="{7C44ECC5-7387-D24F-8290-42169E754A38}" type="presParOf" srcId="{8316360E-4297-C94A-95C0-72E30857ED1A}" destId="{098FCCFF-D4AC-E249-9AB1-CDD29D52078A}" srcOrd="0" destOrd="0" presId="urn:microsoft.com/office/officeart/2005/8/layout/process5"/>
    <dgm:cxn modelId="{4A762D79-D1D9-4844-B5A1-A2158A2A40A6}" type="presParOf" srcId="{8316360E-4297-C94A-95C0-72E30857ED1A}" destId="{7BE0E2D4-F734-9E43-98E7-A7BAF7B859B9}" srcOrd="1" destOrd="0" presId="urn:microsoft.com/office/officeart/2005/8/layout/process5"/>
    <dgm:cxn modelId="{1F79AA9C-D56B-E943-94DC-8D17FB4139E2}" type="presParOf" srcId="{7BE0E2D4-F734-9E43-98E7-A7BAF7B859B9}" destId="{D3120135-E365-F344-AB83-F0C8F03ECD64}" srcOrd="0" destOrd="0" presId="urn:microsoft.com/office/officeart/2005/8/layout/process5"/>
    <dgm:cxn modelId="{C1113784-4E8B-4548-B640-7BD8C2089FD1}" type="presParOf" srcId="{8316360E-4297-C94A-95C0-72E30857ED1A}" destId="{C078CF54-AFB0-C14E-883A-9EC7F6422527}" srcOrd="2" destOrd="0" presId="urn:microsoft.com/office/officeart/2005/8/layout/process5"/>
    <dgm:cxn modelId="{2324882D-7F62-134B-96E8-5C4F443BDE87}" type="presParOf" srcId="{8316360E-4297-C94A-95C0-72E30857ED1A}" destId="{9373B7CF-262D-C848-A1C0-D32950BD45DD}" srcOrd="3" destOrd="0" presId="urn:microsoft.com/office/officeart/2005/8/layout/process5"/>
    <dgm:cxn modelId="{4B5972EB-5FC9-DD4B-A3B2-C010CC2AA8CD}" type="presParOf" srcId="{9373B7CF-262D-C848-A1C0-D32950BD45DD}" destId="{6648AEB1-FEBC-9448-A9B9-7374F483B92D}" srcOrd="0" destOrd="0" presId="urn:microsoft.com/office/officeart/2005/8/layout/process5"/>
    <dgm:cxn modelId="{98AB7A38-B53F-CF4C-A3E8-6214616AFA8A}" type="presParOf" srcId="{8316360E-4297-C94A-95C0-72E30857ED1A}" destId="{2A33BE94-BBC9-3B4C-A39E-49843EBEDAF2}" srcOrd="4" destOrd="0" presId="urn:microsoft.com/office/officeart/2005/8/layout/process5"/>
    <dgm:cxn modelId="{25B17A09-0818-7C4F-9FCD-614811F237BB}" type="presParOf" srcId="{8316360E-4297-C94A-95C0-72E30857ED1A}" destId="{77CD7DB6-3350-1148-9500-047FB1D8CE8A}" srcOrd="5" destOrd="0" presId="urn:microsoft.com/office/officeart/2005/8/layout/process5"/>
    <dgm:cxn modelId="{57AB64CF-4E39-EB47-B7BF-BD862CC3365B}" type="presParOf" srcId="{77CD7DB6-3350-1148-9500-047FB1D8CE8A}" destId="{CDFAF508-F87A-9144-A067-A6069990EDBD}" srcOrd="0" destOrd="0" presId="urn:microsoft.com/office/officeart/2005/8/layout/process5"/>
    <dgm:cxn modelId="{DB298E80-2C49-6541-8FF8-E12F6BEA4D32}" type="presParOf" srcId="{8316360E-4297-C94A-95C0-72E30857ED1A}" destId="{DE85789A-BB43-9449-AF35-DA221B3D189A}" srcOrd="6" destOrd="0" presId="urn:microsoft.com/office/officeart/2005/8/layout/process5"/>
    <dgm:cxn modelId="{D356A728-712C-E84A-BCBB-928BC6556C78}" type="presParOf" srcId="{8316360E-4297-C94A-95C0-72E30857ED1A}" destId="{6F568EF4-880C-2B4C-B997-8674A662B22D}" srcOrd="7" destOrd="0" presId="urn:microsoft.com/office/officeart/2005/8/layout/process5"/>
    <dgm:cxn modelId="{EBDF059F-0499-1748-A8F0-59EABDE6052B}" type="presParOf" srcId="{6F568EF4-880C-2B4C-B997-8674A662B22D}" destId="{0E147553-6DEE-CF42-9CBA-BB90BF6BE56A}" srcOrd="0" destOrd="0" presId="urn:microsoft.com/office/officeart/2005/8/layout/process5"/>
    <dgm:cxn modelId="{88C688D0-F47B-D140-B85D-1C0DA1551D5A}" type="presParOf" srcId="{8316360E-4297-C94A-95C0-72E30857ED1A}" destId="{3A73C09C-3745-EA46-8C42-1693E076D48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FABADD-293D-4ECE-B41D-D3430BC7F7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7285BB-A656-4327-A8CC-2C5AF90DDFA9}">
      <dgm:prSet/>
      <dgm:spPr/>
      <dgm:t>
        <a:bodyPr/>
        <a:lstStyle/>
        <a:p>
          <a:r>
            <a:rPr lang="en-US"/>
            <a:t>ARIMA Model Performance:</a:t>
          </a:r>
        </a:p>
      </dgm:t>
    </dgm:pt>
    <dgm:pt modelId="{60676345-4200-4FC9-A347-0A486208A968}" type="parTrans" cxnId="{2B4FD333-CA2A-456A-B544-15D229B9E7F2}">
      <dgm:prSet/>
      <dgm:spPr/>
      <dgm:t>
        <a:bodyPr/>
        <a:lstStyle/>
        <a:p>
          <a:endParaRPr lang="en-US"/>
        </a:p>
      </dgm:t>
    </dgm:pt>
    <dgm:pt modelId="{36253CE7-7E06-4659-BD21-D645B4C21753}" type="sibTrans" cxnId="{2B4FD333-CA2A-456A-B544-15D229B9E7F2}">
      <dgm:prSet/>
      <dgm:spPr/>
      <dgm:t>
        <a:bodyPr/>
        <a:lstStyle/>
        <a:p>
          <a:endParaRPr lang="en-US"/>
        </a:p>
      </dgm:t>
    </dgm:pt>
    <dgm:pt modelId="{72FAC353-0FA2-458F-BFE0-E79BAD26AD78}">
      <dgm:prSet/>
      <dgm:spPr/>
      <dgm:t>
        <a:bodyPr/>
        <a:lstStyle/>
        <a:p>
          <a:r>
            <a:rPr lang="en-US"/>
            <a:t>- MAE: 6.23 | MAPE: 12.45%</a:t>
          </a:r>
        </a:p>
      </dgm:t>
    </dgm:pt>
    <dgm:pt modelId="{ECABFB5D-52DE-4D1C-A39E-1B3D10E22FF5}" type="parTrans" cxnId="{08E035D0-EE71-4EC3-B127-D8FF2CE97B80}">
      <dgm:prSet/>
      <dgm:spPr/>
      <dgm:t>
        <a:bodyPr/>
        <a:lstStyle/>
        <a:p>
          <a:endParaRPr lang="en-US"/>
        </a:p>
      </dgm:t>
    </dgm:pt>
    <dgm:pt modelId="{A9238813-F125-4B45-9804-AC626B1EBF88}" type="sibTrans" cxnId="{08E035D0-EE71-4EC3-B127-D8FF2CE97B80}">
      <dgm:prSet/>
      <dgm:spPr/>
      <dgm:t>
        <a:bodyPr/>
        <a:lstStyle/>
        <a:p>
          <a:endParaRPr lang="en-US"/>
        </a:p>
      </dgm:t>
    </dgm:pt>
    <dgm:pt modelId="{FE571A04-FD9C-43F4-A736-669B2D5E3358}">
      <dgm:prSet/>
      <dgm:spPr/>
      <dgm:t>
        <a:bodyPr/>
        <a:lstStyle/>
        <a:p>
          <a:r>
            <a:rPr lang="en-US"/>
            <a:t>Combined ARIMA-Neural Network Performance:</a:t>
          </a:r>
        </a:p>
      </dgm:t>
    </dgm:pt>
    <dgm:pt modelId="{32C2BB60-E29E-4172-A0CE-D535DD678BFD}" type="parTrans" cxnId="{AED1B072-ECC0-41A9-9669-A848CA542AFB}">
      <dgm:prSet/>
      <dgm:spPr/>
      <dgm:t>
        <a:bodyPr/>
        <a:lstStyle/>
        <a:p>
          <a:endParaRPr lang="en-US"/>
        </a:p>
      </dgm:t>
    </dgm:pt>
    <dgm:pt modelId="{8BA0C05B-F3DA-4B46-85B2-08B079F96B28}" type="sibTrans" cxnId="{AED1B072-ECC0-41A9-9669-A848CA542AFB}">
      <dgm:prSet/>
      <dgm:spPr/>
      <dgm:t>
        <a:bodyPr/>
        <a:lstStyle/>
        <a:p>
          <a:endParaRPr lang="en-US"/>
        </a:p>
      </dgm:t>
    </dgm:pt>
    <dgm:pt modelId="{23BDFFC5-784F-430C-878D-F5E46D4D0A7C}">
      <dgm:prSet/>
      <dgm:spPr/>
      <dgm:t>
        <a:bodyPr/>
        <a:lstStyle/>
        <a:p>
          <a:r>
            <a:rPr lang="en-US"/>
            <a:t>- MAE: 7.45 | MAPE: 15.67%</a:t>
          </a:r>
        </a:p>
      </dgm:t>
    </dgm:pt>
    <dgm:pt modelId="{54180479-373B-40BC-955A-0FD5F08F0023}" type="parTrans" cxnId="{C813BC3A-234E-4E3E-B190-8085627238C2}">
      <dgm:prSet/>
      <dgm:spPr/>
      <dgm:t>
        <a:bodyPr/>
        <a:lstStyle/>
        <a:p>
          <a:endParaRPr lang="en-US"/>
        </a:p>
      </dgm:t>
    </dgm:pt>
    <dgm:pt modelId="{174E0359-3C70-49B3-BE57-08FE49733D6B}" type="sibTrans" cxnId="{C813BC3A-234E-4E3E-B190-8085627238C2}">
      <dgm:prSet/>
      <dgm:spPr/>
      <dgm:t>
        <a:bodyPr/>
        <a:lstStyle/>
        <a:p>
          <a:endParaRPr lang="en-US"/>
        </a:p>
      </dgm:t>
    </dgm:pt>
    <dgm:pt modelId="{CC62E3E1-3DFE-4726-8FE1-3B100E53D98D}">
      <dgm:prSet/>
      <dgm:spPr/>
      <dgm:t>
        <a:bodyPr/>
        <a:lstStyle/>
        <a:p>
          <a:r>
            <a:rPr lang="en-US"/>
            <a:t>The combined model demonstrated better handling of non-linear patterns.</a:t>
          </a:r>
        </a:p>
      </dgm:t>
    </dgm:pt>
    <dgm:pt modelId="{BF7A2770-D0B1-49C9-80E7-DCEC9B565025}" type="parTrans" cxnId="{2B7109FB-7822-4FB4-A49D-EB81A7585E34}">
      <dgm:prSet/>
      <dgm:spPr/>
      <dgm:t>
        <a:bodyPr/>
        <a:lstStyle/>
        <a:p>
          <a:endParaRPr lang="en-US"/>
        </a:p>
      </dgm:t>
    </dgm:pt>
    <dgm:pt modelId="{C3F9C046-42E3-4078-89AA-CAAC312248C9}" type="sibTrans" cxnId="{2B7109FB-7822-4FB4-A49D-EB81A7585E34}">
      <dgm:prSet/>
      <dgm:spPr/>
      <dgm:t>
        <a:bodyPr/>
        <a:lstStyle/>
        <a:p>
          <a:endParaRPr lang="en-US"/>
        </a:p>
      </dgm:t>
    </dgm:pt>
    <dgm:pt modelId="{BBBFA0D5-A042-4F83-B844-6CB2AA807DCE}" type="pres">
      <dgm:prSet presAssocID="{ECFABADD-293D-4ECE-B41D-D3430BC7F7B1}" presName="root" presStyleCnt="0">
        <dgm:presLayoutVars>
          <dgm:dir/>
          <dgm:resizeHandles val="exact"/>
        </dgm:presLayoutVars>
      </dgm:prSet>
      <dgm:spPr/>
    </dgm:pt>
    <dgm:pt modelId="{7C8249D7-B958-431E-B5F7-8ED3992606E1}" type="pres">
      <dgm:prSet presAssocID="{9E7285BB-A656-4327-A8CC-2C5AF90DDFA9}" presName="compNode" presStyleCnt="0"/>
      <dgm:spPr/>
    </dgm:pt>
    <dgm:pt modelId="{5586CE6A-5349-408F-BFAB-51DB3B814F4B}" type="pres">
      <dgm:prSet presAssocID="{9E7285BB-A656-4327-A8CC-2C5AF90DDFA9}" presName="bgRect" presStyleLbl="bgShp" presStyleIdx="0" presStyleCnt="5"/>
      <dgm:spPr/>
    </dgm:pt>
    <dgm:pt modelId="{999DC873-FFFC-47A0-A357-817543A2FB09}" type="pres">
      <dgm:prSet presAssocID="{9E7285BB-A656-4327-A8CC-2C5AF90DDFA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5FE94F8-DD35-4966-81E5-F173EBC0494E}" type="pres">
      <dgm:prSet presAssocID="{9E7285BB-A656-4327-A8CC-2C5AF90DDFA9}" presName="spaceRect" presStyleCnt="0"/>
      <dgm:spPr/>
    </dgm:pt>
    <dgm:pt modelId="{C8FEC9D8-3FCC-4DD8-B299-9498A143BB35}" type="pres">
      <dgm:prSet presAssocID="{9E7285BB-A656-4327-A8CC-2C5AF90DDFA9}" presName="parTx" presStyleLbl="revTx" presStyleIdx="0" presStyleCnt="5">
        <dgm:presLayoutVars>
          <dgm:chMax val="0"/>
          <dgm:chPref val="0"/>
        </dgm:presLayoutVars>
      </dgm:prSet>
      <dgm:spPr/>
    </dgm:pt>
    <dgm:pt modelId="{200387F2-EA00-49C9-9291-D0B47EF984BF}" type="pres">
      <dgm:prSet presAssocID="{36253CE7-7E06-4659-BD21-D645B4C21753}" presName="sibTrans" presStyleCnt="0"/>
      <dgm:spPr/>
    </dgm:pt>
    <dgm:pt modelId="{E3EB5C2F-36D9-4517-9F6C-3AEDFEA41675}" type="pres">
      <dgm:prSet presAssocID="{72FAC353-0FA2-458F-BFE0-E79BAD26AD78}" presName="compNode" presStyleCnt="0"/>
      <dgm:spPr/>
    </dgm:pt>
    <dgm:pt modelId="{8716D2D8-C73D-40E0-9061-AA34E95E4910}" type="pres">
      <dgm:prSet presAssocID="{72FAC353-0FA2-458F-BFE0-E79BAD26AD78}" presName="bgRect" presStyleLbl="bgShp" presStyleIdx="1" presStyleCnt="5"/>
      <dgm:spPr/>
    </dgm:pt>
    <dgm:pt modelId="{FB005DCE-6783-4718-B120-D6777ECE61B1}" type="pres">
      <dgm:prSet presAssocID="{72FAC353-0FA2-458F-BFE0-E79BAD26AD7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6D1B06E-BD8E-4131-990F-BAB25A0D523B}" type="pres">
      <dgm:prSet presAssocID="{72FAC353-0FA2-458F-BFE0-E79BAD26AD78}" presName="spaceRect" presStyleCnt="0"/>
      <dgm:spPr/>
    </dgm:pt>
    <dgm:pt modelId="{C941A2A8-9AB4-4CAA-8C06-F0B3E03FBF3F}" type="pres">
      <dgm:prSet presAssocID="{72FAC353-0FA2-458F-BFE0-E79BAD26AD78}" presName="parTx" presStyleLbl="revTx" presStyleIdx="1" presStyleCnt="5">
        <dgm:presLayoutVars>
          <dgm:chMax val="0"/>
          <dgm:chPref val="0"/>
        </dgm:presLayoutVars>
      </dgm:prSet>
      <dgm:spPr/>
    </dgm:pt>
    <dgm:pt modelId="{832E161B-71CE-49F6-8356-7D8901622886}" type="pres">
      <dgm:prSet presAssocID="{A9238813-F125-4B45-9804-AC626B1EBF88}" presName="sibTrans" presStyleCnt="0"/>
      <dgm:spPr/>
    </dgm:pt>
    <dgm:pt modelId="{E2A13825-EC44-4667-863B-EF580A024668}" type="pres">
      <dgm:prSet presAssocID="{FE571A04-FD9C-43F4-A736-669B2D5E3358}" presName="compNode" presStyleCnt="0"/>
      <dgm:spPr/>
    </dgm:pt>
    <dgm:pt modelId="{FD70318D-5492-493A-83BB-A68CC17A01EA}" type="pres">
      <dgm:prSet presAssocID="{FE571A04-FD9C-43F4-A736-669B2D5E3358}" presName="bgRect" presStyleLbl="bgShp" presStyleIdx="2" presStyleCnt="5"/>
      <dgm:spPr/>
    </dgm:pt>
    <dgm:pt modelId="{906A1221-3D93-4A47-9371-B2B250B0C827}" type="pres">
      <dgm:prSet presAssocID="{FE571A04-FD9C-43F4-A736-669B2D5E335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F6716EB7-663F-40F9-9D7E-E4E4900DBDC1}" type="pres">
      <dgm:prSet presAssocID="{FE571A04-FD9C-43F4-A736-669B2D5E3358}" presName="spaceRect" presStyleCnt="0"/>
      <dgm:spPr/>
    </dgm:pt>
    <dgm:pt modelId="{1593695D-0614-4AB2-8D31-C9B0A0324B79}" type="pres">
      <dgm:prSet presAssocID="{FE571A04-FD9C-43F4-A736-669B2D5E3358}" presName="parTx" presStyleLbl="revTx" presStyleIdx="2" presStyleCnt="5">
        <dgm:presLayoutVars>
          <dgm:chMax val="0"/>
          <dgm:chPref val="0"/>
        </dgm:presLayoutVars>
      </dgm:prSet>
      <dgm:spPr/>
    </dgm:pt>
    <dgm:pt modelId="{754DB16C-F22B-4579-AE1C-93F7043A939B}" type="pres">
      <dgm:prSet presAssocID="{8BA0C05B-F3DA-4B46-85B2-08B079F96B28}" presName="sibTrans" presStyleCnt="0"/>
      <dgm:spPr/>
    </dgm:pt>
    <dgm:pt modelId="{F870E97B-1BAE-4FCC-863E-EAFCA3FA89E0}" type="pres">
      <dgm:prSet presAssocID="{23BDFFC5-784F-430C-878D-F5E46D4D0A7C}" presName="compNode" presStyleCnt="0"/>
      <dgm:spPr/>
    </dgm:pt>
    <dgm:pt modelId="{32F5B154-B8D3-44F8-81E4-370644EFA70E}" type="pres">
      <dgm:prSet presAssocID="{23BDFFC5-784F-430C-878D-F5E46D4D0A7C}" presName="bgRect" presStyleLbl="bgShp" presStyleIdx="3" presStyleCnt="5"/>
      <dgm:spPr/>
    </dgm:pt>
    <dgm:pt modelId="{6AD98A11-7927-4C7A-BAE8-CA02E961BA1C}" type="pres">
      <dgm:prSet presAssocID="{23BDFFC5-784F-430C-878D-F5E46D4D0A7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9CF80E2-D1B8-42AB-929C-FE6C416F2920}" type="pres">
      <dgm:prSet presAssocID="{23BDFFC5-784F-430C-878D-F5E46D4D0A7C}" presName="spaceRect" presStyleCnt="0"/>
      <dgm:spPr/>
    </dgm:pt>
    <dgm:pt modelId="{839CAA80-772A-414D-8A6F-17E7A0626843}" type="pres">
      <dgm:prSet presAssocID="{23BDFFC5-784F-430C-878D-F5E46D4D0A7C}" presName="parTx" presStyleLbl="revTx" presStyleIdx="3" presStyleCnt="5">
        <dgm:presLayoutVars>
          <dgm:chMax val="0"/>
          <dgm:chPref val="0"/>
        </dgm:presLayoutVars>
      </dgm:prSet>
      <dgm:spPr/>
    </dgm:pt>
    <dgm:pt modelId="{30A78A53-5FC8-4436-80A6-FF2314CBE811}" type="pres">
      <dgm:prSet presAssocID="{174E0359-3C70-49B3-BE57-08FE49733D6B}" presName="sibTrans" presStyleCnt="0"/>
      <dgm:spPr/>
    </dgm:pt>
    <dgm:pt modelId="{B4F78B35-4ECA-4A76-AC76-1F74C385C771}" type="pres">
      <dgm:prSet presAssocID="{CC62E3E1-3DFE-4726-8FE1-3B100E53D98D}" presName="compNode" presStyleCnt="0"/>
      <dgm:spPr/>
    </dgm:pt>
    <dgm:pt modelId="{1CF722B0-4ED4-4335-ADDC-604B9854546B}" type="pres">
      <dgm:prSet presAssocID="{CC62E3E1-3DFE-4726-8FE1-3B100E53D98D}" presName="bgRect" presStyleLbl="bgShp" presStyleIdx="4" presStyleCnt="5"/>
      <dgm:spPr/>
    </dgm:pt>
    <dgm:pt modelId="{1FB1BCC4-F40F-4F5B-BB82-BD7CB3AEB071}" type="pres">
      <dgm:prSet presAssocID="{CC62E3E1-3DFE-4726-8FE1-3B100E53D9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8A036F62-2EB6-4ABB-B434-F1DE7374A91F}" type="pres">
      <dgm:prSet presAssocID="{CC62E3E1-3DFE-4726-8FE1-3B100E53D98D}" presName="spaceRect" presStyleCnt="0"/>
      <dgm:spPr/>
    </dgm:pt>
    <dgm:pt modelId="{7B403F98-D764-41B9-86F8-CDF178ED77D5}" type="pres">
      <dgm:prSet presAssocID="{CC62E3E1-3DFE-4726-8FE1-3B100E53D98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FA0EA13-D659-42A7-B08B-C3AB584BC032}" type="presOf" srcId="{23BDFFC5-784F-430C-878D-F5E46D4D0A7C}" destId="{839CAA80-772A-414D-8A6F-17E7A0626843}" srcOrd="0" destOrd="0" presId="urn:microsoft.com/office/officeart/2018/2/layout/IconVerticalSolidList"/>
    <dgm:cxn modelId="{68E0911E-192E-45A5-B8D6-90426E8B9511}" type="presOf" srcId="{72FAC353-0FA2-458F-BFE0-E79BAD26AD78}" destId="{C941A2A8-9AB4-4CAA-8C06-F0B3E03FBF3F}" srcOrd="0" destOrd="0" presId="urn:microsoft.com/office/officeart/2018/2/layout/IconVerticalSolidList"/>
    <dgm:cxn modelId="{2B4FD333-CA2A-456A-B544-15D229B9E7F2}" srcId="{ECFABADD-293D-4ECE-B41D-D3430BC7F7B1}" destId="{9E7285BB-A656-4327-A8CC-2C5AF90DDFA9}" srcOrd="0" destOrd="0" parTransId="{60676345-4200-4FC9-A347-0A486208A968}" sibTransId="{36253CE7-7E06-4659-BD21-D645B4C21753}"/>
    <dgm:cxn modelId="{C813BC3A-234E-4E3E-B190-8085627238C2}" srcId="{ECFABADD-293D-4ECE-B41D-D3430BC7F7B1}" destId="{23BDFFC5-784F-430C-878D-F5E46D4D0A7C}" srcOrd="3" destOrd="0" parTransId="{54180479-373B-40BC-955A-0FD5F08F0023}" sibTransId="{174E0359-3C70-49B3-BE57-08FE49733D6B}"/>
    <dgm:cxn modelId="{854E093F-7807-4DC8-BE18-7A0384659C54}" type="presOf" srcId="{CC62E3E1-3DFE-4726-8FE1-3B100E53D98D}" destId="{7B403F98-D764-41B9-86F8-CDF178ED77D5}" srcOrd="0" destOrd="0" presId="urn:microsoft.com/office/officeart/2018/2/layout/IconVerticalSolidList"/>
    <dgm:cxn modelId="{AED1B072-ECC0-41A9-9669-A848CA542AFB}" srcId="{ECFABADD-293D-4ECE-B41D-D3430BC7F7B1}" destId="{FE571A04-FD9C-43F4-A736-669B2D5E3358}" srcOrd="2" destOrd="0" parTransId="{32C2BB60-E29E-4172-A0CE-D535DD678BFD}" sibTransId="{8BA0C05B-F3DA-4B46-85B2-08B079F96B28}"/>
    <dgm:cxn modelId="{FF0F5092-C0B3-45AC-937E-534CE024AC5F}" type="presOf" srcId="{9E7285BB-A656-4327-A8CC-2C5AF90DDFA9}" destId="{C8FEC9D8-3FCC-4DD8-B299-9498A143BB35}" srcOrd="0" destOrd="0" presId="urn:microsoft.com/office/officeart/2018/2/layout/IconVerticalSolidList"/>
    <dgm:cxn modelId="{08E035D0-EE71-4EC3-B127-D8FF2CE97B80}" srcId="{ECFABADD-293D-4ECE-B41D-D3430BC7F7B1}" destId="{72FAC353-0FA2-458F-BFE0-E79BAD26AD78}" srcOrd="1" destOrd="0" parTransId="{ECABFB5D-52DE-4D1C-A39E-1B3D10E22FF5}" sibTransId="{A9238813-F125-4B45-9804-AC626B1EBF88}"/>
    <dgm:cxn modelId="{B0FA00D2-23A1-4ADE-91C4-52AA0A3DA8B2}" type="presOf" srcId="{ECFABADD-293D-4ECE-B41D-D3430BC7F7B1}" destId="{BBBFA0D5-A042-4F83-B844-6CB2AA807DCE}" srcOrd="0" destOrd="0" presId="urn:microsoft.com/office/officeart/2018/2/layout/IconVerticalSolidList"/>
    <dgm:cxn modelId="{042DB4EE-63A4-4FB9-8AE3-1C3B4377AD0C}" type="presOf" srcId="{FE571A04-FD9C-43F4-A736-669B2D5E3358}" destId="{1593695D-0614-4AB2-8D31-C9B0A0324B79}" srcOrd="0" destOrd="0" presId="urn:microsoft.com/office/officeart/2018/2/layout/IconVerticalSolidList"/>
    <dgm:cxn modelId="{2B7109FB-7822-4FB4-A49D-EB81A7585E34}" srcId="{ECFABADD-293D-4ECE-B41D-D3430BC7F7B1}" destId="{CC62E3E1-3DFE-4726-8FE1-3B100E53D98D}" srcOrd="4" destOrd="0" parTransId="{BF7A2770-D0B1-49C9-80E7-DCEC9B565025}" sibTransId="{C3F9C046-42E3-4078-89AA-CAAC312248C9}"/>
    <dgm:cxn modelId="{20BFEE76-9C00-4C09-8032-6009253E594A}" type="presParOf" srcId="{BBBFA0D5-A042-4F83-B844-6CB2AA807DCE}" destId="{7C8249D7-B958-431E-B5F7-8ED3992606E1}" srcOrd="0" destOrd="0" presId="urn:microsoft.com/office/officeart/2018/2/layout/IconVerticalSolidList"/>
    <dgm:cxn modelId="{60A1E217-94F3-4008-ABC5-026BF54E5BA1}" type="presParOf" srcId="{7C8249D7-B958-431E-B5F7-8ED3992606E1}" destId="{5586CE6A-5349-408F-BFAB-51DB3B814F4B}" srcOrd="0" destOrd="0" presId="urn:microsoft.com/office/officeart/2018/2/layout/IconVerticalSolidList"/>
    <dgm:cxn modelId="{368C94CB-1877-42AE-B97B-49CCBC835C63}" type="presParOf" srcId="{7C8249D7-B958-431E-B5F7-8ED3992606E1}" destId="{999DC873-FFFC-47A0-A357-817543A2FB09}" srcOrd="1" destOrd="0" presId="urn:microsoft.com/office/officeart/2018/2/layout/IconVerticalSolidList"/>
    <dgm:cxn modelId="{CC4F133A-B336-4717-B73E-8FFA028EF8BA}" type="presParOf" srcId="{7C8249D7-B958-431E-B5F7-8ED3992606E1}" destId="{35FE94F8-DD35-4966-81E5-F173EBC0494E}" srcOrd="2" destOrd="0" presId="urn:microsoft.com/office/officeart/2018/2/layout/IconVerticalSolidList"/>
    <dgm:cxn modelId="{BF60A53B-DEFA-4B63-90BC-AC19B0F40B09}" type="presParOf" srcId="{7C8249D7-B958-431E-B5F7-8ED3992606E1}" destId="{C8FEC9D8-3FCC-4DD8-B299-9498A143BB35}" srcOrd="3" destOrd="0" presId="urn:microsoft.com/office/officeart/2018/2/layout/IconVerticalSolidList"/>
    <dgm:cxn modelId="{C1F1ACCA-CB9B-4A62-9C83-6D585C5F351F}" type="presParOf" srcId="{BBBFA0D5-A042-4F83-B844-6CB2AA807DCE}" destId="{200387F2-EA00-49C9-9291-D0B47EF984BF}" srcOrd="1" destOrd="0" presId="urn:microsoft.com/office/officeart/2018/2/layout/IconVerticalSolidList"/>
    <dgm:cxn modelId="{D0A748CF-4367-4D8C-A3D4-017AEEDFA70C}" type="presParOf" srcId="{BBBFA0D5-A042-4F83-B844-6CB2AA807DCE}" destId="{E3EB5C2F-36D9-4517-9F6C-3AEDFEA41675}" srcOrd="2" destOrd="0" presId="urn:microsoft.com/office/officeart/2018/2/layout/IconVerticalSolidList"/>
    <dgm:cxn modelId="{636655DA-5D9D-4BDC-AC03-0BCC676ABB2F}" type="presParOf" srcId="{E3EB5C2F-36D9-4517-9F6C-3AEDFEA41675}" destId="{8716D2D8-C73D-40E0-9061-AA34E95E4910}" srcOrd="0" destOrd="0" presId="urn:microsoft.com/office/officeart/2018/2/layout/IconVerticalSolidList"/>
    <dgm:cxn modelId="{5A99DADB-10E9-41F2-B781-87BDEAB80437}" type="presParOf" srcId="{E3EB5C2F-36D9-4517-9F6C-3AEDFEA41675}" destId="{FB005DCE-6783-4718-B120-D6777ECE61B1}" srcOrd="1" destOrd="0" presId="urn:microsoft.com/office/officeart/2018/2/layout/IconVerticalSolidList"/>
    <dgm:cxn modelId="{EA6995E6-2208-49A9-BD51-330EF0F3EA0E}" type="presParOf" srcId="{E3EB5C2F-36D9-4517-9F6C-3AEDFEA41675}" destId="{56D1B06E-BD8E-4131-990F-BAB25A0D523B}" srcOrd="2" destOrd="0" presId="urn:microsoft.com/office/officeart/2018/2/layout/IconVerticalSolidList"/>
    <dgm:cxn modelId="{35B2C737-C488-4A23-AC9D-1971A40A1CDF}" type="presParOf" srcId="{E3EB5C2F-36D9-4517-9F6C-3AEDFEA41675}" destId="{C941A2A8-9AB4-4CAA-8C06-F0B3E03FBF3F}" srcOrd="3" destOrd="0" presId="urn:microsoft.com/office/officeart/2018/2/layout/IconVerticalSolidList"/>
    <dgm:cxn modelId="{BB88ABE9-EEA8-4430-84BB-486FDD63530F}" type="presParOf" srcId="{BBBFA0D5-A042-4F83-B844-6CB2AA807DCE}" destId="{832E161B-71CE-49F6-8356-7D8901622886}" srcOrd="3" destOrd="0" presId="urn:microsoft.com/office/officeart/2018/2/layout/IconVerticalSolidList"/>
    <dgm:cxn modelId="{FCA31B9C-D2B6-4939-B591-8EBDCFE87889}" type="presParOf" srcId="{BBBFA0D5-A042-4F83-B844-6CB2AA807DCE}" destId="{E2A13825-EC44-4667-863B-EF580A024668}" srcOrd="4" destOrd="0" presId="urn:microsoft.com/office/officeart/2018/2/layout/IconVerticalSolidList"/>
    <dgm:cxn modelId="{8D4A305A-7E2A-448E-98FD-8561CA32C38C}" type="presParOf" srcId="{E2A13825-EC44-4667-863B-EF580A024668}" destId="{FD70318D-5492-493A-83BB-A68CC17A01EA}" srcOrd="0" destOrd="0" presId="urn:microsoft.com/office/officeart/2018/2/layout/IconVerticalSolidList"/>
    <dgm:cxn modelId="{55035F25-B818-4FC0-8733-5DED5A4BAAB4}" type="presParOf" srcId="{E2A13825-EC44-4667-863B-EF580A024668}" destId="{906A1221-3D93-4A47-9371-B2B250B0C827}" srcOrd="1" destOrd="0" presId="urn:microsoft.com/office/officeart/2018/2/layout/IconVerticalSolidList"/>
    <dgm:cxn modelId="{3C341DC6-91FE-4AB6-8239-41D93604CC61}" type="presParOf" srcId="{E2A13825-EC44-4667-863B-EF580A024668}" destId="{F6716EB7-663F-40F9-9D7E-E4E4900DBDC1}" srcOrd="2" destOrd="0" presId="urn:microsoft.com/office/officeart/2018/2/layout/IconVerticalSolidList"/>
    <dgm:cxn modelId="{4F3B1990-9DFB-47A0-8CE6-CFC7524586AF}" type="presParOf" srcId="{E2A13825-EC44-4667-863B-EF580A024668}" destId="{1593695D-0614-4AB2-8D31-C9B0A0324B79}" srcOrd="3" destOrd="0" presId="urn:microsoft.com/office/officeart/2018/2/layout/IconVerticalSolidList"/>
    <dgm:cxn modelId="{55EDED5B-FEA8-45A6-800D-B517CAB91B87}" type="presParOf" srcId="{BBBFA0D5-A042-4F83-B844-6CB2AA807DCE}" destId="{754DB16C-F22B-4579-AE1C-93F7043A939B}" srcOrd="5" destOrd="0" presId="urn:microsoft.com/office/officeart/2018/2/layout/IconVerticalSolidList"/>
    <dgm:cxn modelId="{9E8A3ECB-6CD4-4C9C-B205-F3BC77D5B16E}" type="presParOf" srcId="{BBBFA0D5-A042-4F83-B844-6CB2AA807DCE}" destId="{F870E97B-1BAE-4FCC-863E-EAFCA3FA89E0}" srcOrd="6" destOrd="0" presId="urn:microsoft.com/office/officeart/2018/2/layout/IconVerticalSolidList"/>
    <dgm:cxn modelId="{DC9FCA78-B62C-4EFA-A627-3C07B3B8CEDB}" type="presParOf" srcId="{F870E97B-1BAE-4FCC-863E-EAFCA3FA89E0}" destId="{32F5B154-B8D3-44F8-81E4-370644EFA70E}" srcOrd="0" destOrd="0" presId="urn:microsoft.com/office/officeart/2018/2/layout/IconVerticalSolidList"/>
    <dgm:cxn modelId="{0427E02E-EC2B-4418-B234-3357FA529A88}" type="presParOf" srcId="{F870E97B-1BAE-4FCC-863E-EAFCA3FA89E0}" destId="{6AD98A11-7927-4C7A-BAE8-CA02E961BA1C}" srcOrd="1" destOrd="0" presId="urn:microsoft.com/office/officeart/2018/2/layout/IconVerticalSolidList"/>
    <dgm:cxn modelId="{50F411F5-7F09-4DC7-B22C-4A83A01ABF31}" type="presParOf" srcId="{F870E97B-1BAE-4FCC-863E-EAFCA3FA89E0}" destId="{C9CF80E2-D1B8-42AB-929C-FE6C416F2920}" srcOrd="2" destOrd="0" presId="urn:microsoft.com/office/officeart/2018/2/layout/IconVerticalSolidList"/>
    <dgm:cxn modelId="{A2A1649D-69F1-4EA7-BD00-3C134D5A3380}" type="presParOf" srcId="{F870E97B-1BAE-4FCC-863E-EAFCA3FA89E0}" destId="{839CAA80-772A-414D-8A6F-17E7A0626843}" srcOrd="3" destOrd="0" presId="urn:microsoft.com/office/officeart/2018/2/layout/IconVerticalSolidList"/>
    <dgm:cxn modelId="{0018C1EF-3C65-4214-9A35-1692FB09407C}" type="presParOf" srcId="{BBBFA0D5-A042-4F83-B844-6CB2AA807DCE}" destId="{30A78A53-5FC8-4436-80A6-FF2314CBE811}" srcOrd="7" destOrd="0" presId="urn:microsoft.com/office/officeart/2018/2/layout/IconVerticalSolidList"/>
    <dgm:cxn modelId="{3663C544-C330-427C-BAA9-05E16679C8AB}" type="presParOf" srcId="{BBBFA0D5-A042-4F83-B844-6CB2AA807DCE}" destId="{B4F78B35-4ECA-4A76-AC76-1F74C385C771}" srcOrd="8" destOrd="0" presId="urn:microsoft.com/office/officeart/2018/2/layout/IconVerticalSolidList"/>
    <dgm:cxn modelId="{7A897CE1-7016-4BED-BC31-1D200C26B7B3}" type="presParOf" srcId="{B4F78B35-4ECA-4A76-AC76-1F74C385C771}" destId="{1CF722B0-4ED4-4335-ADDC-604B9854546B}" srcOrd="0" destOrd="0" presId="urn:microsoft.com/office/officeart/2018/2/layout/IconVerticalSolidList"/>
    <dgm:cxn modelId="{961CF1D1-D84F-4528-BA5E-81B2F686173C}" type="presParOf" srcId="{B4F78B35-4ECA-4A76-AC76-1F74C385C771}" destId="{1FB1BCC4-F40F-4F5B-BB82-BD7CB3AEB071}" srcOrd="1" destOrd="0" presId="urn:microsoft.com/office/officeart/2018/2/layout/IconVerticalSolidList"/>
    <dgm:cxn modelId="{A6F040C2-ADEB-4032-B7D4-72B0E118DA09}" type="presParOf" srcId="{B4F78B35-4ECA-4A76-AC76-1F74C385C771}" destId="{8A036F62-2EB6-4ABB-B434-F1DE7374A91F}" srcOrd="2" destOrd="0" presId="urn:microsoft.com/office/officeart/2018/2/layout/IconVerticalSolidList"/>
    <dgm:cxn modelId="{0CAAA742-E95D-48CF-9DF1-80FF0AE3E62B}" type="presParOf" srcId="{B4F78B35-4ECA-4A76-AC76-1F74C385C771}" destId="{7B403F98-D764-41B9-86F8-CDF178ED77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6BD5B-1E0D-4426-B234-955CC6360465}">
      <dsp:nvSpPr>
        <dsp:cNvPr id="0" name=""/>
        <dsp:cNvSpPr/>
      </dsp:nvSpPr>
      <dsp:spPr>
        <a:xfrm>
          <a:off x="678859" y="1894"/>
          <a:ext cx="782753" cy="7827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90546-A345-4B40-A92D-CA8CF2FB6F79}">
      <dsp:nvSpPr>
        <dsp:cNvPr id="0" name=""/>
        <dsp:cNvSpPr/>
      </dsp:nvSpPr>
      <dsp:spPr>
        <a:xfrm>
          <a:off x="845676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325CE-BCF5-4AB8-A38B-CA4EB1AD55F2}">
      <dsp:nvSpPr>
        <dsp:cNvPr id="0" name=""/>
        <dsp:cNvSpPr/>
      </dsp:nvSpPr>
      <dsp:spPr>
        <a:xfrm>
          <a:off x="428635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1. Study ARIMA and Neural Network models.</a:t>
          </a:r>
          <a:endParaRPr lang="en-US" sz="1100" kern="1200"/>
        </a:p>
      </dsp:txBody>
      <dsp:txXfrm>
        <a:off x="428635" y="1028456"/>
        <a:ext cx="1283203" cy="513281"/>
      </dsp:txXfrm>
    </dsp:sp>
    <dsp:sp modelId="{AC69F224-A2C1-407E-9EAF-A61E739BECDD}">
      <dsp:nvSpPr>
        <dsp:cNvPr id="0" name=""/>
        <dsp:cNvSpPr/>
      </dsp:nvSpPr>
      <dsp:spPr>
        <a:xfrm>
          <a:off x="2186623" y="1894"/>
          <a:ext cx="782753" cy="7827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8533C-537C-48ED-AB81-F014182193B9}">
      <dsp:nvSpPr>
        <dsp:cNvPr id="0" name=""/>
        <dsp:cNvSpPr/>
      </dsp:nvSpPr>
      <dsp:spPr>
        <a:xfrm>
          <a:off x="2353439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CAD53-D29A-4FA4-90A8-98882214B8D7}">
      <dsp:nvSpPr>
        <dsp:cNvPr id="0" name=""/>
        <dsp:cNvSpPr/>
      </dsp:nvSpPr>
      <dsp:spPr>
        <a:xfrm>
          <a:off x="1936398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2. Conduct exploratory data analysis (EDA).</a:t>
          </a:r>
          <a:endParaRPr lang="en-US" sz="1100" kern="1200"/>
        </a:p>
      </dsp:txBody>
      <dsp:txXfrm>
        <a:off x="1936398" y="1028456"/>
        <a:ext cx="1283203" cy="513281"/>
      </dsp:txXfrm>
    </dsp:sp>
    <dsp:sp modelId="{9264E54A-CBEA-42BB-AF08-12720786A76F}">
      <dsp:nvSpPr>
        <dsp:cNvPr id="0" name=""/>
        <dsp:cNvSpPr/>
      </dsp:nvSpPr>
      <dsp:spPr>
        <a:xfrm>
          <a:off x="3694387" y="1894"/>
          <a:ext cx="782753" cy="7827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46E13-4CF8-4DA6-A93F-5CA79AA90F68}">
      <dsp:nvSpPr>
        <dsp:cNvPr id="0" name=""/>
        <dsp:cNvSpPr/>
      </dsp:nvSpPr>
      <dsp:spPr>
        <a:xfrm>
          <a:off x="3861203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5C82F-C56D-4287-83B9-B5267983B1BB}">
      <dsp:nvSpPr>
        <dsp:cNvPr id="0" name=""/>
        <dsp:cNvSpPr/>
      </dsp:nvSpPr>
      <dsp:spPr>
        <a:xfrm>
          <a:off x="3444162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3. Define evaluation metrics (RMSE, MAE, MAPE).</a:t>
          </a:r>
          <a:endParaRPr lang="en-US" sz="1100" kern="1200"/>
        </a:p>
      </dsp:txBody>
      <dsp:txXfrm>
        <a:off x="3444162" y="1028456"/>
        <a:ext cx="1283203" cy="513281"/>
      </dsp:txXfrm>
    </dsp:sp>
    <dsp:sp modelId="{03643E60-065D-46A1-A363-AF3928360458}">
      <dsp:nvSpPr>
        <dsp:cNvPr id="0" name=""/>
        <dsp:cNvSpPr/>
      </dsp:nvSpPr>
      <dsp:spPr>
        <a:xfrm>
          <a:off x="5202150" y="1894"/>
          <a:ext cx="782753" cy="7827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43D66-89FF-45DF-97CD-6E3D4256E2AC}">
      <dsp:nvSpPr>
        <dsp:cNvPr id="0" name=""/>
        <dsp:cNvSpPr/>
      </dsp:nvSpPr>
      <dsp:spPr>
        <a:xfrm>
          <a:off x="5368967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772CF-F8A5-4D37-B21E-A4128D868809}">
      <dsp:nvSpPr>
        <dsp:cNvPr id="0" name=""/>
        <dsp:cNvSpPr/>
      </dsp:nvSpPr>
      <dsp:spPr>
        <a:xfrm>
          <a:off x="4951926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4. Design and implement the hybrid model.</a:t>
          </a:r>
          <a:endParaRPr lang="en-US" sz="1100" kern="1200"/>
        </a:p>
      </dsp:txBody>
      <dsp:txXfrm>
        <a:off x="4951926" y="1028456"/>
        <a:ext cx="1283203" cy="513281"/>
      </dsp:txXfrm>
    </dsp:sp>
    <dsp:sp modelId="{663957EC-FD7F-41CC-9D10-57669BC8DEBB}">
      <dsp:nvSpPr>
        <dsp:cNvPr id="0" name=""/>
        <dsp:cNvSpPr/>
      </dsp:nvSpPr>
      <dsp:spPr>
        <a:xfrm>
          <a:off x="6709914" y="1894"/>
          <a:ext cx="782753" cy="7827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6D59E-1774-4E4C-B70F-D6C5B69D451F}">
      <dsp:nvSpPr>
        <dsp:cNvPr id="0" name=""/>
        <dsp:cNvSpPr/>
      </dsp:nvSpPr>
      <dsp:spPr>
        <a:xfrm>
          <a:off x="6876730" y="168710"/>
          <a:ext cx="449121" cy="4491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6B0A3-1191-47A8-A1A2-8C8D7E6EACAA}">
      <dsp:nvSpPr>
        <dsp:cNvPr id="0" name=""/>
        <dsp:cNvSpPr/>
      </dsp:nvSpPr>
      <dsp:spPr>
        <a:xfrm>
          <a:off x="6459689" y="1028456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5. Evaluate the model and compare results.</a:t>
          </a:r>
          <a:endParaRPr lang="en-US" sz="1100" kern="1200"/>
        </a:p>
      </dsp:txBody>
      <dsp:txXfrm>
        <a:off x="6459689" y="1028456"/>
        <a:ext cx="1283203" cy="513281"/>
      </dsp:txXfrm>
    </dsp:sp>
    <dsp:sp modelId="{4ADB6740-B3F1-4B0E-B95F-F8A5EAAECA17}">
      <dsp:nvSpPr>
        <dsp:cNvPr id="0" name=""/>
        <dsp:cNvSpPr/>
      </dsp:nvSpPr>
      <dsp:spPr>
        <a:xfrm>
          <a:off x="3694387" y="1862538"/>
          <a:ext cx="782753" cy="7827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E8FBF-6310-496E-8469-65593583B72B}">
      <dsp:nvSpPr>
        <dsp:cNvPr id="0" name=""/>
        <dsp:cNvSpPr/>
      </dsp:nvSpPr>
      <dsp:spPr>
        <a:xfrm>
          <a:off x="3861203" y="2029355"/>
          <a:ext cx="449121" cy="4491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27846-A9A3-4B65-AB4F-4352B18F513F}">
      <dsp:nvSpPr>
        <dsp:cNvPr id="0" name=""/>
        <dsp:cNvSpPr/>
      </dsp:nvSpPr>
      <dsp:spPr>
        <a:xfrm>
          <a:off x="3444162" y="2889101"/>
          <a:ext cx="1283203" cy="513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6. Provide insights and recommendations.</a:t>
          </a:r>
          <a:endParaRPr lang="en-US" sz="1100" kern="1200"/>
        </a:p>
      </dsp:txBody>
      <dsp:txXfrm>
        <a:off x="3444162" y="2889101"/>
        <a:ext cx="1283203" cy="513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5677-3667-425E-93EB-F1AFA5BD5640}">
      <dsp:nvSpPr>
        <dsp:cNvPr id="0" name=""/>
        <dsp:cNvSpPr/>
      </dsp:nvSpPr>
      <dsp:spPr>
        <a:xfrm>
          <a:off x="400823" y="621006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A9324-1B44-4F32-AACE-0552822341D0}">
      <dsp:nvSpPr>
        <dsp:cNvPr id="0" name=""/>
        <dsp:cNvSpPr/>
      </dsp:nvSpPr>
      <dsp:spPr>
        <a:xfrm>
          <a:off x="1053" y="1522801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Key steps:</a:t>
          </a:r>
          <a:endParaRPr lang="en-US" sz="1100" kern="1200"/>
        </a:p>
      </dsp:txBody>
      <dsp:txXfrm>
        <a:off x="1053" y="1522801"/>
        <a:ext cx="1453710" cy="581484"/>
      </dsp:txXfrm>
    </dsp:sp>
    <dsp:sp modelId="{1EDEE743-56B3-449F-8326-40F61516A262}">
      <dsp:nvSpPr>
        <dsp:cNvPr id="0" name=""/>
        <dsp:cNvSpPr/>
      </dsp:nvSpPr>
      <dsp:spPr>
        <a:xfrm>
          <a:off x="2108934" y="621006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AFD31-D2C1-4E71-A31C-E6DB75F2CD94}">
      <dsp:nvSpPr>
        <dsp:cNvPr id="0" name=""/>
        <dsp:cNvSpPr/>
      </dsp:nvSpPr>
      <dsp:spPr>
        <a:xfrm>
          <a:off x="1709163" y="1522801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- Preprocessing: Normalization, handling missing data, feature engineering.</a:t>
          </a:r>
          <a:endParaRPr lang="en-US" sz="1100" kern="1200"/>
        </a:p>
      </dsp:txBody>
      <dsp:txXfrm>
        <a:off x="1709163" y="1522801"/>
        <a:ext cx="1453710" cy="581484"/>
      </dsp:txXfrm>
    </dsp:sp>
    <dsp:sp modelId="{E0E7E252-713C-4E4B-A761-589EF35FAB74}">
      <dsp:nvSpPr>
        <dsp:cNvPr id="0" name=""/>
        <dsp:cNvSpPr/>
      </dsp:nvSpPr>
      <dsp:spPr>
        <a:xfrm>
          <a:off x="3817044" y="621006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FF07D-70B8-44EC-8DEC-8A8E5E3D0D2D}">
      <dsp:nvSpPr>
        <dsp:cNvPr id="0" name=""/>
        <dsp:cNvSpPr/>
      </dsp:nvSpPr>
      <dsp:spPr>
        <a:xfrm>
          <a:off x="3417273" y="1522801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- ARIMA: Captured linear trends and seasonality.</a:t>
          </a:r>
          <a:endParaRPr lang="en-US" sz="1100" kern="1200"/>
        </a:p>
      </dsp:txBody>
      <dsp:txXfrm>
        <a:off x="3417273" y="1522801"/>
        <a:ext cx="1453710" cy="581484"/>
      </dsp:txXfrm>
    </dsp:sp>
    <dsp:sp modelId="{267D691A-3D0F-4CE4-9EA3-1AF565CE8B67}">
      <dsp:nvSpPr>
        <dsp:cNvPr id="0" name=""/>
        <dsp:cNvSpPr/>
      </dsp:nvSpPr>
      <dsp:spPr>
        <a:xfrm>
          <a:off x="1254878" y="2467713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1D5D0-095D-44CA-BA6F-279E470B13D3}">
      <dsp:nvSpPr>
        <dsp:cNvPr id="0" name=""/>
        <dsp:cNvSpPr/>
      </dsp:nvSpPr>
      <dsp:spPr>
        <a:xfrm>
          <a:off x="855108" y="3369509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- Neural Network: Modeled non-linear dependencies.</a:t>
          </a:r>
          <a:endParaRPr lang="en-US" sz="1100" kern="1200"/>
        </a:p>
      </dsp:txBody>
      <dsp:txXfrm>
        <a:off x="855108" y="3369509"/>
        <a:ext cx="1453710" cy="581484"/>
      </dsp:txXfrm>
    </dsp:sp>
    <dsp:sp modelId="{665E4933-B5B7-4E6F-A85E-B0806FCE7105}">
      <dsp:nvSpPr>
        <dsp:cNvPr id="0" name=""/>
        <dsp:cNvSpPr/>
      </dsp:nvSpPr>
      <dsp:spPr>
        <a:xfrm>
          <a:off x="2962989" y="2467713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07B43-5589-44D7-B007-A4D41093F664}">
      <dsp:nvSpPr>
        <dsp:cNvPr id="0" name=""/>
        <dsp:cNvSpPr/>
      </dsp:nvSpPr>
      <dsp:spPr>
        <a:xfrm>
          <a:off x="2563218" y="3369509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- Combined Model: Integrated ARIMA and NN for enhanced accuracy.</a:t>
          </a:r>
          <a:endParaRPr lang="en-US" sz="1100" kern="1200"/>
        </a:p>
      </dsp:txBody>
      <dsp:txXfrm>
        <a:off x="2563218" y="3369509"/>
        <a:ext cx="1453710" cy="581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FCCFF-D4AC-E249-9AB1-CDD29D52078A}">
      <dsp:nvSpPr>
        <dsp:cNvPr id="0" name=""/>
        <dsp:cNvSpPr/>
      </dsp:nvSpPr>
      <dsp:spPr>
        <a:xfrm>
          <a:off x="45087" y="800"/>
          <a:ext cx="2126672" cy="12760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codebase includes modules for data preprocessing, ARIMA modeling, neural network training, and visualization.</a:t>
          </a:r>
          <a:endParaRPr lang="en-US" sz="1300" kern="1200"/>
        </a:p>
      </dsp:txBody>
      <dsp:txXfrm>
        <a:off x="82460" y="38173"/>
        <a:ext cx="2051926" cy="1201257"/>
      </dsp:txXfrm>
    </dsp:sp>
    <dsp:sp modelId="{7BE0E2D4-F734-9E43-98E7-A7BAF7B859B9}">
      <dsp:nvSpPr>
        <dsp:cNvPr id="0" name=""/>
        <dsp:cNvSpPr/>
      </dsp:nvSpPr>
      <dsp:spPr>
        <a:xfrm>
          <a:off x="2358906" y="375095"/>
          <a:ext cx="450854" cy="527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58906" y="480578"/>
        <a:ext cx="315598" cy="316448"/>
      </dsp:txXfrm>
    </dsp:sp>
    <dsp:sp modelId="{C078CF54-AFB0-C14E-883A-9EC7F6422527}">
      <dsp:nvSpPr>
        <dsp:cNvPr id="0" name=""/>
        <dsp:cNvSpPr/>
      </dsp:nvSpPr>
      <dsp:spPr>
        <a:xfrm>
          <a:off x="3022427" y="800"/>
          <a:ext cx="2126672" cy="1276003"/>
        </a:xfrm>
        <a:prstGeom prst="roundRect">
          <a:avLst>
            <a:gd name="adj" fmla="val 10000"/>
          </a:avLst>
        </a:prstGeom>
        <a:solidFill>
          <a:schemeClr val="accent5">
            <a:hueOff val="1827658"/>
            <a:satOff val="199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Testing goals:</a:t>
          </a:r>
          <a:endParaRPr lang="en-US" sz="1300" kern="1200"/>
        </a:p>
      </dsp:txBody>
      <dsp:txXfrm>
        <a:off x="3059800" y="38173"/>
        <a:ext cx="2051926" cy="1201257"/>
      </dsp:txXfrm>
    </dsp:sp>
    <dsp:sp modelId="{9373B7CF-262D-C848-A1C0-D32950BD45DD}">
      <dsp:nvSpPr>
        <dsp:cNvPr id="0" name=""/>
        <dsp:cNvSpPr/>
      </dsp:nvSpPr>
      <dsp:spPr>
        <a:xfrm>
          <a:off x="5336247" y="375095"/>
          <a:ext cx="450854" cy="527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436878"/>
            <a:satOff val="265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36247" y="480578"/>
        <a:ext cx="315598" cy="316448"/>
      </dsp:txXfrm>
    </dsp:sp>
    <dsp:sp modelId="{2A33BE94-BBC9-3B4C-A39E-49843EBEDAF2}">
      <dsp:nvSpPr>
        <dsp:cNvPr id="0" name=""/>
        <dsp:cNvSpPr/>
      </dsp:nvSpPr>
      <dsp:spPr>
        <a:xfrm>
          <a:off x="5999768" y="800"/>
          <a:ext cx="2126672" cy="1276003"/>
        </a:xfrm>
        <a:prstGeom prst="roundRect">
          <a:avLst>
            <a:gd name="adj" fmla="val 10000"/>
          </a:avLst>
        </a:prstGeom>
        <a:solidFill>
          <a:schemeClr val="accent5">
            <a:hueOff val="3655317"/>
            <a:satOff val="397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- Accuracy evaluation (MAE, MAPE)</a:t>
          </a:r>
          <a:endParaRPr lang="en-US" sz="1300" kern="1200"/>
        </a:p>
      </dsp:txBody>
      <dsp:txXfrm>
        <a:off x="6037141" y="38173"/>
        <a:ext cx="2051926" cy="1201257"/>
      </dsp:txXfrm>
    </dsp:sp>
    <dsp:sp modelId="{77CD7DB6-3350-1148-9500-047FB1D8CE8A}">
      <dsp:nvSpPr>
        <dsp:cNvPr id="0" name=""/>
        <dsp:cNvSpPr/>
      </dsp:nvSpPr>
      <dsp:spPr>
        <a:xfrm rot="5400000">
          <a:off x="6837677" y="1425671"/>
          <a:ext cx="450854" cy="527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4873756"/>
            <a:satOff val="530"/>
            <a:lumOff val="-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904880" y="1463951"/>
        <a:ext cx="316448" cy="315598"/>
      </dsp:txXfrm>
    </dsp:sp>
    <dsp:sp modelId="{DE85789A-BB43-9449-AF35-DA221B3D189A}">
      <dsp:nvSpPr>
        <dsp:cNvPr id="0" name=""/>
        <dsp:cNvSpPr/>
      </dsp:nvSpPr>
      <dsp:spPr>
        <a:xfrm>
          <a:off x="5999768" y="2127472"/>
          <a:ext cx="2126672" cy="1276003"/>
        </a:xfrm>
        <a:prstGeom prst="roundRect">
          <a:avLst>
            <a:gd name="adj" fmla="val 10000"/>
          </a:avLst>
        </a:prstGeom>
        <a:solidFill>
          <a:schemeClr val="accent5">
            <a:hueOff val="5482975"/>
            <a:satOff val="596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- Error analysis and model stability</a:t>
          </a:r>
          <a:endParaRPr lang="en-US" sz="1300" kern="1200"/>
        </a:p>
      </dsp:txBody>
      <dsp:txXfrm>
        <a:off x="6037141" y="2164845"/>
        <a:ext cx="2051926" cy="1201257"/>
      </dsp:txXfrm>
    </dsp:sp>
    <dsp:sp modelId="{6F568EF4-880C-2B4C-B997-8674A662B22D}">
      <dsp:nvSpPr>
        <dsp:cNvPr id="0" name=""/>
        <dsp:cNvSpPr/>
      </dsp:nvSpPr>
      <dsp:spPr>
        <a:xfrm rot="10800000">
          <a:off x="5361767" y="2501767"/>
          <a:ext cx="450854" cy="527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310633"/>
            <a:satOff val="795"/>
            <a:lumOff val="-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497023" y="2607250"/>
        <a:ext cx="315598" cy="316448"/>
      </dsp:txXfrm>
    </dsp:sp>
    <dsp:sp modelId="{3A73C09C-3745-EA46-8C42-1693E076D487}">
      <dsp:nvSpPr>
        <dsp:cNvPr id="0" name=""/>
        <dsp:cNvSpPr/>
      </dsp:nvSpPr>
      <dsp:spPr>
        <a:xfrm>
          <a:off x="3022427" y="2127472"/>
          <a:ext cx="2126672" cy="1276003"/>
        </a:xfrm>
        <a:prstGeom prst="roundRect">
          <a:avLst>
            <a:gd name="adj" fmla="val 10000"/>
          </a:avLst>
        </a:prstGeom>
        <a:solidFill>
          <a:schemeClr val="accent5">
            <a:hueOff val="7310633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- Performance comparison</a:t>
          </a:r>
          <a:endParaRPr lang="en-US" sz="1300" kern="1200"/>
        </a:p>
      </dsp:txBody>
      <dsp:txXfrm>
        <a:off x="3059800" y="2164845"/>
        <a:ext cx="2051926" cy="1201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6CE6A-5349-408F-BFAB-51DB3B814F4B}">
      <dsp:nvSpPr>
        <dsp:cNvPr id="0" name=""/>
        <dsp:cNvSpPr/>
      </dsp:nvSpPr>
      <dsp:spPr>
        <a:xfrm>
          <a:off x="0" y="3571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DC873-FFFC-47A0-A357-817543A2FB09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EC9D8-3FCC-4DD8-B299-9498A143BB35}">
      <dsp:nvSpPr>
        <dsp:cNvPr id="0" name=""/>
        <dsp:cNvSpPr/>
      </dsp:nvSpPr>
      <dsp:spPr>
        <a:xfrm>
          <a:off x="878734" y="3571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ARIMA Model Performance:</a:t>
          </a:r>
        </a:p>
      </dsp:txBody>
      <dsp:txXfrm>
        <a:off x="878734" y="3571"/>
        <a:ext cx="3993303" cy="760809"/>
      </dsp:txXfrm>
    </dsp:sp>
    <dsp:sp modelId="{8716D2D8-C73D-40E0-9061-AA34E95E4910}">
      <dsp:nvSpPr>
        <dsp:cNvPr id="0" name=""/>
        <dsp:cNvSpPr/>
      </dsp:nvSpPr>
      <dsp:spPr>
        <a:xfrm>
          <a:off x="0" y="954583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05DCE-6783-4718-B120-D6777ECE61B1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1A2A8-9AB4-4CAA-8C06-F0B3E03FBF3F}">
      <dsp:nvSpPr>
        <dsp:cNvPr id="0" name=""/>
        <dsp:cNvSpPr/>
      </dsp:nvSpPr>
      <dsp:spPr>
        <a:xfrm>
          <a:off x="878734" y="954583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MAE: 6.23 | MAPE: 12.45%</a:t>
          </a:r>
        </a:p>
      </dsp:txBody>
      <dsp:txXfrm>
        <a:off x="878734" y="954583"/>
        <a:ext cx="3993303" cy="760809"/>
      </dsp:txXfrm>
    </dsp:sp>
    <dsp:sp modelId="{FD70318D-5492-493A-83BB-A68CC17A01EA}">
      <dsp:nvSpPr>
        <dsp:cNvPr id="0" name=""/>
        <dsp:cNvSpPr/>
      </dsp:nvSpPr>
      <dsp:spPr>
        <a:xfrm>
          <a:off x="0" y="1905595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A1221-3D93-4A47-9371-B2B250B0C827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3695D-0614-4AB2-8D31-C9B0A0324B79}">
      <dsp:nvSpPr>
        <dsp:cNvPr id="0" name=""/>
        <dsp:cNvSpPr/>
      </dsp:nvSpPr>
      <dsp:spPr>
        <a:xfrm>
          <a:off x="878734" y="1905595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Combined ARIMA-Neural Network Performance:</a:t>
          </a:r>
        </a:p>
      </dsp:txBody>
      <dsp:txXfrm>
        <a:off x="878734" y="1905595"/>
        <a:ext cx="3993303" cy="760809"/>
      </dsp:txXfrm>
    </dsp:sp>
    <dsp:sp modelId="{32F5B154-B8D3-44F8-81E4-370644EFA70E}">
      <dsp:nvSpPr>
        <dsp:cNvPr id="0" name=""/>
        <dsp:cNvSpPr/>
      </dsp:nvSpPr>
      <dsp:spPr>
        <a:xfrm>
          <a:off x="0" y="2856607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98A11-7927-4C7A-BAE8-CA02E961BA1C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CAA80-772A-414D-8A6F-17E7A0626843}">
      <dsp:nvSpPr>
        <dsp:cNvPr id="0" name=""/>
        <dsp:cNvSpPr/>
      </dsp:nvSpPr>
      <dsp:spPr>
        <a:xfrm>
          <a:off x="878734" y="2856607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MAE: 7.45 | MAPE: 15.67%</a:t>
          </a:r>
        </a:p>
      </dsp:txBody>
      <dsp:txXfrm>
        <a:off x="878734" y="2856607"/>
        <a:ext cx="3993303" cy="760809"/>
      </dsp:txXfrm>
    </dsp:sp>
    <dsp:sp modelId="{1CF722B0-4ED4-4335-ADDC-604B9854546B}">
      <dsp:nvSpPr>
        <dsp:cNvPr id="0" name=""/>
        <dsp:cNvSpPr/>
      </dsp:nvSpPr>
      <dsp:spPr>
        <a:xfrm>
          <a:off x="0" y="3807618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1BCC4-F40F-4F5B-BB82-BD7CB3AEB071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03F98-D764-41B9-86F8-CDF178ED77D5}">
      <dsp:nvSpPr>
        <dsp:cNvPr id="0" name=""/>
        <dsp:cNvSpPr/>
      </dsp:nvSpPr>
      <dsp:spPr>
        <a:xfrm>
          <a:off x="878734" y="3807618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combined model demonstrated better handling of non-linear patterns.</a:t>
          </a:r>
        </a:p>
      </dsp:txBody>
      <dsp:txXfrm>
        <a:off x="878734" y="3807618"/>
        <a:ext cx="3993303" cy="760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5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4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1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4313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8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43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77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14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2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2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1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1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6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1786" y="1454964"/>
            <a:ext cx="4696438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500"/>
              <a:t>Enhanced Bankruptcy Prediction Using ARIMA-Neural Network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1786" y="4763803"/>
            <a:ext cx="4696438" cy="1464378"/>
          </a:xfrm>
        </p:spPr>
        <p:txBody>
          <a:bodyPr>
            <a:normAutofit/>
          </a:bodyPr>
          <a:lstStyle/>
          <a:p>
            <a:r>
              <a:t>Project Presentation</a:t>
            </a:r>
          </a:p>
        </p:txBody>
      </p:sp>
      <p:pic>
        <p:nvPicPr>
          <p:cNvPr id="5" name="Picture 4" descr="Web of wires connecting pins">
            <a:extLst>
              <a:ext uri="{FF2B5EF4-FFF2-40B4-BE49-F238E27FC236}">
                <a16:creationId xmlns:a16="http://schemas.microsoft.com/office/drawing/2014/main" id="{4611F1B0-8574-2F63-47B7-6B3A95C7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255" r="39912" b="-1"/>
          <a:stretch/>
        </p:blipFill>
        <p:spPr>
          <a:xfrm>
            <a:off x="20" y="10"/>
            <a:ext cx="347599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701AA-4F9B-35D7-0959-8D2835AD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8441-237C-289D-5BE9-3846DA2C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Visualizations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9D900-7746-FC05-94B2-613AEF948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368762"/>
            <a:ext cx="6711654" cy="4783163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GB" dirty="0"/>
              <a:t>Error Distribution Plots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KE" dirty="0"/>
          </a:p>
          <a:p>
            <a:endParaRPr lang="en-KE" dirty="0"/>
          </a:p>
          <a:p>
            <a:endParaRPr lang="en-KE" dirty="0"/>
          </a:p>
          <a:p>
            <a:endParaRPr lang="en-KE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6" name="Picture 5" descr="A graph of error distribution&#10;&#10;Description automatically generated">
            <a:extLst>
              <a:ext uri="{FF2B5EF4-FFF2-40B4-BE49-F238E27FC236}">
                <a16:creationId xmlns:a16="http://schemas.microsoft.com/office/drawing/2014/main" id="{4228BC11-2B45-2C67-2614-D02622B5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727079"/>
            <a:ext cx="6428014" cy="42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3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17F86-10B7-4D83-2986-5238D72C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79A4-BC6B-5702-0893-8ABB5437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Visualizations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8487-7C65-486B-ED44-786C10E76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368762"/>
            <a:ext cx="6711654" cy="4783163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GB" dirty="0"/>
              <a:t>Cumulative Error Over Time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KE" dirty="0"/>
          </a:p>
          <a:p>
            <a:endParaRPr lang="en-KE" dirty="0"/>
          </a:p>
          <a:p>
            <a:endParaRPr lang="en-KE" dirty="0"/>
          </a:p>
          <a:p>
            <a:endParaRPr lang="en-KE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7" name="Picture 6" descr="A graph with green and orange lines&#10;&#10;Description automatically generated">
            <a:extLst>
              <a:ext uri="{FF2B5EF4-FFF2-40B4-BE49-F238E27FC236}">
                <a16:creationId xmlns:a16="http://schemas.microsoft.com/office/drawing/2014/main" id="{AC087475-B9C8-61DB-36E4-E797063AB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714068"/>
            <a:ext cx="6472464" cy="42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0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263CB-D498-F1FE-908B-4FBD70EED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45E2-86C0-EF2A-BD37-5F6D70BF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Visualizations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99E7-8C21-BE88-D9ED-B72C8FF1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368762"/>
            <a:ext cx="6711654" cy="4783163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GB" dirty="0"/>
              <a:t>Confidence Interval Bands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KE" dirty="0"/>
          </a:p>
          <a:p>
            <a:endParaRPr lang="en-KE" dirty="0"/>
          </a:p>
          <a:p>
            <a:endParaRPr lang="en-KE" dirty="0"/>
          </a:p>
          <a:p>
            <a:endParaRPr lang="en-KE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85A0E7-ABF7-3321-EA69-BE6C5CC1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1749061"/>
            <a:ext cx="7772400" cy="48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6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 hybrid ARIMA-Neural Network model improves bankruptcy prediction by leveraging the strengths of both approaches. Future work includes hyperparameter tuning, exploring alternative architectures, and real-time predictions.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network formed by white dots">
            <a:extLst>
              <a:ext uri="{FF2B5EF4-FFF2-40B4-BE49-F238E27FC236}">
                <a16:creationId xmlns:a16="http://schemas.microsoft.com/office/drawing/2014/main" id="{FFCDB7C4-77C5-B4D4-E262-ACC52533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310" r="7895" b="-1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lang="en-GB"/>
              <a:t>Traditional models for bankruptcy prediction, such as Altman's Z-score and logistic regression, fail to account for complex non-linear patterns. This project proposes a hybrid ARIMA-Neural Network model to improve predictive accuracy.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>
            <a:normAutofit/>
          </a:bodyPr>
          <a:lstStyle/>
          <a:p>
            <a:pPr algn="r"/>
            <a:r>
              <a:rPr lang="en-GB" sz="29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081" y="1645920"/>
            <a:ext cx="4439628" cy="4470821"/>
          </a:xfrm>
        </p:spPr>
        <p:txBody>
          <a:bodyPr>
            <a:normAutofit/>
          </a:bodyPr>
          <a:lstStyle/>
          <a:p>
            <a:r>
              <a:t>This project integrates ARIMA and Neural Networks to capture linear trends and non-linear patterns in financial data. The hybrid approach aims to provide a more robust bankruptcy prediction framework.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Objectives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F89D01-513C-6A7A-471B-FD9CB8C31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269732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GB" sz="2800">
                <a:solidFill>
                  <a:srgbClr val="F2F2F2"/>
                </a:solidFill>
              </a:rPr>
              <a:t>Data Analysis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3AFB8B-042C-2549-2A67-D7B2B2A50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323475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GB" sz="3900">
                <a:solidFill>
                  <a:srgbClr val="EBEBEB"/>
                </a:solidFill>
              </a:rPr>
              <a:t>Code Overview and Testing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EC8C06-B4AB-C964-905F-997CE914F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397858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GB" sz="2800">
                <a:solidFill>
                  <a:srgbClr val="F2F2F2"/>
                </a:solidFill>
              </a:rPr>
              <a:t>Review of the Results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7BF09D0-28BE-B392-49B8-D31C02DA7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304440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Visualizations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798420"/>
            <a:ext cx="6711654" cy="4783163"/>
          </a:xfrm>
        </p:spPr>
        <p:txBody>
          <a:bodyPr/>
          <a:lstStyle/>
          <a:p>
            <a:r>
              <a:rPr dirty="0"/>
              <a:t>1. ARIMA Forecast vs Actual</a:t>
            </a:r>
            <a:endParaRPr lang="en-US" dirty="0"/>
          </a:p>
          <a:p>
            <a:endParaRPr lang="en-US" dirty="0"/>
          </a:p>
          <a:p>
            <a:endParaRPr lang="en-KE" dirty="0"/>
          </a:p>
          <a:p>
            <a:endParaRPr lang="en-KE" dirty="0"/>
          </a:p>
          <a:p>
            <a:endParaRPr lang="en-KE" dirty="0"/>
          </a:p>
          <a:p>
            <a:endParaRPr lang="en-KE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 descr="A graph showing a line of a network&#10;&#10;Description automatically generated with medium confidence">
            <a:extLst>
              <a:ext uri="{FF2B5EF4-FFF2-40B4-BE49-F238E27FC236}">
                <a16:creationId xmlns:a16="http://schemas.microsoft.com/office/drawing/2014/main" id="{540AAFEC-8FF8-D620-5375-5B4CBD8AD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22" y="2230748"/>
            <a:ext cx="5159057" cy="32531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894A9-5F28-82FC-F152-9C28AAEE3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18F3-BA65-4626-89DE-68A0B3BC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Visualizations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47B8F-649B-8BA2-D239-8E03E460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368762"/>
            <a:ext cx="6711654" cy="4783163"/>
          </a:xfrm>
        </p:spPr>
        <p:txBody>
          <a:bodyPr/>
          <a:lstStyle/>
          <a:p>
            <a:r>
              <a:rPr lang="en-US" dirty="0"/>
              <a:t>2 </a:t>
            </a:r>
            <a:r>
              <a:rPr lang="en-GB" dirty="0"/>
              <a:t>Combined Model Forecast vs Actual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KE" dirty="0"/>
          </a:p>
          <a:p>
            <a:endParaRPr lang="en-KE" dirty="0"/>
          </a:p>
          <a:p>
            <a:endParaRPr lang="en-KE" dirty="0"/>
          </a:p>
          <a:p>
            <a:endParaRPr lang="en-KE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F769FBE-F75E-5C53-6B74-2EDF5B7DE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8" y="1800918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16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327</Words>
  <Application>Microsoft Macintosh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Ion</vt:lpstr>
      <vt:lpstr>Enhanced Bankruptcy Prediction Using ARIMA-Neural Network Model</vt:lpstr>
      <vt:lpstr>Problem Statement</vt:lpstr>
      <vt:lpstr>Introduction</vt:lpstr>
      <vt:lpstr>Objectives</vt:lpstr>
      <vt:lpstr>Data Analysis</vt:lpstr>
      <vt:lpstr>Code Overview and Testing</vt:lpstr>
      <vt:lpstr>Review of the Results</vt:lpstr>
      <vt:lpstr>Visualizations </vt:lpstr>
      <vt:lpstr>Visualizations </vt:lpstr>
      <vt:lpstr>Visualizations </vt:lpstr>
      <vt:lpstr>Visualizations </vt:lpstr>
      <vt:lpstr>Visualizations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andrew espira</cp:lastModifiedBy>
  <cp:revision>2</cp:revision>
  <dcterms:created xsi:type="dcterms:W3CDTF">2013-01-27T09:14:16Z</dcterms:created>
  <dcterms:modified xsi:type="dcterms:W3CDTF">2025-01-10T21:55:42Z</dcterms:modified>
  <cp:category/>
</cp:coreProperties>
</file>