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85" r:id="rId6"/>
    <p:sldId id="261" r:id="rId7"/>
    <p:sldId id="262" r:id="rId8"/>
  </p:sldIdLst>
  <p:sldSz cx="9144000" cy="5143500" type="screen16x9"/>
  <p:notesSz cx="6858000" cy="9144000"/>
  <p:embeddedFontLst>
    <p:embeddedFont>
      <p:font typeface="Walter Turncoat" panose="020B0604020202020204" charset="0"/>
      <p:regular r:id="rId10"/>
    </p:embeddedFont>
    <p:embeddedFont>
      <p:font typeface="Sniglet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8DD4151-B906-4892-B275-6E229C2090C9}">
  <a:tblStyle styleId="{08DD4151-B906-4892-B275-6E229C2090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559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1885231"/>
            <a:ext cx="5913474" cy="12663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Infoempleo</a:t>
            </a:r>
            <a:br>
              <a:rPr lang="es-ES" dirty="0"/>
            </a:br>
            <a:r>
              <a:rPr lang="es-ES" dirty="0"/>
              <a:t>Scraping</a:t>
            </a:r>
            <a:endParaRPr dirty="0"/>
          </a:p>
        </p:txBody>
      </p:sp>
      <p:grpSp>
        <p:nvGrpSpPr>
          <p:cNvPr id="39" name="Shape 39"/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40" name="Shape 40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Shape 42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>
            <a:off x="2497627" y="2497075"/>
            <a:ext cx="1442481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6059300" y="2600050"/>
            <a:ext cx="2058017" cy="1015968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4045614" y="719848"/>
            <a:ext cx="1052762" cy="92244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dirty="0"/>
              <a:t>Miembros</a:t>
            </a:r>
            <a:endParaRPr sz="4800"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4294967295"/>
          </p:nvPr>
        </p:nvSpPr>
        <p:spPr>
          <a:xfrm>
            <a:off x="1275149" y="2376673"/>
            <a:ext cx="682685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600" dirty="0"/>
              <a:t>Tania Salguero Álvarez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600" dirty="0" err="1"/>
              <a:t>Jose</a:t>
            </a:r>
            <a:r>
              <a:rPr lang="es-ES" sz="3600" dirty="0"/>
              <a:t> Carlos García Rodríguez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600" dirty="0" err="1"/>
              <a:t>Jose</a:t>
            </a:r>
            <a:r>
              <a:rPr lang="es-ES" sz="3600" dirty="0"/>
              <a:t> Ángel Domínguez </a:t>
            </a:r>
            <a:r>
              <a:rPr lang="es-ES" sz="3600" dirty="0" err="1"/>
              <a:t>Espinaco</a:t>
            </a:r>
            <a:endParaRPr sz="3600" dirty="0"/>
          </a:p>
        </p:txBody>
      </p:sp>
      <p:sp>
        <p:nvSpPr>
          <p:cNvPr id="64" name="Shape 6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4249880" y="630379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Introducción</a:t>
            </a:r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Tecnologías</a:t>
            </a:r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Roles de cada miembro</a:t>
            </a:r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Demostración</a:t>
            </a:r>
            <a:endParaRPr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498AF9A-5BD2-4278-845D-9A8FE15C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238" y="178072"/>
            <a:ext cx="7772400" cy="1159800"/>
          </a:xfrm>
        </p:spPr>
        <p:txBody>
          <a:bodyPr/>
          <a:lstStyle/>
          <a:p>
            <a:r>
              <a:rPr lang="es-ES" dirty="0"/>
              <a:t>Índice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-473315" y="638984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Introducción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2371782-9C5B-438D-BA2A-FB25C346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93" y="1458884"/>
            <a:ext cx="6038928" cy="357640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5639387-8ADC-4BFA-AE74-E0C5FA36475B}"/>
              </a:ext>
            </a:extLst>
          </p:cNvPr>
          <p:cNvSpPr/>
          <p:nvPr/>
        </p:nvSpPr>
        <p:spPr>
          <a:xfrm>
            <a:off x="6257630" y="2783622"/>
            <a:ext cx="268855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Singlet"/>
              </a:rPr>
              <a:t>Tipo de contrato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Singlet"/>
              </a:rPr>
              <a:t>Experiencia previa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Singlet"/>
              </a:rPr>
              <a:t>Número de vacantes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Singlet"/>
              </a:rPr>
              <a:t>Tipo de jornada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1"/>
                </a:solidFill>
                <a:latin typeface="Singlet"/>
              </a:rPr>
              <a:t>etc</a:t>
            </a:r>
            <a:endParaRPr lang="es-ES" sz="2000" dirty="0">
              <a:solidFill>
                <a:schemeClr val="bg1"/>
              </a:solidFill>
              <a:latin typeface="Single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98AF9A-5BD2-4278-845D-9A8FE15C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238" y="178072"/>
            <a:ext cx="7772400" cy="1159800"/>
          </a:xfrm>
        </p:spPr>
        <p:txBody>
          <a:bodyPr/>
          <a:lstStyle/>
          <a:p>
            <a:r>
              <a:rPr lang="es-ES" dirty="0"/>
              <a:t>Tecnologías utilizadas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7BFDBA4-F612-47AB-A96A-95AAA130C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320" y="1610677"/>
            <a:ext cx="2316748" cy="165068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6D10FE8-74C1-450F-BBF2-0E9E6F3DE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056" y="3805629"/>
            <a:ext cx="2101275" cy="516415"/>
          </a:xfrm>
          <a:prstGeom prst="rect">
            <a:avLst/>
          </a:prstGeom>
        </p:spPr>
      </p:pic>
      <p:pic>
        <p:nvPicPr>
          <p:cNvPr id="1028" name="Picture 4" descr="tkinter.png (612×406)">
            <a:extLst>
              <a:ext uri="{FF2B5EF4-FFF2-40B4-BE49-F238E27FC236}">
                <a16:creationId xmlns:a16="http://schemas.microsoft.com/office/drawing/2014/main" id="{4AE7EB87-2782-429D-8DB0-610A518F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30" y="1678672"/>
            <a:ext cx="3595370" cy="238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85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Roles de cada miembro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 err="1"/>
              <a:t>Jose</a:t>
            </a:r>
            <a:r>
              <a:rPr lang="es-ES" dirty="0"/>
              <a:t> Ángel: Encargado del Scraping en </a:t>
            </a:r>
            <a:r>
              <a:rPr lang="es-ES" dirty="0" err="1"/>
              <a:t>BeautifulSoup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s-ES" dirty="0" err="1"/>
              <a:t>Jose</a:t>
            </a:r>
            <a:r>
              <a:rPr lang="es-ES" dirty="0"/>
              <a:t> Carlos: Encargado del </a:t>
            </a:r>
            <a:r>
              <a:rPr lang="es-ES" dirty="0" err="1"/>
              <a:t>indexamiento</a:t>
            </a:r>
            <a:r>
              <a:rPr lang="es-ES" dirty="0"/>
              <a:t> con </a:t>
            </a:r>
            <a:r>
              <a:rPr lang="es-ES" dirty="0" err="1"/>
              <a:t>Whoosh</a:t>
            </a:r>
            <a:r>
              <a:rPr lang="es-ES" dirty="0"/>
              <a:t> y de las pruebas del proyecto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Tania: Encargada de </a:t>
            </a:r>
            <a:r>
              <a:rPr lang="es-ES" dirty="0" err="1"/>
              <a:t>Tkinter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 idx="4294967295"/>
          </p:nvPr>
        </p:nvSpPr>
        <p:spPr>
          <a:xfrm>
            <a:off x="1503134" y="3165658"/>
            <a:ext cx="6527800" cy="943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dirty="0"/>
              <a:t>DEMOSTRACIÓN</a:t>
            </a:r>
            <a:endParaRPr sz="6000" dirty="0"/>
          </a:p>
        </p:txBody>
      </p:sp>
      <p:grpSp>
        <p:nvGrpSpPr>
          <p:cNvPr id="92" name="Shape 92"/>
          <p:cNvGrpSpPr/>
          <p:nvPr/>
        </p:nvGrpSpPr>
        <p:grpSpPr>
          <a:xfrm rot="-7230029">
            <a:off x="6083565" y="1796211"/>
            <a:ext cx="1516808" cy="960909"/>
            <a:chOff x="238125" y="1918825"/>
            <a:chExt cx="1042450" cy="660400"/>
          </a:xfrm>
        </p:grpSpPr>
        <p:sp>
          <p:nvSpPr>
            <p:cNvPr id="93" name="Shape 93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Shape 95"/>
          <p:cNvGrpSpPr/>
          <p:nvPr/>
        </p:nvGrpSpPr>
        <p:grpSpPr>
          <a:xfrm rot="4843953" flipH="1">
            <a:off x="2064273" y="1817152"/>
            <a:ext cx="1166676" cy="1032863"/>
            <a:chOff x="1113100" y="2199475"/>
            <a:chExt cx="801900" cy="709925"/>
          </a:xfrm>
        </p:grpSpPr>
        <p:sp>
          <p:nvSpPr>
            <p:cNvPr id="96" name="Shape 96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Shape 98"/>
          <p:cNvGrpSpPr/>
          <p:nvPr/>
        </p:nvGrpSpPr>
        <p:grpSpPr>
          <a:xfrm rot="2011211">
            <a:off x="2656279" y="880731"/>
            <a:ext cx="1046869" cy="269659"/>
            <a:chOff x="271125" y="812725"/>
            <a:chExt cx="766525" cy="221725"/>
          </a:xfrm>
        </p:grpSpPr>
        <p:sp>
          <p:nvSpPr>
            <p:cNvPr id="99" name="Shape 9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Shape 101"/>
          <p:cNvSpPr/>
          <p:nvPr/>
        </p:nvSpPr>
        <p:spPr>
          <a:xfrm>
            <a:off x="3497304" y="1252883"/>
            <a:ext cx="2149392" cy="1212066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68</Words>
  <Application>Microsoft Office PowerPoint</Application>
  <PresentationFormat>Presentación en pantalla (16:9)</PresentationFormat>
  <Paragraphs>22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Walter Turncoat</vt:lpstr>
      <vt:lpstr>Sniglet</vt:lpstr>
      <vt:lpstr>Singlet</vt:lpstr>
      <vt:lpstr>Arial</vt:lpstr>
      <vt:lpstr>Ursula template</vt:lpstr>
      <vt:lpstr>Infoempleo Scraping</vt:lpstr>
      <vt:lpstr>Miembros</vt:lpstr>
      <vt:lpstr>Índice</vt:lpstr>
      <vt:lpstr>Presentación de PowerPoint</vt:lpstr>
      <vt:lpstr>Tecnologías utilizadas</vt:lpstr>
      <vt:lpstr>Roles de cada miembro</vt:lpstr>
      <vt:lpstr>DEMOSTRACIÓN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Scraping con Infoempleo</dc:title>
  <cp:lastModifiedBy>espisepi</cp:lastModifiedBy>
  <cp:revision>4</cp:revision>
  <dcterms:modified xsi:type="dcterms:W3CDTF">2018-01-18T18:58:43Z</dcterms:modified>
</cp:coreProperties>
</file>