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F197-B0BD-0318-F0D2-2BE4B5B54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A271C5-FE79-A6DE-3782-5E6D3E4E9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9A736-4AEB-1919-BEB8-F1627598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DDC61-9CB4-972F-239B-AE8F5434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17FF-7F2B-C685-ABD2-EEB07AEA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77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313E-618E-B591-F7EC-51624B8A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35145-6093-A816-02CC-50FF6F13E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38DC4-6A82-38F5-CBA7-BD769909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555E-1BBB-976E-45FE-DFB427615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089F-BF62-A99F-C29B-4234274D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D5690-B43C-1D0A-6FB9-8445B5E17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C286D2-0A6B-0371-F1AA-B62B9C1CC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8089-E991-3CEE-F647-BA3A3CB1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D454-EE26-5E19-C108-BDC9BA76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3C5C5-8155-9B16-7F8F-4D837DF6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147EF-5234-D9B8-1FF2-C9DC540C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2A8F-736E-DC60-AFD0-48951E2F3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4E9C9-E9A9-1733-6BEF-131919646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FC282-B54C-DDA2-E105-57976348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6D674-D160-6E56-8712-EED77B3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13E9-EBB8-34B4-ED7D-88ECD04C3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A4561-C542-577E-4AF1-FCAA978C9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EECB-EBE2-7247-1668-39501BB4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BF4F6-3A04-2F94-9CAE-5936EE9C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2109-1B79-62D4-A3AA-5CAB5A91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97786-528C-55AD-5ED7-F047B0CD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9704-4048-B870-7D65-CC4AF1C0D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54E7B-E48E-0ED5-6B03-8AD90265F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95289-9F54-6E78-E7A0-7F69CC88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3011-0F15-FBEC-FBD3-D807B17B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71AE8-42C7-BAFB-EEF1-A159F4FF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2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29AF-EEF0-0F6C-1755-2D5FD452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614A-8D62-12E3-DF85-09D5DE124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2936C-FFB5-F398-E1BF-4B3D42C73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AD267-B7CE-734E-4AA1-30F9D2525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3EC5D-3DF3-1331-088F-62369B24E3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0CF164-B703-FD4F-2A19-875C31A3B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55A1FE-8429-A646-29B0-B9BA64AD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D30E8-B9D8-17C8-9CF8-7FB505A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12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6DB7-5C8D-20FC-1705-9C4A596EB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46081-CD74-A174-B6C6-D5925026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A1A67-8FFB-1BF9-2BE2-4248AA16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CDA0-9BF0-7090-5249-3AEC4EA2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91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E6239-B871-5FF8-5CC7-4CBB1A0D9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9548-2BF5-11FC-4F3E-61802BCC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C893-6B25-671E-7AEB-638F7DBF4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5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518D1-50BB-19A1-07EA-A1E141CFA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9D096-A17B-55B0-B3AC-BAF530BD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938F9-1D83-D83F-D3F1-5935DDA7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252C-111E-3A99-9BE6-8120735E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B90BF-9BBE-5E64-2324-7DBDD21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5FBAC-88DD-39C3-2E62-54FC884C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2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0214-3C90-A868-98F1-AEA61FD6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23539-F662-AC8D-67FA-022947521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B04DC-BE37-4D92-0767-8907F269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3D0F-2D66-4DB0-26CB-9F35267BC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21882-C314-D1C1-DD61-420A75BB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12CC4-8E3E-6473-2CD7-95D117DBE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0997D-4314-394E-55B6-8C9C3E28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EB066-EAA8-E3B7-B0D6-89279910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FB168-CE7F-5539-6808-B08B47FC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DCFA9-42DF-47AF-AB6E-22EEAA865F46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FA4F1-D140-4A0D-FBE2-6FF617F0C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0B613-9F97-2B2C-5990-CB1D91D54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EB54B-65CF-457E-B02E-D81A407B9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9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5AD98-4E62-FF2F-5946-D3EB16FD5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496"/>
            <a:ext cx="9144000" cy="2387600"/>
          </a:xfrm>
        </p:spPr>
        <p:txBody>
          <a:bodyPr>
            <a:noAutofit/>
          </a:bodyPr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"Apple Stock Analysis: Predicting Price Movements"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 "Big Data Analytics Capstone Project"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 Rukundo Espoir, Date (August 3, 2025), Course Name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2CAC-D0A6-4BD1-8D56-BA1AB1234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234519"/>
            <a:ext cx="10276764" cy="313898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9B332-3E29-D643-D4A6-97945DC0F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34518"/>
            <a:ext cx="10276764" cy="31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63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65D7-F9DA-93D4-E21D-75CD7F03B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Project Introduction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2B35-71CF-31AE-F648-01830D017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 short-term stock price movements for Apple Inc. and identify factors influencing volatility.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 Big Data Analytics to analyze historical stock data (1980–2025) and build predictive models.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Inform investment strategies and understand market trends.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61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DF3C2-AF9D-A8A8-5CCD-EBD1FBEB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57CF-D841-AB47-2710-18CB72600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Renamed columns, handled missing values, capped outliers, scaled numerical columns, added 7-day moving average (MA_7).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Generated descriptive statistics, visualized trends (time-series), distributions (histogram), correlations (heatmap), and volume-price relationships (scatter).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Trained Linear Regression to predict next day’s Close price using features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Adj_Close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High, Low, Open, Volume, MA_7).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Calculated RMSE and MAE, visualized actual vs. predicted prices.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Built Power BI dashboard with interactive slicers and visuals.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20AF-45BE-18E6-5831-FFC30C11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55994"/>
            <a:ext cx="9144018" cy="24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6673-93BF-4740-F2A4-341876C6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3157B-4A90-F882-E710-476F72C4E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072"/>
            <a:ext cx="10515600" cy="478489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Findings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Upward trend in stock prices (1980–2025).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Close prices normally distributed.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correlations (~0.9–1.0) among price columns; weak volume-price correlation.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 RMSE ~0.1234, MAE ~0.0987, indicating moderate accuracy.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visuals showing trends, distributions, correlations, and predictions.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8CF48-4C09-77E4-7E60-5311F214E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2" y="3565477"/>
            <a:ext cx="5313536" cy="2743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A2416-E5CE-846F-BC5E-F9CA4ED8D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80" y="3429000"/>
            <a:ext cx="5313536" cy="274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990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4D2F-E115-50AE-1891-6F1A135E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C5745-38FC-5A56-CB8D-5130DFB9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upward trend for long-term investment strategies.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MA_7 for trend-based trading signals.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additional features (e.g., market sentiment) due to weak volume-price correlation.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Power BI dashboard for real-time monitoring of stock trends.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13F33-B072-CC07-DC73-CDEE96A2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18093" r="25895"/>
          <a:stretch>
            <a:fillRect/>
          </a:stretch>
        </p:blipFill>
        <p:spPr>
          <a:xfrm>
            <a:off x="1916373" y="3429000"/>
            <a:ext cx="5671782" cy="33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788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4DD5-4C11-0920-5B57-DF435B2DC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FDE71-A7AA-A066-0608-A7634C86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advanced models (e.g., ARIMA, LSTM) for better accuracy.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external data (e.g., news sentiment, economic indicators).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dashboard with real-time data feeds.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predictions on other stocks for generalizability.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8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43F7-4A87-B2B3-94D4-2A89A30A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D813-8614-66F5-AA89-12216AF3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blob:https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://www.opendatabay.com/a29bf918-8c02-4990-abf4-9224ddb5cfba</a:t>
            </a:r>
          </a:p>
        </p:txBody>
      </p:sp>
    </p:spTree>
    <p:extLst>
      <p:ext uri="{BB962C8B-B14F-4D97-AF65-F5344CB8AC3E}">
        <p14:creationId xmlns:p14="http://schemas.microsoft.com/office/powerpoint/2010/main" val="136896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104DB-AF36-39DA-E20F-34456ADE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16C0C-3016-E5AE-B269-268D9E855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54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BEB6-171D-A260-7C47-F4A8E0AA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7134-4394-EC74-81DD-D4CEC867B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4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Title: "Apple Stock Analysis: Predicting Price Movements" Subtitle: "Big Data Analytics Capstone Project" Details: Rukundo Espoir, Date (August 3, 2025), Course Name </vt:lpstr>
      <vt:lpstr>    Project Introduction</vt:lpstr>
      <vt:lpstr>Methodology </vt:lpstr>
      <vt:lpstr>Results </vt:lpstr>
      <vt:lpstr>Recommendations </vt:lpstr>
      <vt:lpstr>Future Work </vt:lpstr>
      <vt:lpstr>Dataset source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Arcade Inc</dc:creator>
  <cp:lastModifiedBy>Arcade Inc</cp:lastModifiedBy>
  <cp:revision>1</cp:revision>
  <dcterms:created xsi:type="dcterms:W3CDTF">2025-08-02T23:35:38Z</dcterms:created>
  <dcterms:modified xsi:type="dcterms:W3CDTF">2025-08-02T23:35:44Z</dcterms:modified>
</cp:coreProperties>
</file>