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BC44-F56F-07E5-9528-7A49FE9C9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7C09C-AB8F-5D1E-172B-D5C8629A5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C0B6-21CB-AC23-3D10-7C8D9C89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A37B-C7A2-4EFB-A15B-0F65F4992EB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B0DCC-0751-5A40-2A79-C3DB0862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3F3A-C624-3344-E040-B9F965ED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894E-F6B5-4069-98BB-2EE2360C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9905-2AD8-0495-8EE3-14C62217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526FB-41BD-75CF-FD46-15685F503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21F6A-A46A-B0F3-586E-60C0B2B1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A37B-C7A2-4EFB-A15B-0F65F4992EB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3C2FF-D4EE-DAE4-D156-7E08E6DD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20DDC-BC14-070A-FAF4-4DA6C613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894E-F6B5-4069-98BB-2EE2360C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0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E37A2-B690-261E-7E17-D5334AF02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937C0-D63F-6EF7-648A-88BE38709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9CED-969D-31CB-7CDF-EF8E26B4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A37B-C7A2-4EFB-A15B-0F65F4992EB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DED75-31D9-92B5-074F-8F573114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3268F-AE15-0354-0ABD-80F8DED0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894E-F6B5-4069-98BB-2EE2360C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9F07-5750-9B1B-DC1C-23383889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6442-AC8A-8BAB-95F2-98255A98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E13D7-2C93-949D-8AE8-EAAA2E43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A37B-C7A2-4EFB-A15B-0F65F4992EB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54214-CB22-7E93-3266-F1C05DB5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5AFE-F4C6-416D-A019-584BB7F6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894E-F6B5-4069-98BB-2EE2360C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7899-F605-C27A-3DE6-805EB541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20FE3-A74F-A412-EB35-F6B017F1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D72B8-7CD1-2881-E520-EAFEBD20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A37B-C7A2-4EFB-A15B-0F65F4992EB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40BD0-FBDE-B56E-8EFA-CF2F02F6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F646A-7078-A7AE-BF27-35F3D903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894E-F6B5-4069-98BB-2EE2360C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3C3F-D93A-F4EF-6CB0-8E8A0916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AE700-0008-CF14-B3B5-DBE04AC9C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81DDB-662E-160B-8BD5-794DB7B58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2F8A8-94AE-6FD5-53B9-926F4872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A37B-C7A2-4EFB-A15B-0F65F4992EB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18850-C481-2E81-CF35-2ACAC821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8F4FC-8938-B24B-F36A-8CA3D031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894E-F6B5-4069-98BB-2EE2360C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6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A876-F750-010A-D749-30ADF9D98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6772A-B7BD-AFD8-B57C-7A50AEE3C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38185-CA97-BE60-66C9-6E8941396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4518C-BB9F-EA49-DE6D-DA789F5C6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E4E66-B868-E2A0-BAFF-EFEE20A9F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7C011-2220-7CC3-B189-73E451DD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A37B-C7A2-4EFB-A15B-0F65F4992EB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6B528-E0C7-8F38-6329-EEE27593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A1635-D412-6136-4F91-52B78DD4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894E-F6B5-4069-98BB-2EE2360C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11F5-DBB2-C25C-3DA7-24DD1EFF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BEFCD-949E-538B-8431-74EB379A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A37B-C7A2-4EFB-A15B-0F65F4992EB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2015D-9F93-5825-7C91-0A9ABA54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A1A3C-4592-A969-547A-DD329E98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894E-F6B5-4069-98BB-2EE2360C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7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AD1B0-C648-673B-1733-DBA43177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A37B-C7A2-4EFB-A15B-0F65F4992EB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76BF2-1542-3306-7CCB-3637C058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27363-8BB9-7EFF-FE57-9A503655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894E-F6B5-4069-98BB-2EE2360C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26F2-1E93-ECCD-AB9B-B97867F1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61EA-D96C-0A9F-187A-A88E55C5E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3B023-EF6D-3218-A3FB-B4A804632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595BF-D431-99F1-C046-33086FC5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A37B-C7A2-4EFB-A15B-0F65F4992EB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089DE-7FAB-D17F-2118-6A360E9C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12C3-9320-2EAF-BBDB-79FE1F49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894E-F6B5-4069-98BB-2EE2360C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89A8-1195-362C-755D-71F77699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30F14-C351-27C2-8921-29672DCA6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AC118-5BE8-E32C-CD43-3A194CF2C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DA8DA-2EE2-63FF-ABB7-E1049FD1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A37B-C7A2-4EFB-A15B-0F65F4992EB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2D4B2-E29F-E3C8-7ECB-AC7E2B69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D7F44-744D-5A56-C524-73D040A8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894E-F6B5-4069-98BB-2EE2360C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7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7854A-911A-6FF2-D6D0-FD8E1E57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2C2F4-19C1-17C1-18EF-3EA070AA7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3243-8841-8585-C641-AEDBF57CC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A37B-C7A2-4EFB-A15B-0F65F4992EB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986F9-798B-ECA6-B3A3-AFB2FCA33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EB717-07A5-77DE-CCD6-770BFE953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D894E-F6B5-4069-98BB-2EE2360C4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4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84EA-0731-6D0E-DA35-373CDA7E8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UBER FARES DATASET 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POWER BI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8053C-1924-FD44-D161-F3B8FA1FB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INSY 8413 – Introduction to Big Data Analytics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Prof. Eric Maniraguha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 Name &amp; ID: Rukundo Espoir 27678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25th July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3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5FAE-F2A5-58C5-48A8-48F06C7F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Time-based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9AE7-01CE-AAA8-5F93-366F7D16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Fare vs. Distance</a:t>
            </a:r>
          </a:p>
          <a:p>
            <a:r>
              <a:rPr lang="en-US" dirty="0"/>
              <a:t>Fare vs. hour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1F8D2-3926-155F-8FEE-2CBF362EB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" t="14632" r="40739" b="31070"/>
          <a:stretch>
            <a:fillRect/>
          </a:stretch>
        </p:blipFill>
        <p:spPr>
          <a:xfrm>
            <a:off x="838200" y="2697744"/>
            <a:ext cx="5847010" cy="3479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96955-80DD-D22D-7454-CEA8CB6C4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" t="14067" r="40951" b="27501"/>
          <a:stretch>
            <a:fillRect/>
          </a:stretch>
        </p:blipFill>
        <p:spPr>
          <a:xfrm>
            <a:off x="6825803" y="2772568"/>
            <a:ext cx="5186278" cy="332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5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A427-8001-5920-AF8A-00E5318D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Time-based Trends 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D42C-5D36-05E2-B660-C7834A7EE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Average fare by hour (line chart)</a:t>
            </a:r>
          </a:p>
          <a:p>
            <a:pPr marL="0" indent="0">
              <a:buNone/>
            </a:pPr>
            <a:r>
              <a:rPr lang="en-US" dirty="0"/>
              <a:t>• Fare by month/weekday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45F1C-54DF-83A5-BC88-6FF8E0566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" t="15193" r="40739" b="28817"/>
          <a:stretch>
            <a:fillRect/>
          </a:stretch>
        </p:blipFill>
        <p:spPr>
          <a:xfrm>
            <a:off x="7162802" y="1967460"/>
            <a:ext cx="4053546" cy="173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95642-5488-A861-F382-E49CF47C4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" t="14631" r="40845" b="28628"/>
          <a:stretch>
            <a:fillRect/>
          </a:stretch>
        </p:blipFill>
        <p:spPr>
          <a:xfrm>
            <a:off x="838200" y="3847606"/>
            <a:ext cx="4790941" cy="226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E151EB-BD81-E944-A364-5BFF9DDCD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" t="14442" r="40845" b="28628"/>
          <a:stretch>
            <a:fillRect/>
          </a:stretch>
        </p:blipFill>
        <p:spPr>
          <a:xfrm>
            <a:off x="6077678" y="3847606"/>
            <a:ext cx="5138670" cy="226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8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C3EB-D036-0679-A5DF-95EE7C29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Design &amp; Interactivity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E7794-CCD3-42C2-1DE6-8A169B06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 applied: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Clear layout: KPI on top, trends &amp; distribution center, filters bottom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Slicers: month, weekday, hour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Consistent formatting (Theme, colors, fonts)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36F54-06CD-B272-F035-C40D703C6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" t="14068" r="40845" b="26937"/>
          <a:stretch>
            <a:fillRect/>
          </a:stretch>
        </p:blipFill>
        <p:spPr>
          <a:xfrm>
            <a:off x="2099256" y="3406753"/>
            <a:ext cx="6903077" cy="277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23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37D4-29A6-8BF7-DC4A-DCBA7A44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E2E5CC-BBBD-3F00-FA7C-29C1B09447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1636"/>
            <a:ext cx="906216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Peak Demand: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Rides peak during morning (7-9 AM) and evening (5-7 PM) commuting hours.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Weekday Focus: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Ride frequency is highest mid-week (Tuesday-Thursday),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dropping noticeably on Fridays and weekends.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 Decline: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Rides and total fare amounts significantly decline in later months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(e.g., November-December), with higher activity earlier in the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Fare: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average fare per trip distance is approximately $11.36.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Rides: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contains 9,802 unique fare amounts/rides.</a:t>
            </a:r>
          </a:p>
        </p:txBody>
      </p:sp>
    </p:spTree>
    <p:extLst>
      <p:ext uri="{BB962C8B-B14F-4D97-AF65-F5344CB8AC3E}">
        <p14:creationId xmlns:p14="http://schemas.microsoft.com/office/powerpoint/2010/main" val="192184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6C2E-DD56-A761-8959-1E30C737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318DA-38F4-1306-EF5E-B343929BC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BI dashboard provides a clear view of fare distribution, time-based trends, and fare-distance relationships. These insights can support better decision-making for pricing strategies and operations. Further improvements can be achieved by integrating external factors like weather and event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1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0366-EEE8-C852-73FF-A034AF35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44" y="315530"/>
            <a:ext cx="10786056" cy="1402053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07FBA3-A187-192C-BAA8-5A7EDEF86E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7744" y="1513914"/>
            <a:ext cx="11325921" cy="502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Peak Supply: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Incentivize drivers during morning (7-9 AM) and evening (5-7 PM) peaks to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maximize availability, reduce wait times, and capture more rides.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Boost Off-Peak/Weekend Demand: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 targeted promotions for off-peak hours and weekends; explore partnerships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for specials. This stimulates demand during slower periods, improving driver utilization and ride volume.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Mitigate Seasonal Decline: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specific year-end marketing campaigns or offerings (e.g., holiday travel,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shopping promotions, airport transfers) to proactively create demand and mitigate revenue drops in months 11-12.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Refine Pricing: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Analyze weekday/distance fare variations to identify optimal pricing. Consider dynamic models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adapting to real-time supply/demand to ensure competitive, optimal revenue.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Dashboard Clarity: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Clarify top-level metric definitions and aggregation methods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(e.g., "Count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fare_amount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 for consistency and better interpretability, preventing misinterpretations.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 Customers: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feasible, segment users (e.g., commuters, leisure, business) to analyze distinct ride patterns.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This informs tailored marketing and service development, enabling precise targeting.</a:t>
            </a:r>
          </a:p>
        </p:txBody>
      </p:sp>
    </p:spTree>
    <p:extLst>
      <p:ext uri="{BB962C8B-B14F-4D97-AF65-F5344CB8AC3E}">
        <p14:creationId xmlns:p14="http://schemas.microsoft.com/office/powerpoint/2010/main" val="182030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B385-DF20-9DDD-D9C1-FE2C257D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Project Overview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6FD8-537B-FA53-7AE7-031E91A2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analyze Uber fare data to uncover trends, patterns, and insights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(Jupyter), Power BI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Interactive dashboard (.pbix), report (this deck), cleaned CSV, GitHub repo, screenshots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5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7604-5D6B-3F0F-276D-18FDDD2E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  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CD4A-0B61-F85D-56ED-F719B7B67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4986047"/>
          </a:xfrm>
        </p:spPr>
        <p:txBody>
          <a:bodyPr/>
          <a:lstStyle/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Uber Fares Dataset from Kaggle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dirty="0"/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 amount, pickup datetime, pickup longitude/latitude, drop off longitude/latitude, passenger count, etc.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D403D-EB9F-1914-B30F-B29F60F80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54569"/>
            <a:ext cx="7160654" cy="264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6467-2BAD-DB16-CB88-67F8D5FF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Cleaning Methodology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5CBF-45BA-6DC5-3AC6-58E776494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missing values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null entries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data types (e.g., datetime)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outliers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51292-C8E0-EDEF-8411-4B9A0EF1A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481079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6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2D6F-90DE-3F3B-4A48-CDC4E923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4221-8937-F400-CCB6-89BD8263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48890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structure, data types, unique values, missingness.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 statistics (mean, median, std, IQR)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fare_amount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distance.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outliers &amp; invalid coords.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44D1E-6D5A-D463-60E4-633BFEAC4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04" y="3732425"/>
            <a:ext cx="6774287" cy="23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5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71B7-BE4A-92BC-8B8E-50F95FBF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3C6E3-324F-F879-B5EE-D10F2A21C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features: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hour, day, month, weekday extracted from pickup_datetime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enhanced CSV for Power BI import.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8CBEF-32A5-D6AF-C40E-ACFA164A5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89" y="3424130"/>
            <a:ext cx="5549720" cy="248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4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6288-2CDA-CABC-8065-52E0200D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to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161A-F37F-FD6C-4451-3D8D51F92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cleaned &amp; engineered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exported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to: uber_features.csv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9C73D-F6F6-EE1D-E9EB-5E740D3F5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17" y="3772662"/>
            <a:ext cx="6744641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4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B318-8BD9-D8CB-EDAE-FC7F2315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– Data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43F7-9E52-0E8C-7369-FFFB2BDB2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the cleaned CSV into Power BI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D3594-7667-D265-DD05-09D512A44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6" y="2485623"/>
            <a:ext cx="7368988" cy="335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3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492F-3CC7-8D22-8510-DC5CDAFE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895F-61DD-48EB-1E57-39770FF77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Fare Amounts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 to detect outliers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39F85-3080-4DEA-504E-5CF0F6971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59" y="2699155"/>
            <a:ext cx="4980738" cy="3254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F6A5F-DF37-80BF-96CA-9F0CA6586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14767" r="40402" b="28096"/>
          <a:stretch>
            <a:fillRect/>
          </a:stretch>
        </p:blipFill>
        <p:spPr>
          <a:xfrm>
            <a:off x="838201" y="3045308"/>
            <a:ext cx="5382296" cy="30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2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673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UBER FARES DATASET  ANALYSIS USING POWER BI  </vt:lpstr>
      <vt:lpstr>      Project Overview</vt:lpstr>
      <vt:lpstr>    Dataset Description</vt:lpstr>
      <vt:lpstr> Data Cleaning Methodology</vt:lpstr>
      <vt:lpstr>Exploratory Data Analysis (EDA)</vt:lpstr>
      <vt:lpstr>Feature Engineering</vt:lpstr>
      <vt:lpstr>Export to CSV</vt:lpstr>
      <vt:lpstr>Power BI – Data Import</vt:lpstr>
      <vt:lpstr>Fare Distribution</vt:lpstr>
      <vt:lpstr>Time-based Trends</vt:lpstr>
      <vt:lpstr>Time-based Trends (continued)</vt:lpstr>
      <vt:lpstr>Dashboard Design &amp; Interactivity</vt:lpstr>
      <vt:lpstr>Key Insights </vt:lpstr>
      <vt:lpstr>Conclusion </vt:lpstr>
      <vt:lpstr> 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Arcade Inc</dc:creator>
  <cp:lastModifiedBy>Arcade Inc</cp:lastModifiedBy>
  <cp:revision>1</cp:revision>
  <dcterms:created xsi:type="dcterms:W3CDTF">2025-07-26T10:47:20Z</dcterms:created>
  <dcterms:modified xsi:type="dcterms:W3CDTF">2025-07-26T12:02:26Z</dcterms:modified>
</cp:coreProperties>
</file>