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51" r:id="rId2"/>
  </p:sldMasterIdLst>
  <p:notesMasterIdLst>
    <p:notesMasterId r:id="rId26"/>
  </p:notesMasterIdLst>
  <p:sldIdLst>
    <p:sldId id="256" r:id="rId3"/>
    <p:sldId id="288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9" r:id="rId13"/>
    <p:sldId id="273" r:id="rId14"/>
    <p:sldId id="275" r:id="rId15"/>
    <p:sldId id="274" r:id="rId16"/>
    <p:sldId id="276" r:id="rId17"/>
    <p:sldId id="282" r:id="rId18"/>
    <p:sldId id="283" r:id="rId19"/>
    <p:sldId id="289" r:id="rId20"/>
    <p:sldId id="263" r:id="rId21"/>
    <p:sldId id="285" r:id="rId22"/>
    <p:sldId id="264" r:id="rId23"/>
    <p:sldId id="284" r:id="rId24"/>
    <p:sldId id="290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poir Murhabazi" initials="EM" lastIdx="2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AC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11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8" y="7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2T02:57:11.273" idx="19">
    <p:pos x="10" y="10"/>
    <p:text>need to be beautiful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2T04:34:32.716" idx="20">
    <p:pos x="10" y="10"/>
    <p:text>Nous avons 3 nouvelles : une  une mauvaise , une moins bonne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6T08:04:51.480" idx="1">
    <p:pos x="10" y="10"/>
    <p:text>en bref disons que le data mining est pluri disciplinaire , i s'inspire de pluiseurs disciplines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6T08:05:40.007" idx="2">
    <p:pos x="10" y="10"/>
    <p:text>deinisions un terme portant souvent en confusions</p:text>
    <p:extLst>
      <p:ext uri="{C676402C-5697-4E1C-873F-D02D1690AC5C}">
        <p15:threadingInfo xmlns:p15="http://schemas.microsoft.com/office/powerpoint/2012/main" timeZoneBias="-180"/>
      </p:ext>
    </p:extLst>
  </p:cm>
  <p:cm authorId="1" dt="2017-10-06T08:33:15.982" idx="3">
    <p:pos x="10" y="106"/>
    <p:text>contrairement à un programe traditionnel</p:text>
    <p:extLst>
      <p:ext uri="{C676402C-5697-4E1C-873F-D02D1690AC5C}">
        <p15:threadingInfo xmlns:p15="http://schemas.microsoft.com/office/powerpoint/2012/main" timeZoneBias="-180">
          <p15:parentCm authorId="1" idx="2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6T09:41:20.599" idx="4">
    <p:pos x="10" y="10"/>
    <p:text>pour bien mener ce travail nous allons utiliser la methodologie CRISP DM qui est la methodologir d'un projet data mining</p:text>
    <p:extLst>
      <p:ext uri="{C676402C-5697-4E1C-873F-D02D1690AC5C}">
        <p15:threadingInfo xmlns:p15="http://schemas.microsoft.com/office/powerpoint/2012/main" timeZoneBias="-180"/>
      </p:ext>
    </p:extLst>
  </p:cm>
  <p:cm authorId="1" dt="2017-10-06T09:53:05.828" idx="5">
    <p:pos x="106" y="106"/>
    <p:text>on peut aisement dire que cette phase comprend 2 partie : la partie  historien (les parties 2 et 3)</p:text>
    <p:extLst>
      <p:ext uri="{C676402C-5697-4E1C-873F-D02D1690AC5C}">
        <p15:threadingInfo xmlns:p15="http://schemas.microsoft.com/office/powerpoint/2012/main" timeZoneBias="-180"/>
      </p:ext>
    </p:extLst>
  </p:cm>
  <p:cm authorId="1" dt="2017-10-06T09:56:35.398" idx="6">
    <p:pos x="106" y="202"/>
    <p:text>les parties 4 et 5 sont les parties magiecien:(dans le cette partie nous allons predire les données )</p:text>
    <p:extLst>
      <p:ext uri="{C676402C-5697-4E1C-873F-D02D1690AC5C}">
        <p15:threadingInfo xmlns:p15="http://schemas.microsoft.com/office/powerpoint/2012/main" timeZoneBias="-180">
          <p15:parentCm authorId="1" idx="5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0T09:34:01.922" idx="7">
    <p:pos x="10" y="10"/>
    <p:text>nous avons resussi les données du provenant du système d'administration UAT</p:text>
    <p:extLst>
      <p:ext uri="{C676402C-5697-4E1C-873F-D02D1690AC5C}">
        <p15:threadingInfo xmlns:p15="http://schemas.microsoft.com/office/powerpoint/2012/main" timeZoneBias="-180"/>
      </p:ext>
    </p:extLst>
  </p:cm>
  <p:cm authorId="1" dt="2017-10-10T13:07:24.884" idx="8">
    <p:pos x="10" y="106"/>
    <p:text>notre ensemble d'apprentissage est une matrices de dimension 9600 X22</p:text>
    <p:extLst mod="1">
      <p:ext uri="{C676402C-5697-4E1C-873F-D02D1690AC5C}">
        <p15:threadingInfo xmlns:p15="http://schemas.microsoft.com/office/powerpoint/2012/main" timeZoneBias="-180">
          <p15:parentCm authorId="1" idx="7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0T20:27:54.933" idx="13">
    <p:pos x="10" y="10"/>
    <p:text>c'est ainsi que nous avions construit notre ensemble d'apprentissage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0T20:43:12.318" idx="14">
    <p:pos x="2880" y="91"/>
    <p:text>elle comprend 2 phase : la phase d'apprentisage et la phase de prédiction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1T09:22:13.032" idx="16">
    <p:pos x="10" y="10"/>
    <p:text>pour ressoudre ces problèmes on utilise l'algoorithme de la descente du gradient  et au final on a pu obtenir un modèle de prédiction bien defins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1T18:42:29.451" idx="18">
    <p:pos x="10" y="10"/>
    <p:text>le modèle étant connu, la derniere phase du processus c'est la mise en production du model</p:text>
    <p:extLst>
      <p:ext uri="{C676402C-5697-4E1C-873F-D02D1690AC5C}">
        <p15:threadingInfo xmlns:p15="http://schemas.microsoft.com/office/powerpoint/2012/main" timeZoneBias="-180"/>
      </p:ext>
    </p:extLst>
  </p:cm>
  <p:cm authorId="1" dt="2017-10-12T04:41:15.689" idx="21">
    <p:pos x="10" y="106"/>
    <p:text>le test driven devellopement consiste à ecrire un test pour chaque cas d'utilisation et fonctionalité d'une application lr premier test echoue , ensuite on écrit le code</p:text>
    <p:extLst>
      <p:ext uri="{C676402C-5697-4E1C-873F-D02D1690AC5C}">
        <p15:threadingInfo xmlns:p15="http://schemas.microsoft.com/office/powerpoint/2012/main" timeZoneBias="-180">
          <p15:parentCm authorId="1" idx="18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82FA23-0354-40EE-9918-664BC8DF2BB0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71936BB-4049-40E7-B9A6-290226354211}">
      <dgm:prSet phldrT="[Text]"/>
      <dgm:spPr/>
      <dgm:t>
        <a:bodyPr/>
        <a:lstStyle/>
        <a:p>
          <a:pPr algn="ctr"/>
          <a:r>
            <a:rPr lang="fr-FR" dirty="0" smtClean="0"/>
            <a:t>Data mining</a:t>
          </a:r>
          <a:endParaRPr lang="fr-FR" dirty="0"/>
        </a:p>
      </dgm:t>
    </dgm:pt>
    <dgm:pt modelId="{9D174E19-5928-4B23-A117-BA3D0E4513F1}" type="parTrans" cxnId="{8294E0B7-249B-47D3-9B19-1D4EE548882D}">
      <dgm:prSet/>
      <dgm:spPr/>
      <dgm:t>
        <a:bodyPr/>
        <a:lstStyle/>
        <a:p>
          <a:pPr algn="ctr"/>
          <a:endParaRPr lang="fr-FR"/>
        </a:p>
      </dgm:t>
    </dgm:pt>
    <dgm:pt modelId="{104E316C-9230-4606-B407-23276EE37765}" type="sibTrans" cxnId="{8294E0B7-249B-47D3-9B19-1D4EE548882D}">
      <dgm:prSet/>
      <dgm:spPr/>
      <dgm:t>
        <a:bodyPr/>
        <a:lstStyle/>
        <a:p>
          <a:pPr algn="ctr"/>
          <a:endParaRPr lang="fr-FR"/>
        </a:p>
      </dgm:t>
    </dgm:pt>
    <dgm:pt modelId="{D230DB3C-96DD-4018-9BB0-4360BD24D0A1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fr-FR" dirty="0" smtClean="0"/>
            <a:t>Algorithmes and Computer science</a:t>
          </a:r>
          <a:endParaRPr lang="fr-FR" dirty="0"/>
        </a:p>
      </dgm:t>
    </dgm:pt>
    <dgm:pt modelId="{01A7A2ED-A613-4F78-8614-0CE2A359B07F}" type="parTrans" cxnId="{20F41663-29B5-45D5-B3D6-082E22D805DF}">
      <dgm:prSet/>
      <dgm:spPr/>
      <dgm:t>
        <a:bodyPr/>
        <a:lstStyle/>
        <a:p>
          <a:pPr algn="ctr"/>
          <a:endParaRPr lang="fr-FR"/>
        </a:p>
      </dgm:t>
    </dgm:pt>
    <dgm:pt modelId="{A86B4D99-B657-4E43-9436-10BD156B438D}" type="sibTrans" cxnId="{20F41663-29B5-45D5-B3D6-082E22D805DF}">
      <dgm:prSet/>
      <dgm:spPr/>
      <dgm:t>
        <a:bodyPr/>
        <a:lstStyle/>
        <a:p>
          <a:pPr algn="ctr"/>
          <a:endParaRPr lang="fr-FR"/>
        </a:p>
      </dgm:t>
    </dgm:pt>
    <dgm:pt modelId="{1282F14A-1CB0-4313-86F5-5129E86508F2}">
      <dgm:prSet phldrT="[Text]"/>
      <dgm:spPr>
        <a:solidFill>
          <a:srgbClr val="00B050"/>
        </a:solidFill>
      </dgm:spPr>
      <dgm:t>
        <a:bodyPr/>
        <a:lstStyle/>
        <a:p>
          <a:pPr algn="ctr"/>
          <a:r>
            <a:rPr lang="fr-FR" dirty="0" smtClean="0"/>
            <a:t>Machine Learning and statistics</a:t>
          </a:r>
          <a:endParaRPr lang="fr-FR" dirty="0"/>
        </a:p>
      </dgm:t>
    </dgm:pt>
    <dgm:pt modelId="{ACF45AB2-F239-4649-81F4-F680C12815D1}" type="parTrans" cxnId="{C83FEA56-7079-493D-851F-C0D06E728FC6}">
      <dgm:prSet/>
      <dgm:spPr/>
      <dgm:t>
        <a:bodyPr/>
        <a:lstStyle/>
        <a:p>
          <a:pPr algn="ctr"/>
          <a:endParaRPr lang="fr-FR"/>
        </a:p>
      </dgm:t>
    </dgm:pt>
    <dgm:pt modelId="{991F061E-D2F7-4362-81E9-9BEECFF4E8C8}" type="sibTrans" cxnId="{C83FEA56-7079-493D-851F-C0D06E728FC6}">
      <dgm:prSet/>
      <dgm:spPr/>
      <dgm:t>
        <a:bodyPr/>
        <a:lstStyle/>
        <a:p>
          <a:pPr algn="ctr"/>
          <a:endParaRPr lang="fr-FR"/>
        </a:p>
      </dgm:t>
    </dgm:pt>
    <dgm:pt modelId="{EB1C1FF9-80E1-4E5C-9273-4967B2AFD93D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pPr algn="ctr"/>
          <a:r>
            <a:rPr lang="fr-FR" dirty="0" smtClean="0"/>
            <a:t>Data base et data warehousing</a:t>
          </a:r>
          <a:endParaRPr lang="fr-FR" dirty="0"/>
        </a:p>
      </dgm:t>
    </dgm:pt>
    <dgm:pt modelId="{EE3B9EA4-AAB9-4D91-A1C4-697A78868B6E}" type="parTrans" cxnId="{46861756-22D5-4A44-9B20-D617A9072794}">
      <dgm:prSet/>
      <dgm:spPr/>
      <dgm:t>
        <a:bodyPr/>
        <a:lstStyle/>
        <a:p>
          <a:pPr algn="ctr"/>
          <a:endParaRPr lang="fr-FR"/>
        </a:p>
      </dgm:t>
    </dgm:pt>
    <dgm:pt modelId="{F7395070-B396-4766-9B79-63CA938F1598}" type="sibTrans" cxnId="{46861756-22D5-4A44-9B20-D617A9072794}">
      <dgm:prSet/>
      <dgm:spPr/>
      <dgm:t>
        <a:bodyPr/>
        <a:lstStyle/>
        <a:p>
          <a:pPr algn="ctr"/>
          <a:endParaRPr lang="fr-FR"/>
        </a:p>
      </dgm:t>
    </dgm:pt>
    <dgm:pt modelId="{70BBA312-8304-4730-B70E-34EA445B6977}" type="pres">
      <dgm:prSet presAssocID="{4E82FA23-0354-40EE-9918-664BC8DF2BB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DB38E8E-53E7-40BA-86FA-6E5DE741D10A}" type="pres">
      <dgm:prSet presAssocID="{871936BB-4049-40E7-B9A6-290226354211}" presName="centerShape" presStyleLbl="node0" presStyleIdx="0" presStyleCnt="1"/>
      <dgm:spPr/>
      <dgm:t>
        <a:bodyPr/>
        <a:lstStyle/>
        <a:p>
          <a:endParaRPr lang="fr-FR"/>
        </a:p>
      </dgm:t>
    </dgm:pt>
    <dgm:pt modelId="{55A56B18-56B0-4063-BC77-C46C221E8080}" type="pres">
      <dgm:prSet presAssocID="{01A7A2ED-A613-4F78-8614-0CE2A359B07F}" presName="parTrans" presStyleLbl="bgSibTrans2D1" presStyleIdx="0" presStyleCnt="3" custLinFactNeighborX="10309" custLinFactNeighborY="24273"/>
      <dgm:spPr/>
      <dgm:t>
        <a:bodyPr/>
        <a:lstStyle/>
        <a:p>
          <a:endParaRPr lang="fr-FR"/>
        </a:p>
      </dgm:t>
    </dgm:pt>
    <dgm:pt modelId="{E5B2E438-E473-45EA-AC07-D06ACC37765C}" type="pres">
      <dgm:prSet presAssocID="{D230DB3C-96DD-4018-9BB0-4360BD24D0A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7242B2B-D265-4023-9055-265E0AC51207}" type="pres">
      <dgm:prSet presAssocID="{ACF45AB2-F239-4649-81F4-F680C12815D1}" presName="parTrans" presStyleLbl="bgSibTrans2D1" presStyleIdx="1" presStyleCnt="3" custLinFactNeighborY="29127"/>
      <dgm:spPr/>
      <dgm:t>
        <a:bodyPr/>
        <a:lstStyle/>
        <a:p>
          <a:endParaRPr lang="fr-FR"/>
        </a:p>
      </dgm:t>
    </dgm:pt>
    <dgm:pt modelId="{C1A23865-2702-420F-A3C3-46D2BAAEEF50}" type="pres">
      <dgm:prSet presAssocID="{1282F14A-1CB0-4313-86F5-5129E86508F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A10970-11C2-4AA8-AA36-5EC48CB18560}" type="pres">
      <dgm:prSet presAssocID="{EE3B9EA4-AAB9-4D91-A1C4-697A78868B6E}" presName="parTrans" presStyleLbl="bgSibTrans2D1" presStyleIdx="2" presStyleCnt="3" custLinFactNeighborX="-6013" custLinFactNeighborY="26700"/>
      <dgm:spPr/>
      <dgm:t>
        <a:bodyPr/>
        <a:lstStyle/>
        <a:p>
          <a:endParaRPr lang="fr-FR"/>
        </a:p>
      </dgm:t>
    </dgm:pt>
    <dgm:pt modelId="{B36FB388-308D-4B2E-AF05-59F34B28EC91}" type="pres">
      <dgm:prSet presAssocID="{EB1C1FF9-80E1-4E5C-9273-4967B2AFD93D}" presName="node" presStyleLbl="node1" presStyleIdx="2" presStyleCnt="3" custRadScaleRad="100713" custRadScaleInc="-1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0F41663-29B5-45D5-B3D6-082E22D805DF}" srcId="{871936BB-4049-40E7-B9A6-290226354211}" destId="{D230DB3C-96DD-4018-9BB0-4360BD24D0A1}" srcOrd="0" destOrd="0" parTransId="{01A7A2ED-A613-4F78-8614-0CE2A359B07F}" sibTransId="{A86B4D99-B657-4E43-9436-10BD156B438D}"/>
    <dgm:cxn modelId="{D99AA502-4B65-4718-9A99-4DBB49EBBD2B}" type="presOf" srcId="{871936BB-4049-40E7-B9A6-290226354211}" destId="{BDB38E8E-53E7-40BA-86FA-6E5DE741D10A}" srcOrd="0" destOrd="0" presId="urn:microsoft.com/office/officeart/2005/8/layout/radial4"/>
    <dgm:cxn modelId="{EA826846-2393-4362-A3A7-54BB01433FDD}" type="presOf" srcId="{4E82FA23-0354-40EE-9918-664BC8DF2BB0}" destId="{70BBA312-8304-4730-B70E-34EA445B6977}" srcOrd="0" destOrd="0" presId="urn:microsoft.com/office/officeart/2005/8/layout/radial4"/>
    <dgm:cxn modelId="{46861756-22D5-4A44-9B20-D617A9072794}" srcId="{871936BB-4049-40E7-B9A6-290226354211}" destId="{EB1C1FF9-80E1-4E5C-9273-4967B2AFD93D}" srcOrd="2" destOrd="0" parTransId="{EE3B9EA4-AAB9-4D91-A1C4-697A78868B6E}" sibTransId="{F7395070-B396-4766-9B79-63CA938F1598}"/>
    <dgm:cxn modelId="{8294E0B7-249B-47D3-9B19-1D4EE548882D}" srcId="{4E82FA23-0354-40EE-9918-664BC8DF2BB0}" destId="{871936BB-4049-40E7-B9A6-290226354211}" srcOrd="0" destOrd="0" parTransId="{9D174E19-5928-4B23-A117-BA3D0E4513F1}" sibTransId="{104E316C-9230-4606-B407-23276EE37765}"/>
    <dgm:cxn modelId="{385EB875-C976-430F-AD10-FB097BE7C0AE}" type="presOf" srcId="{01A7A2ED-A613-4F78-8614-0CE2A359B07F}" destId="{55A56B18-56B0-4063-BC77-C46C221E8080}" srcOrd="0" destOrd="0" presId="urn:microsoft.com/office/officeart/2005/8/layout/radial4"/>
    <dgm:cxn modelId="{8BE991BF-4B83-4063-A557-93684D2DAF75}" type="presOf" srcId="{ACF45AB2-F239-4649-81F4-F680C12815D1}" destId="{A7242B2B-D265-4023-9055-265E0AC51207}" srcOrd="0" destOrd="0" presId="urn:microsoft.com/office/officeart/2005/8/layout/radial4"/>
    <dgm:cxn modelId="{01CB2370-FF65-4AB7-8318-54046D1702C0}" type="presOf" srcId="{D230DB3C-96DD-4018-9BB0-4360BD24D0A1}" destId="{E5B2E438-E473-45EA-AC07-D06ACC37765C}" srcOrd="0" destOrd="0" presId="urn:microsoft.com/office/officeart/2005/8/layout/radial4"/>
    <dgm:cxn modelId="{3353B6D6-7020-4100-9BD7-DE6EB7B2A20A}" type="presOf" srcId="{1282F14A-1CB0-4313-86F5-5129E86508F2}" destId="{C1A23865-2702-420F-A3C3-46D2BAAEEF50}" srcOrd="0" destOrd="0" presId="urn:microsoft.com/office/officeart/2005/8/layout/radial4"/>
    <dgm:cxn modelId="{C83FEA56-7079-493D-851F-C0D06E728FC6}" srcId="{871936BB-4049-40E7-B9A6-290226354211}" destId="{1282F14A-1CB0-4313-86F5-5129E86508F2}" srcOrd="1" destOrd="0" parTransId="{ACF45AB2-F239-4649-81F4-F680C12815D1}" sibTransId="{991F061E-D2F7-4362-81E9-9BEECFF4E8C8}"/>
    <dgm:cxn modelId="{77D59E42-9341-4545-BE8D-C9764F695F9A}" type="presOf" srcId="{EE3B9EA4-AAB9-4D91-A1C4-697A78868B6E}" destId="{CAA10970-11C2-4AA8-AA36-5EC48CB18560}" srcOrd="0" destOrd="0" presId="urn:microsoft.com/office/officeart/2005/8/layout/radial4"/>
    <dgm:cxn modelId="{8B6B075C-C1AD-428A-AA8F-5E28F15E085B}" type="presOf" srcId="{EB1C1FF9-80E1-4E5C-9273-4967B2AFD93D}" destId="{B36FB388-308D-4B2E-AF05-59F34B28EC91}" srcOrd="0" destOrd="0" presId="urn:microsoft.com/office/officeart/2005/8/layout/radial4"/>
    <dgm:cxn modelId="{3C40BDC8-BCD4-4199-B85C-A63B471034EF}" type="presParOf" srcId="{70BBA312-8304-4730-B70E-34EA445B6977}" destId="{BDB38E8E-53E7-40BA-86FA-6E5DE741D10A}" srcOrd="0" destOrd="0" presId="urn:microsoft.com/office/officeart/2005/8/layout/radial4"/>
    <dgm:cxn modelId="{37E1E622-1ACF-42BD-A96B-C6D35DA67B4C}" type="presParOf" srcId="{70BBA312-8304-4730-B70E-34EA445B6977}" destId="{55A56B18-56B0-4063-BC77-C46C221E8080}" srcOrd="1" destOrd="0" presId="urn:microsoft.com/office/officeart/2005/8/layout/radial4"/>
    <dgm:cxn modelId="{B43447D1-C093-4E32-AE7F-F9E455F190D7}" type="presParOf" srcId="{70BBA312-8304-4730-B70E-34EA445B6977}" destId="{E5B2E438-E473-45EA-AC07-D06ACC37765C}" srcOrd="2" destOrd="0" presId="urn:microsoft.com/office/officeart/2005/8/layout/radial4"/>
    <dgm:cxn modelId="{EEEB78E1-24CD-4384-99F5-806F0283CC5A}" type="presParOf" srcId="{70BBA312-8304-4730-B70E-34EA445B6977}" destId="{A7242B2B-D265-4023-9055-265E0AC51207}" srcOrd="3" destOrd="0" presId="urn:microsoft.com/office/officeart/2005/8/layout/radial4"/>
    <dgm:cxn modelId="{0BA0609F-A3F8-4E27-BAB6-F718A25C588D}" type="presParOf" srcId="{70BBA312-8304-4730-B70E-34EA445B6977}" destId="{C1A23865-2702-420F-A3C3-46D2BAAEEF50}" srcOrd="4" destOrd="0" presId="urn:microsoft.com/office/officeart/2005/8/layout/radial4"/>
    <dgm:cxn modelId="{4C0FADB6-6C1B-437D-A4EE-800C1560AFA9}" type="presParOf" srcId="{70BBA312-8304-4730-B70E-34EA445B6977}" destId="{CAA10970-11C2-4AA8-AA36-5EC48CB18560}" srcOrd="5" destOrd="0" presId="urn:microsoft.com/office/officeart/2005/8/layout/radial4"/>
    <dgm:cxn modelId="{A3F2D1F4-BC04-43EA-9F6A-870B65A8C7EA}" type="presParOf" srcId="{70BBA312-8304-4730-B70E-34EA445B6977}" destId="{B36FB388-308D-4B2E-AF05-59F34B28EC91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38E8E-53E7-40BA-86FA-6E5DE741D10A}">
      <dsp:nvSpPr>
        <dsp:cNvPr id="0" name=""/>
        <dsp:cNvSpPr/>
      </dsp:nvSpPr>
      <dsp:spPr>
        <a:xfrm>
          <a:off x="2653823" y="3171236"/>
          <a:ext cx="2447819" cy="24478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Data mining</a:t>
          </a:r>
          <a:endParaRPr lang="fr-FR" sz="4000" kern="1200" dirty="0"/>
        </a:p>
      </dsp:txBody>
      <dsp:txXfrm>
        <a:off x="3012298" y="3529711"/>
        <a:ext cx="1730869" cy="1730869"/>
      </dsp:txXfrm>
    </dsp:sp>
    <dsp:sp modelId="{55A56B18-56B0-4063-BC77-C46C221E8080}">
      <dsp:nvSpPr>
        <dsp:cNvPr id="0" name=""/>
        <dsp:cNvSpPr/>
      </dsp:nvSpPr>
      <dsp:spPr>
        <a:xfrm rot="12900000">
          <a:off x="1191500" y="2882561"/>
          <a:ext cx="1971132" cy="69762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2E438-E473-45EA-AC07-D06ACC37765C}">
      <dsp:nvSpPr>
        <dsp:cNvPr id="0" name=""/>
        <dsp:cNvSpPr/>
      </dsp:nvSpPr>
      <dsp:spPr>
        <a:xfrm>
          <a:off x="3819" y="1566571"/>
          <a:ext cx="2325428" cy="1860342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Algorithmes and Computer science</a:t>
          </a:r>
          <a:endParaRPr lang="fr-FR" sz="2600" kern="1200" dirty="0"/>
        </a:p>
      </dsp:txBody>
      <dsp:txXfrm>
        <a:off x="58307" y="1621059"/>
        <a:ext cx="2216452" cy="1751366"/>
      </dsp:txXfrm>
    </dsp:sp>
    <dsp:sp modelId="{A7242B2B-D265-4023-9055-265E0AC51207}">
      <dsp:nvSpPr>
        <dsp:cNvPr id="0" name=""/>
        <dsp:cNvSpPr/>
      </dsp:nvSpPr>
      <dsp:spPr>
        <a:xfrm rot="16200000">
          <a:off x="2892167" y="1925332"/>
          <a:ext cx="1971132" cy="69762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23865-2702-420F-A3C3-46D2BAAEEF50}">
      <dsp:nvSpPr>
        <dsp:cNvPr id="0" name=""/>
        <dsp:cNvSpPr/>
      </dsp:nvSpPr>
      <dsp:spPr>
        <a:xfrm>
          <a:off x="2715019" y="155210"/>
          <a:ext cx="2325428" cy="1860342"/>
        </a:xfrm>
        <a:prstGeom prst="roundRect">
          <a:avLst>
            <a:gd name="adj" fmla="val 10000"/>
          </a:avLst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Machine Learning and statistics</a:t>
          </a:r>
          <a:endParaRPr lang="fr-FR" sz="2600" kern="1200" dirty="0"/>
        </a:p>
      </dsp:txBody>
      <dsp:txXfrm>
        <a:off x="2769507" y="209698"/>
        <a:ext cx="2216452" cy="1751366"/>
      </dsp:txXfrm>
    </dsp:sp>
    <dsp:sp modelId="{CAA10970-11C2-4AA8-AA36-5EC48CB18560}">
      <dsp:nvSpPr>
        <dsp:cNvPr id="0" name=""/>
        <dsp:cNvSpPr/>
      </dsp:nvSpPr>
      <dsp:spPr>
        <a:xfrm rot="19487912">
          <a:off x="4671550" y="2888895"/>
          <a:ext cx="1983288" cy="69762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FB388-308D-4B2E-AF05-59F34B28EC91}">
      <dsp:nvSpPr>
        <dsp:cNvPr id="0" name=""/>
        <dsp:cNvSpPr/>
      </dsp:nvSpPr>
      <dsp:spPr>
        <a:xfrm>
          <a:off x="5430038" y="1549635"/>
          <a:ext cx="2325428" cy="186034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Data base et data warehousing</a:t>
          </a:r>
          <a:endParaRPr lang="fr-FR" sz="2600" kern="1200" dirty="0"/>
        </a:p>
      </dsp:txBody>
      <dsp:txXfrm>
        <a:off x="5484526" y="1604123"/>
        <a:ext cx="2216452" cy="1751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723D4-EAC4-4529-81C8-1940853716BB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6174E-A7DC-42BF-9523-FAD2F13A5C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5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Relationship Id="rId3" Type="http://schemas.openxmlformats.org/officeDocument/2006/relationships/hyperlink" Target="http://slidemodel.com/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815D6-6826-4EC4-AB17-CA44656DE598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78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This diagram is attributed to Pedro Domingos who used it in his Coursera Machine Learning course in 2012.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F3BD7-90BC-42D8-945C-BCB9B1DCB58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57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Compréhension métier : nous avons effectué un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benchmarking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(cas d'étude étrangers)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Compréhension des données : nous avons évaluer les données disponible au sein de 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Préparation des données : nous avons structurer les données sous forme exploitable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Modélisation : nous avons créer notre modèle de prédiction 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Evaluation : nous avons évaluer les résultats obtenus en comptant le taux de bonne prédiction du modèle </a:t>
            </a:r>
          </a:p>
          <a:p>
            <a:endParaRPr lang="fr-F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 Déploiement Données</a:t>
            </a:r>
          </a:p>
          <a:p>
            <a:endParaRPr lang="fr-F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815D6-6826-4EC4-AB17-CA44656DE598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26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670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26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C4AA-2ABA-4B3E-9033-42A0B922BD58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25F-986C-4706-9798-C199BCF6273C}" type="slidenum">
              <a:rPr lang="fr-FR" smtClean="0"/>
              <a:t>‹#›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76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C4AA-2ABA-4B3E-9033-42A0B922BD58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25F-986C-4706-9798-C199BCF627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81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C4AA-2ABA-4B3E-9033-42A0B922BD58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25F-986C-4706-9798-C199BCF627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181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C4AA-2ABA-4B3E-9033-42A0B922BD58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25F-986C-4706-9798-C199BCF6273C}" type="slidenum">
              <a:rPr lang="fr-FR" smtClean="0"/>
              <a:t>‹#›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8268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C4AA-2ABA-4B3E-9033-42A0B922BD58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25F-986C-4706-9798-C199BCF627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009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C4AA-2ABA-4B3E-9033-42A0B922BD58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25F-986C-4706-9798-C199BCF6273C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4944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C4AA-2ABA-4B3E-9033-42A0B922BD58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25F-986C-4706-9798-C199BCF627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51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C4AA-2ABA-4B3E-9033-42A0B922BD58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25F-986C-4706-9798-C199BCF627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830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C4AA-2ABA-4B3E-9033-42A0B922BD58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25F-986C-4706-9798-C199BCF627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16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 list (to use very fe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174516" y="230844"/>
            <a:ext cx="10266841" cy="533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67" b="1">
                <a:solidFill>
                  <a:srgbClr val="1B2454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/>
          </p:nvPr>
        </p:nvSpPr>
        <p:spPr>
          <a:xfrm>
            <a:off x="190824" y="1177871"/>
            <a:ext cx="6053600" cy="4944716"/>
          </a:xfrm>
          <a:prstGeom prst="rect">
            <a:avLst/>
          </a:prstGeom>
        </p:spPr>
        <p:txBody>
          <a:bodyPr lIns="0" rIns="0"/>
          <a:lstStyle>
            <a:lvl1pPr>
              <a:defRPr sz="2400" b="1">
                <a:solidFill>
                  <a:srgbClr val="1B2454"/>
                </a:solidFill>
                <a:latin typeface="Arial Bold"/>
              </a:defRPr>
            </a:lvl1pPr>
            <a:lvl2pPr marL="243411" indent="-243411">
              <a:spcBef>
                <a:spcPts val="533"/>
              </a:spcBef>
              <a:buFont typeface="Wingdings" pitchFamily="2" charset="2"/>
              <a:buNone/>
              <a:defRPr sz="2133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476239" indent="-232828">
              <a:spcBef>
                <a:spcPts val="533"/>
              </a:spcBef>
              <a:buFont typeface="Wingdings" pitchFamily="2" charset="2"/>
              <a:buChar char="§"/>
              <a:defRPr sz="1867" b="0" i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721766" indent="-245527">
              <a:spcBef>
                <a:spcPts val="533"/>
              </a:spcBef>
              <a:buFont typeface="Wingdings" pitchFamily="2" charset="2"/>
              <a:buChar char="§"/>
              <a:defRPr sz="1600" i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954593" indent="-232828">
              <a:spcBef>
                <a:spcPts val="533"/>
              </a:spcBef>
              <a:buFont typeface="Wingdings" pitchFamily="2" charset="2"/>
              <a:buChar char="§"/>
              <a:defRPr sz="1333" i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BE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6552832" y="1177871"/>
            <a:ext cx="5490744" cy="494471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522134" y="6353197"/>
            <a:ext cx="5147733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810031" y="6353197"/>
            <a:ext cx="1802296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D2528-86EC-4DD1-8A72-EEB8777515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34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80808">
                    <a:tint val="75000"/>
                  </a:srgbClr>
                </a:solidFill>
              </a:rPr>
              <a:pPr/>
              <a:t>10/12/17</a:t>
            </a:fld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80808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7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C4AA-2ABA-4B3E-9033-42A0B922BD58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25F-986C-4706-9798-C199BCF627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2423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3225800"/>
            <a:ext cx="12192000" cy="363220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95"/>
            <a:endParaRPr lang="en-US" sz="23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4987990"/>
            <a:ext cx="10363200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50936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859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9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19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101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2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4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6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8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1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5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95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37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812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101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501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4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90600"/>
            <a:ext cx="10972801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10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457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50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947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C4AA-2ABA-4B3E-9033-42A0B922BD58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25F-986C-4706-9798-C199BCF627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308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2"/>
            <a:ext cx="7315200" cy="566739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266"/>
            </a:lvl1pPr>
            <a:lvl2pPr marL="609422" indent="0">
              <a:buNone/>
              <a:defRPr sz="3732"/>
            </a:lvl2pPr>
            <a:lvl3pPr marL="1218845" indent="0">
              <a:buNone/>
              <a:defRPr sz="3199"/>
            </a:lvl3pPr>
            <a:lvl4pPr marL="1828267" indent="0">
              <a:buNone/>
              <a:defRPr sz="2666"/>
            </a:lvl4pPr>
            <a:lvl5pPr marL="2437689" indent="0">
              <a:buNone/>
              <a:defRPr sz="2666"/>
            </a:lvl5pPr>
            <a:lvl6pPr marL="3047111" indent="0">
              <a:buNone/>
              <a:defRPr sz="2666"/>
            </a:lvl6pPr>
            <a:lvl7pPr marL="3656534" indent="0">
              <a:buNone/>
              <a:defRPr sz="2666"/>
            </a:lvl7pPr>
            <a:lvl8pPr marL="4265955" indent="0">
              <a:buNone/>
              <a:defRPr sz="2666"/>
            </a:lvl8pPr>
            <a:lvl9pPr marL="4875378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40"/>
            <a:ext cx="7315200" cy="8048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868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677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90600"/>
            <a:ext cx="10972801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63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42"/>
            <a:ext cx="6705600" cy="711081"/>
          </a:xfrm>
        </p:spPr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2B0-FEF2-4C8F-90A4-46C9D72643E3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10/12/17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SlideModel.com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30000" y="6356354"/>
            <a:ext cx="762001" cy="365125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91440" rIns="0" bIns="91440" numCol="1" anchor="ctr" anchorCtr="1" compatLnSpc="1">
            <a:prstTxWarp prst="textNoShape">
              <a:avLst/>
            </a:prstTxWarp>
          </a:bodyPr>
          <a:lstStyle>
            <a:lvl1pPr algn="r">
              <a:defRPr lang="en-US" sz="1400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E69268-9C8B-4EBF-A9EE-DC5DC2D48DC3}" type="slidenum">
              <a:rPr lang="es-UY">
                <a:solidFill>
                  <a:srgbClr val="FFFFFF"/>
                </a:solidFill>
              </a:rPr>
              <a:pPr/>
              <a:t>‹#›</a:t>
            </a:fld>
            <a:endParaRPr lang="es-UY" dirty="0">
              <a:solidFill>
                <a:srgbClr val="FFFFFF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480301" y="362139"/>
            <a:ext cx="4114800" cy="533400"/>
          </a:xfrm>
        </p:spPr>
        <p:txBody>
          <a:bodyPr anchor="ctr">
            <a:noAutofit/>
          </a:bodyPr>
          <a:lstStyle>
            <a:lvl1pPr marL="0" indent="0" algn="r">
              <a:buNone/>
              <a:defRPr sz="1999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Breadcrumb 1 &gt; Breadcrumb 2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55177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eft Clipart Right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84391" y="1066800"/>
            <a:ext cx="4192092" cy="762000"/>
          </a:xfrm>
        </p:spPr>
        <p:txBody>
          <a:bodyPr>
            <a:noAutofit/>
          </a:bodyPr>
          <a:lstStyle>
            <a:lvl1pPr>
              <a:defRPr sz="3999" b="1"/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684391" y="2057400"/>
            <a:ext cx="4192092" cy="381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90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80808">
                    <a:tint val="75000"/>
                  </a:srgbClr>
                </a:solidFill>
              </a:rPr>
              <a:pPr/>
              <a:t>10/12/17</a:t>
            </a:fld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80808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885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C4AA-2ABA-4B3E-9033-42A0B922BD58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25F-986C-4706-9798-C199BCF627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13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C4AA-2ABA-4B3E-9033-42A0B922BD58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25F-986C-4706-9798-C199BCF627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12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C4AA-2ABA-4B3E-9033-42A0B922BD58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25F-986C-4706-9798-C199BCF627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69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C4AA-2ABA-4B3E-9033-42A0B922BD58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25F-986C-4706-9798-C199BCF627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21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C4AA-2ABA-4B3E-9033-42A0B922BD58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25F-986C-4706-9798-C199BCF627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26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C4AA-2ABA-4B3E-9033-42A0B922BD58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25F-986C-4706-9798-C199BCF627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74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<Relationship Id="rId18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00C4AA-2ABA-4B3E-9033-42A0B922BD58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7D1125F-986C-4706-9798-C199BCF627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032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6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EEEEEE"/>
            </a:gs>
            <a:gs pos="6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108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10/12/17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0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timing>
    <p:tnLst>
      <p:par>
        <p:cTn id="1" dur="indefinite" restart="never" nodeType="tmRoot"/>
      </p:par>
    </p:tnLst>
  </p:timing>
  <p:txStyles>
    <p:titleStyle>
      <a:lvl1pPr algn="l" defTabSz="1218845" rtl="0" eaLnBrk="1" latinLnBrk="0" hangingPunct="1">
        <a:spcBef>
          <a:spcPct val="0"/>
        </a:spcBef>
        <a:buNone/>
        <a:defRPr sz="3199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457067" indent="-457067" algn="l" defTabSz="1218845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311" indent="-380889" algn="l" defTabSz="1218845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555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979" indent="-304712" algn="l" defTabSz="121884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400" indent="-304712" algn="l" defTabSz="121884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1822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244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666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089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22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4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67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89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111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534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95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378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omments" Target="../comments/commen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omments" Target="../comments/commen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omments" Target="../comments/comment7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comments" Target="../comments/comment8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omments" Target="../comments/commen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omments" Target="../comments/commen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7" Type="http://schemas.openxmlformats.org/officeDocument/2006/relationships/image" Target="../media/image5.png"/><Relationship Id="rId8" Type="http://schemas.openxmlformats.org/officeDocument/2006/relationships/comments" Target="../comments/comment1.xml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comments" Target="../comments/comment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6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22884" y="168442"/>
            <a:ext cx="6617369" cy="69783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b="1" dirty="0" smtClean="0">
                <a:solidFill>
                  <a:schemeClr val="bg2">
                    <a:lumMod val="75000"/>
                  </a:schemeClr>
                </a:solidFill>
              </a:rPr>
              <a:t>Compréhension DES DONNEES</a:t>
            </a:r>
            <a:endParaRPr lang="fr-FR" b="1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397091"/>
              </p:ext>
            </p:extLst>
          </p:nvPr>
        </p:nvGraphicFramePr>
        <p:xfrm>
          <a:off x="385012" y="745960"/>
          <a:ext cx="11405934" cy="5919536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579232"/>
                <a:gridCol w="665499"/>
                <a:gridCol w="517612"/>
                <a:gridCol w="948953"/>
                <a:gridCol w="690148"/>
                <a:gridCol w="693230"/>
                <a:gridCol w="656258"/>
                <a:gridCol w="665499"/>
                <a:gridCol w="764094"/>
                <a:gridCol w="850361"/>
                <a:gridCol w="825712"/>
                <a:gridCol w="579232"/>
                <a:gridCol w="616204"/>
                <a:gridCol w="579232"/>
                <a:gridCol w="616204"/>
                <a:gridCol w="579232"/>
                <a:gridCol w="579232"/>
              </a:tblGrid>
              <a:tr h="684664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 dirty="0">
                          <a:effectLst/>
                        </a:rPr>
                        <a:t>ID</a:t>
                      </a:r>
                      <a:endParaRPr lang="fr-F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>
                          <a:effectLst/>
                        </a:rPr>
                        <a:t>BIRTHDAY</a:t>
                      </a:r>
                      <a:endParaRPr lang="fr-F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>
                          <a:effectLst/>
                        </a:rPr>
                        <a:t>SEXE</a:t>
                      </a:r>
                      <a:endParaRPr lang="fr-F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>
                          <a:effectLst/>
                        </a:rPr>
                        <a:t>DIPLOMTYPE</a:t>
                      </a:r>
                      <a:endParaRPr lang="fr-F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 dirty="0">
                          <a:effectLst/>
                        </a:rPr>
                        <a:t>DIPPERC</a:t>
                      </a:r>
                      <a:endParaRPr lang="fr-F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>
                          <a:effectLst/>
                        </a:rPr>
                        <a:t>SECTION</a:t>
                      </a:r>
                      <a:endParaRPr lang="fr-F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>
                          <a:effectLst/>
                        </a:rPr>
                        <a:t>OPTION</a:t>
                      </a:r>
                      <a:endParaRPr lang="fr-F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>
                          <a:effectLst/>
                        </a:rPr>
                        <a:t>SCHOOL</a:t>
                      </a:r>
                      <a:endParaRPr lang="fr-F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>
                          <a:effectLst/>
                        </a:rPr>
                        <a:t>SCHOOLPROVINCE</a:t>
                      </a:r>
                      <a:endParaRPr lang="fr-F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>
                          <a:effectLst/>
                        </a:rPr>
                        <a:t>SCHOOLSTATUS</a:t>
                      </a:r>
                      <a:endParaRPr lang="fr-F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 dirty="0">
                          <a:effectLst/>
                        </a:rPr>
                        <a:t>ACADYEAR</a:t>
                      </a:r>
                      <a:endParaRPr lang="fr-F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 dirty="0">
                          <a:effectLst/>
                        </a:rPr>
                        <a:t>PERC1</a:t>
                      </a:r>
                      <a:endParaRPr lang="fr-F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>
                          <a:effectLst/>
                        </a:rPr>
                        <a:t>MENT1</a:t>
                      </a:r>
                      <a:endParaRPr lang="fr-F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 dirty="0">
                          <a:effectLst/>
                        </a:rPr>
                        <a:t>PERC2</a:t>
                      </a:r>
                      <a:endParaRPr lang="fr-F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>
                          <a:effectLst/>
                        </a:rPr>
                        <a:t>MENT2</a:t>
                      </a:r>
                      <a:endParaRPr lang="fr-F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>
                          <a:effectLst/>
                        </a:rPr>
                        <a:t>FAC</a:t>
                      </a:r>
                      <a:endParaRPr lang="fr-F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 dirty="0">
                          <a:effectLst/>
                        </a:rPr>
                        <a:t>PROM</a:t>
                      </a:r>
                      <a:endParaRPr lang="fr-F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</a:tr>
              <a:tr h="910041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>
                          <a:effectLst/>
                        </a:rPr>
                        <a:t>45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1972-03-21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H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inconnu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50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PEDAGOGIEQUE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PEDA GENERALE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INSTITUT MAENDELEO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NORD-KIVU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inconnu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2013-2014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NaN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AA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NaN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NaN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FPSE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L2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</a:tr>
              <a:tr h="684664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>
                          <a:effectLst/>
                        </a:rPr>
                        <a:t>215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1978-09-07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F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DIPLÔME D'ETAT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58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SCIENTIFIQUE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MATH-PHYSIQUE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INSTITUT VUNGI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NORD-KIVU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inconnu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2012-2013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NaN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ADM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63.1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S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FD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L2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</a:tr>
              <a:tr h="684664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>
                          <a:effectLst/>
                        </a:rPr>
                        <a:t>343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1973-03-04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H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DIPLÔME D'ETAT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54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SCIENTIFIQUE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MATH PHYSIQUE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INSTITUT FARAJA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NORD-KIVU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inconnu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2015-2016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NaN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AA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52.2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A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FSEG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G2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</a:tr>
              <a:tr h="910041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>
                          <a:effectLst/>
                        </a:rPr>
                        <a:t>356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1978-03-02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H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DIPLÔME D'ETAT DU RWANDA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60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ECONOMIE ET COMMERCE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ECONOMIE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ESISE/GISENYI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inconnu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inconnu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2015-2016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NaN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ADSTM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59.9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S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FSEG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L2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</a:tr>
              <a:tr h="684664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>
                          <a:effectLst/>
                        </a:rPr>
                        <a:t>398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1968-02-28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H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DIPLÔME D'ETAT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60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SCIENTIFIQUE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MATH PHYSIQUE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NaN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inconnu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inconnu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2012-2013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65.1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S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NaN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NaN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FSDC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L2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</a:tr>
              <a:tr h="1360798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 dirty="0">
                          <a:effectLst/>
                        </a:rPr>
                        <a:t>429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1973-01-11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H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DIPLÔME D'ETAT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0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TECHNIQUE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COMMERCIALE ET ADMINISTRATIVE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C,S, UMOJA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NORD-KIVU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inconnu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2013-2014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NaN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AA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NaN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A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FD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G1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0" marR="6920" marT="69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17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37145" y="2912660"/>
            <a:ext cx="4224352" cy="3457901"/>
            <a:chOff x="1493088" y="3193756"/>
            <a:chExt cx="4224352" cy="3457901"/>
          </a:xfrm>
        </p:grpSpPr>
        <p:sp>
          <p:nvSpPr>
            <p:cNvPr id="33" name="타원 32"/>
            <p:cNvSpPr/>
            <p:nvPr/>
          </p:nvSpPr>
          <p:spPr>
            <a:xfrm>
              <a:off x="3763563" y="4752768"/>
              <a:ext cx="1931118" cy="189888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 rot="16600098" flipH="1" flipV="1">
              <a:off x="3644964" y="3697060"/>
              <a:ext cx="1833885" cy="827277"/>
            </a:xfrm>
            <a:custGeom>
              <a:avLst/>
              <a:gdLst>
                <a:gd name="connsiteX0" fmla="*/ 295835 w 4208930"/>
                <a:gd name="connsiteY0" fmla="*/ 53788 h 2030506"/>
                <a:gd name="connsiteX1" fmla="*/ 1492624 w 4208930"/>
                <a:gd name="connsiteY1" fmla="*/ 430306 h 2030506"/>
                <a:gd name="connsiteX2" fmla="*/ 1116106 w 4208930"/>
                <a:gd name="connsiteY2" fmla="*/ 470647 h 2030506"/>
                <a:gd name="connsiteX3" fmla="*/ 2299447 w 4208930"/>
                <a:gd name="connsiteY3" fmla="*/ 1196788 h 2030506"/>
                <a:gd name="connsiteX4" fmla="*/ 3039035 w 4208930"/>
                <a:gd name="connsiteY4" fmla="*/ 443753 h 2030506"/>
                <a:gd name="connsiteX5" fmla="*/ 2635624 w 4208930"/>
                <a:gd name="connsiteY5" fmla="*/ 416859 h 2030506"/>
                <a:gd name="connsiteX6" fmla="*/ 3899647 w 4208930"/>
                <a:gd name="connsiteY6" fmla="*/ 0 h 2030506"/>
                <a:gd name="connsiteX7" fmla="*/ 4208930 w 4208930"/>
                <a:gd name="connsiteY7" fmla="*/ 1277471 h 2030506"/>
                <a:gd name="connsiteX8" fmla="*/ 3872753 w 4208930"/>
                <a:gd name="connsiteY8" fmla="*/ 847165 h 2030506"/>
                <a:gd name="connsiteX9" fmla="*/ 2272553 w 4208930"/>
                <a:gd name="connsiteY9" fmla="*/ 2030506 h 2030506"/>
                <a:gd name="connsiteX10" fmla="*/ 349624 w 4208930"/>
                <a:gd name="connsiteY10" fmla="*/ 887506 h 2030506"/>
                <a:gd name="connsiteX11" fmla="*/ 0 w 4208930"/>
                <a:gd name="connsiteY11" fmla="*/ 1358153 h 2030506"/>
                <a:gd name="connsiteX12" fmla="*/ 295835 w 4208930"/>
                <a:gd name="connsiteY12" fmla="*/ 53788 h 2030506"/>
                <a:gd name="connsiteX0" fmla="*/ 295835 w 4208930"/>
                <a:gd name="connsiteY0" fmla="*/ 53788 h 2030506"/>
                <a:gd name="connsiteX1" fmla="*/ 1492624 w 4208930"/>
                <a:gd name="connsiteY1" fmla="*/ 430306 h 2030506"/>
                <a:gd name="connsiteX2" fmla="*/ 1116106 w 4208930"/>
                <a:gd name="connsiteY2" fmla="*/ 470647 h 2030506"/>
                <a:gd name="connsiteX3" fmla="*/ 2299447 w 4208930"/>
                <a:gd name="connsiteY3" fmla="*/ 1196788 h 2030506"/>
                <a:gd name="connsiteX4" fmla="*/ 3039035 w 4208930"/>
                <a:gd name="connsiteY4" fmla="*/ 443753 h 2030506"/>
                <a:gd name="connsiteX5" fmla="*/ 2635624 w 4208930"/>
                <a:gd name="connsiteY5" fmla="*/ 416859 h 2030506"/>
                <a:gd name="connsiteX6" fmla="*/ 3899647 w 4208930"/>
                <a:gd name="connsiteY6" fmla="*/ 0 h 2030506"/>
                <a:gd name="connsiteX7" fmla="*/ 4208930 w 4208930"/>
                <a:gd name="connsiteY7" fmla="*/ 1277471 h 2030506"/>
                <a:gd name="connsiteX8" fmla="*/ 3872753 w 4208930"/>
                <a:gd name="connsiteY8" fmla="*/ 847165 h 2030506"/>
                <a:gd name="connsiteX9" fmla="*/ 2272553 w 4208930"/>
                <a:gd name="connsiteY9" fmla="*/ 2030506 h 2030506"/>
                <a:gd name="connsiteX10" fmla="*/ 349624 w 4208930"/>
                <a:gd name="connsiteY10" fmla="*/ 887506 h 2030506"/>
                <a:gd name="connsiteX11" fmla="*/ 0 w 4208930"/>
                <a:gd name="connsiteY11" fmla="*/ 1358153 h 2030506"/>
                <a:gd name="connsiteX12" fmla="*/ 295835 w 4208930"/>
                <a:gd name="connsiteY12" fmla="*/ 53788 h 2030506"/>
                <a:gd name="connsiteX0" fmla="*/ 295835 w 4208930"/>
                <a:gd name="connsiteY0" fmla="*/ 53788 h 2030506"/>
                <a:gd name="connsiteX1" fmla="*/ 1492624 w 4208930"/>
                <a:gd name="connsiteY1" fmla="*/ 430306 h 2030506"/>
                <a:gd name="connsiteX2" fmla="*/ 1116106 w 4208930"/>
                <a:gd name="connsiteY2" fmla="*/ 470647 h 2030506"/>
                <a:gd name="connsiteX3" fmla="*/ 2156539 w 4208930"/>
                <a:gd name="connsiteY3" fmla="*/ 1339640 h 2030506"/>
                <a:gd name="connsiteX4" fmla="*/ 3039035 w 4208930"/>
                <a:gd name="connsiteY4" fmla="*/ 443753 h 2030506"/>
                <a:gd name="connsiteX5" fmla="*/ 2635624 w 4208930"/>
                <a:gd name="connsiteY5" fmla="*/ 416859 h 2030506"/>
                <a:gd name="connsiteX6" fmla="*/ 3899647 w 4208930"/>
                <a:gd name="connsiteY6" fmla="*/ 0 h 2030506"/>
                <a:gd name="connsiteX7" fmla="*/ 4208930 w 4208930"/>
                <a:gd name="connsiteY7" fmla="*/ 1277471 h 2030506"/>
                <a:gd name="connsiteX8" fmla="*/ 3872753 w 4208930"/>
                <a:gd name="connsiteY8" fmla="*/ 847165 h 2030506"/>
                <a:gd name="connsiteX9" fmla="*/ 2272553 w 4208930"/>
                <a:gd name="connsiteY9" fmla="*/ 2030506 h 2030506"/>
                <a:gd name="connsiteX10" fmla="*/ 349624 w 4208930"/>
                <a:gd name="connsiteY10" fmla="*/ 887506 h 2030506"/>
                <a:gd name="connsiteX11" fmla="*/ 0 w 4208930"/>
                <a:gd name="connsiteY11" fmla="*/ 1358153 h 2030506"/>
                <a:gd name="connsiteX12" fmla="*/ 295835 w 4208930"/>
                <a:gd name="connsiteY12" fmla="*/ 53788 h 2030506"/>
                <a:gd name="connsiteX0" fmla="*/ 295835 w 4208930"/>
                <a:gd name="connsiteY0" fmla="*/ 53788 h 2030506"/>
                <a:gd name="connsiteX1" fmla="*/ 1492624 w 4208930"/>
                <a:gd name="connsiteY1" fmla="*/ 430306 h 2030506"/>
                <a:gd name="connsiteX2" fmla="*/ 1116106 w 4208930"/>
                <a:gd name="connsiteY2" fmla="*/ 470647 h 2030506"/>
                <a:gd name="connsiteX3" fmla="*/ 2156539 w 4208930"/>
                <a:gd name="connsiteY3" fmla="*/ 1339640 h 2030506"/>
                <a:gd name="connsiteX4" fmla="*/ 3039035 w 4208930"/>
                <a:gd name="connsiteY4" fmla="*/ 443753 h 2030506"/>
                <a:gd name="connsiteX5" fmla="*/ 2635624 w 4208930"/>
                <a:gd name="connsiteY5" fmla="*/ 416859 h 2030506"/>
                <a:gd name="connsiteX6" fmla="*/ 3899647 w 4208930"/>
                <a:gd name="connsiteY6" fmla="*/ 0 h 2030506"/>
                <a:gd name="connsiteX7" fmla="*/ 4208930 w 4208930"/>
                <a:gd name="connsiteY7" fmla="*/ 1277471 h 2030506"/>
                <a:gd name="connsiteX8" fmla="*/ 3872753 w 4208930"/>
                <a:gd name="connsiteY8" fmla="*/ 847165 h 2030506"/>
                <a:gd name="connsiteX9" fmla="*/ 2058207 w 4208930"/>
                <a:gd name="connsiteY9" fmla="*/ 2030506 h 2030506"/>
                <a:gd name="connsiteX10" fmla="*/ 349624 w 4208930"/>
                <a:gd name="connsiteY10" fmla="*/ 887506 h 2030506"/>
                <a:gd name="connsiteX11" fmla="*/ 0 w 4208930"/>
                <a:gd name="connsiteY11" fmla="*/ 1358153 h 2030506"/>
                <a:gd name="connsiteX12" fmla="*/ 295835 w 4208930"/>
                <a:gd name="connsiteY12" fmla="*/ 53788 h 2030506"/>
                <a:gd name="connsiteX0" fmla="*/ 295835 w 4208930"/>
                <a:gd name="connsiteY0" fmla="*/ 53788 h 2030506"/>
                <a:gd name="connsiteX1" fmla="*/ 1492624 w 4208930"/>
                <a:gd name="connsiteY1" fmla="*/ 430306 h 2030506"/>
                <a:gd name="connsiteX2" fmla="*/ 1116106 w 4208930"/>
                <a:gd name="connsiteY2" fmla="*/ 470647 h 2030506"/>
                <a:gd name="connsiteX3" fmla="*/ 2156539 w 4208930"/>
                <a:gd name="connsiteY3" fmla="*/ 1339640 h 2030506"/>
                <a:gd name="connsiteX4" fmla="*/ 3039035 w 4208930"/>
                <a:gd name="connsiteY4" fmla="*/ 443753 h 2030506"/>
                <a:gd name="connsiteX5" fmla="*/ 2635624 w 4208930"/>
                <a:gd name="connsiteY5" fmla="*/ 416859 h 2030506"/>
                <a:gd name="connsiteX6" fmla="*/ 3899647 w 4208930"/>
                <a:gd name="connsiteY6" fmla="*/ 0 h 2030506"/>
                <a:gd name="connsiteX7" fmla="*/ 4208930 w 4208930"/>
                <a:gd name="connsiteY7" fmla="*/ 1277471 h 2030506"/>
                <a:gd name="connsiteX8" fmla="*/ 3872753 w 4208930"/>
                <a:gd name="connsiteY8" fmla="*/ 847165 h 2030506"/>
                <a:gd name="connsiteX9" fmla="*/ 2058207 w 4208930"/>
                <a:gd name="connsiteY9" fmla="*/ 2030506 h 2030506"/>
                <a:gd name="connsiteX10" fmla="*/ 349624 w 4208930"/>
                <a:gd name="connsiteY10" fmla="*/ 887506 h 2030506"/>
                <a:gd name="connsiteX11" fmla="*/ 0 w 4208930"/>
                <a:gd name="connsiteY11" fmla="*/ 1358153 h 2030506"/>
                <a:gd name="connsiteX12" fmla="*/ 295835 w 4208930"/>
                <a:gd name="connsiteY12" fmla="*/ 53788 h 2030506"/>
                <a:gd name="connsiteX0" fmla="*/ 295835 w 4208930"/>
                <a:gd name="connsiteY0" fmla="*/ 53788 h 2030506"/>
                <a:gd name="connsiteX1" fmla="*/ 1492624 w 4208930"/>
                <a:gd name="connsiteY1" fmla="*/ 430306 h 2030506"/>
                <a:gd name="connsiteX2" fmla="*/ 1116106 w 4208930"/>
                <a:gd name="connsiteY2" fmla="*/ 470647 h 2030506"/>
                <a:gd name="connsiteX3" fmla="*/ 2156539 w 4208930"/>
                <a:gd name="connsiteY3" fmla="*/ 1339640 h 2030506"/>
                <a:gd name="connsiteX4" fmla="*/ 3039035 w 4208930"/>
                <a:gd name="connsiteY4" fmla="*/ 443753 h 2030506"/>
                <a:gd name="connsiteX5" fmla="*/ 2635624 w 4208930"/>
                <a:gd name="connsiteY5" fmla="*/ 416859 h 2030506"/>
                <a:gd name="connsiteX6" fmla="*/ 3899647 w 4208930"/>
                <a:gd name="connsiteY6" fmla="*/ 0 h 2030506"/>
                <a:gd name="connsiteX7" fmla="*/ 4208930 w 4208930"/>
                <a:gd name="connsiteY7" fmla="*/ 1277471 h 2030506"/>
                <a:gd name="connsiteX8" fmla="*/ 3872753 w 4208930"/>
                <a:gd name="connsiteY8" fmla="*/ 847165 h 2030506"/>
                <a:gd name="connsiteX9" fmla="*/ 2058207 w 4208930"/>
                <a:gd name="connsiteY9" fmla="*/ 2030506 h 2030506"/>
                <a:gd name="connsiteX10" fmla="*/ 349624 w 4208930"/>
                <a:gd name="connsiteY10" fmla="*/ 887506 h 2030506"/>
                <a:gd name="connsiteX11" fmla="*/ 0 w 4208930"/>
                <a:gd name="connsiteY11" fmla="*/ 1358153 h 2030506"/>
                <a:gd name="connsiteX12" fmla="*/ 295835 w 4208930"/>
                <a:gd name="connsiteY12" fmla="*/ 53788 h 2030506"/>
                <a:gd name="connsiteX0" fmla="*/ 295835 w 4208930"/>
                <a:gd name="connsiteY0" fmla="*/ 53788 h 2030506"/>
                <a:gd name="connsiteX1" fmla="*/ 1492624 w 4208930"/>
                <a:gd name="connsiteY1" fmla="*/ 430306 h 2030506"/>
                <a:gd name="connsiteX2" fmla="*/ 1116106 w 4208930"/>
                <a:gd name="connsiteY2" fmla="*/ 470647 h 2030506"/>
                <a:gd name="connsiteX3" fmla="*/ 2156539 w 4208930"/>
                <a:gd name="connsiteY3" fmla="*/ 1339640 h 2030506"/>
                <a:gd name="connsiteX4" fmla="*/ 3039035 w 4208930"/>
                <a:gd name="connsiteY4" fmla="*/ 443753 h 2030506"/>
                <a:gd name="connsiteX5" fmla="*/ 2635624 w 4208930"/>
                <a:gd name="connsiteY5" fmla="*/ 416859 h 2030506"/>
                <a:gd name="connsiteX6" fmla="*/ 3899647 w 4208930"/>
                <a:gd name="connsiteY6" fmla="*/ 0 h 2030506"/>
                <a:gd name="connsiteX7" fmla="*/ 4208930 w 4208930"/>
                <a:gd name="connsiteY7" fmla="*/ 1277471 h 2030506"/>
                <a:gd name="connsiteX8" fmla="*/ 3872753 w 4208930"/>
                <a:gd name="connsiteY8" fmla="*/ 847165 h 2030506"/>
                <a:gd name="connsiteX9" fmla="*/ 2058207 w 4208930"/>
                <a:gd name="connsiteY9" fmla="*/ 2030506 h 2030506"/>
                <a:gd name="connsiteX10" fmla="*/ 349624 w 4208930"/>
                <a:gd name="connsiteY10" fmla="*/ 887506 h 2030506"/>
                <a:gd name="connsiteX11" fmla="*/ 0 w 4208930"/>
                <a:gd name="connsiteY11" fmla="*/ 1358153 h 2030506"/>
                <a:gd name="connsiteX12" fmla="*/ 295835 w 4208930"/>
                <a:gd name="connsiteY12" fmla="*/ 53788 h 2030506"/>
                <a:gd name="connsiteX0" fmla="*/ 295835 w 4208930"/>
                <a:gd name="connsiteY0" fmla="*/ 53788 h 2030506"/>
                <a:gd name="connsiteX1" fmla="*/ 1492624 w 4208930"/>
                <a:gd name="connsiteY1" fmla="*/ 430306 h 2030506"/>
                <a:gd name="connsiteX2" fmla="*/ 1116106 w 4208930"/>
                <a:gd name="connsiteY2" fmla="*/ 470647 h 2030506"/>
                <a:gd name="connsiteX3" fmla="*/ 2156539 w 4208930"/>
                <a:gd name="connsiteY3" fmla="*/ 1339640 h 2030506"/>
                <a:gd name="connsiteX4" fmla="*/ 3039035 w 4208930"/>
                <a:gd name="connsiteY4" fmla="*/ 443753 h 2030506"/>
                <a:gd name="connsiteX5" fmla="*/ 2635624 w 4208930"/>
                <a:gd name="connsiteY5" fmla="*/ 416859 h 2030506"/>
                <a:gd name="connsiteX6" fmla="*/ 3899647 w 4208930"/>
                <a:gd name="connsiteY6" fmla="*/ 0 h 2030506"/>
                <a:gd name="connsiteX7" fmla="*/ 4208930 w 4208930"/>
                <a:gd name="connsiteY7" fmla="*/ 1277471 h 2030506"/>
                <a:gd name="connsiteX8" fmla="*/ 3872753 w 4208930"/>
                <a:gd name="connsiteY8" fmla="*/ 847165 h 2030506"/>
                <a:gd name="connsiteX9" fmla="*/ 2058207 w 4208930"/>
                <a:gd name="connsiteY9" fmla="*/ 2030506 h 2030506"/>
                <a:gd name="connsiteX10" fmla="*/ 349624 w 4208930"/>
                <a:gd name="connsiteY10" fmla="*/ 887506 h 2030506"/>
                <a:gd name="connsiteX11" fmla="*/ 0 w 4208930"/>
                <a:gd name="connsiteY11" fmla="*/ 1358153 h 2030506"/>
                <a:gd name="connsiteX12" fmla="*/ 295835 w 4208930"/>
                <a:gd name="connsiteY12" fmla="*/ 53788 h 2030506"/>
                <a:gd name="connsiteX0" fmla="*/ 295835 w 4208930"/>
                <a:gd name="connsiteY0" fmla="*/ 53788 h 2030506"/>
                <a:gd name="connsiteX1" fmla="*/ 1492624 w 4208930"/>
                <a:gd name="connsiteY1" fmla="*/ 430306 h 2030506"/>
                <a:gd name="connsiteX2" fmla="*/ 1116106 w 4208930"/>
                <a:gd name="connsiteY2" fmla="*/ 470647 h 2030506"/>
                <a:gd name="connsiteX3" fmla="*/ 2156539 w 4208930"/>
                <a:gd name="connsiteY3" fmla="*/ 1339640 h 2030506"/>
                <a:gd name="connsiteX4" fmla="*/ 3039035 w 4208930"/>
                <a:gd name="connsiteY4" fmla="*/ 443753 h 2030506"/>
                <a:gd name="connsiteX5" fmla="*/ 2635624 w 4208930"/>
                <a:gd name="connsiteY5" fmla="*/ 416859 h 2030506"/>
                <a:gd name="connsiteX6" fmla="*/ 3899647 w 4208930"/>
                <a:gd name="connsiteY6" fmla="*/ 0 h 2030506"/>
                <a:gd name="connsiteX7" fmla="*/ 4208930 w 4208930"/>
                <a:gd name="connsiteY7" fmla="*/ 1277471 h 2030506"/>
                <a:gd name="connsiteX8" fmla="*/ 3872753 w 4208930"/>
                <a:gd name="connsiteY8" fmla="*/ 847165 h 2030506"/>
                <a:gd name="connsiteX9" fmla="*/ 2058207 w 4208930"/>
                <a:gd name="connsiteY9" fmla="*/ 2030506 h 2030506"/>
                <a:gd name="connsiteX10" fmla="*/ 349624 w 4208930"/>
                <a:gd name="connsiteY10" fmla="*/ 887506 h 2030506"/>
                <a:gd name="connsiteX11" fmla="*/ 0 w 4208930"/>
                <a:gd name="connsiteY11" fmla="*/ 1358153 h 2030506"/>
                <a:gd name="connsiteX12" fmla="*/ 295835 w 4208930"/>
                <a:gd name="connsiteY12" fmla="*/ 53788 h 2030506"/>
                <a:gd name="connsiteX0" fmla="*/ 295835 w 4208930"/>
                <a:gd name="connsiteY0" fmla="*/ 53788 h 2030506"/>
                <a:gd name="connsiteX1" fmla="*/ 1492624 w 4208930"/>
                <a:gd name="connsiteY1" fmla="*/ 430306 h 2030506"/>
                <a:gd name="connsiteX2" fmla="*/ 1116106 w 4208930"/>
                <a:gd name="connsiteY2" fmla="*/ 470647 h 2030506"/>
                <a:gd name="connsiteX3" fmla="*/ 2156539 w 4208930"/>
                <a:gd name="connsiteY3" fmla="*/ 1339640 h 2030506"/>
                <a:gd name="connsiteX4" fmla="*/ 3039035 w 4208930"/>
                <a:gd name="connsiteY4" fmla="*/ 443753 h 2030506"/>
                <a:gd name="connsiteX5" fmla="*/ 2635624 w 4208930"/>
                <a:gd name="connsiteY5" fmla="*/ 416859 h 2030506"/>
                <a:gd name="connsiteX6" fmla="*/ 3899647 w 4208930"/>
                <a:gd name="connsiteY6" fmla="*/ 0 h 2030506"/>
                <a:gd name="connsiteX7" fmla="*/ 4208930 w 4208930"/>
                <a:gd name="connsiteY7" fmla="*/ 1277471 h 2030506"/>
                <a:gd name="connsiteX8" fmla="*/ 3872753 w 4208930"/>
                <a:gd name="connsiteY8" fmla="*/ 847165 h 2030506"/>
                <a:gd name="connsiteX9" fmla="*/ 2058207 w 4208930"/>
                <a:gd name="connsiteY9" fmla="*/ 2030506 h 2030506"/>
                <a:gd name="connsiteX10" fmla="*/ 349624 w 4208930"/>
                <a:gd name="connsiteY10" fmla="*/ 887506 h 2030506"/>
                <a:gd name="connsiteX11" fmla="*/ 0 w 4208930"/>
                <a:gd name="connsiteY11" fmla="*/ 1358153 h 2030506"/>
                <a:gd name="connsiteX12" fmla="*/ 295835 w 4208930"/>
                <a:gd name="connsiteY12" fmla="*/ 53788 h 2030506"/>
                <a:gd name="connsiteX0" fmla="*/ 295835 w 4208930"/>
                <a:gd name="connsiteY0" fmla="*/ 53788 h 2030506"/>
                <a:gd name="connsiteX1" fmla="*/ 1492624 w 4208930"/>
                <a:gd name="connsiteY1" fmla="*/ 430306 h 2030506"/>
                <a:gd name="connsiteX2" fmla="*/ 1116106 w 4208930"/>
                <a:gd name="connsiteY2" fmla="*/ 470647 h 2030506"/>
                <a:gd name="connsiteX3" fmla="*/ 2156539 w 4208930"/>
                <a:gd name="connsiteY3" fmla="*/ 1339640 h 2030506"/>
                <a:gd name="connsiteX4" fmla="*/ 3039035 w 4208930"/>
                <a:gd name="connsiteY4" fmla="*/ 443753 h 2030506"/>
                <a:gd name="connsiteX5" fmla="*/ 2635624 w 4208930"/>
                <a:gd name="connsiteY5" fmla="*/ 416859 h 2030506"/>
                <a:gd name="connsiteX6" fmla="*/ 3899647 w 4208930"/>
                <a:gd name="connsiteY6" fmla="*/ 0 h 2030506"/>
                <a:gd name="connsiteX7" fmla="*/ 4208930 w 4208930"/>
                <a:gd name="connsiteY7" fmla="*/ 1277471 h 2030506"/>
                <a:gd name="connsiteX8" fmla="*/ 3872753 w 4208930"/>
                <a:gd name="connsiteY8" fmla="*/ 847165 h 2030506"/>
                <a:gd name="connsiteX9" fmla="*/ 2058207 w 4208930"/>
                <a:gd name="connsiteY9" fmla="*/ 2030506 h 2030506"/>
                <a:gd name="connsiteX10" fmla="*/ 349624 w 4208930"/>
                <a:gd name="connsiteY10" fmla="*/ 887506 h 2030506"/>
                <a:gd name="connsiteX11" fmla="*/ 0 w 4208930"/>
                <a:gd name="connsiteY11" fmla="*/ 1358153 h 2030506"/>
                <a:gd name="connsiteX12" fmla="*/ 295835 w 4208930"/>
                <a:gd name="connsiteY12" fmla="*/ 53788 h 2030506"/>
                <a:gd name="connsiteX0" fmla="*/ 295835 w 4208930"/>
                <a:gd name="connsiteY0" fmla="*/ 53788 h 2030506"/>
                <a:gd name="connsiteX1" fmla="*/ 1492624 w 4208930"/>
                <a:gd name="connsiteY1" fmla="*/ 430306 h 2030506"/>
                <a:gd name="connsiteX2" fmla="*/ 1116106 w 4208930"/>
                <a:gd name="connsiteY2" fmla="*/ 470647 h 2030506"/>
                <a:gd name="connsiteX3" fmla="*/ 2156539 w 4208930"/>
                <a:gd name="connsiteY3" fmla="*/ 1339640 h 2030506"/>
                <a:gd name="connsiteX4" fmla="*/ 3039035 w 4208930"/>
                <a:gd name="connsiteY4" fmla="*/ 443753 h 2030506"/>
                <a:gd name="connsiteX5" fmla="*/ 2635624 w 4208930"/>
                <a:gd name="connsiteY5" fmla="*/ 416859 h 2030506"/>
                <a:gd name="connsiteX6" fmla="*/ 3899647 w 4208930"/>
                <a:gd name="connsiteY6" fmla="*/ 0 h 2030506"/>
                <a:gd name="connsiteX7" fmla="*/ 4208930 w 4208930"/>
                <a:gd name="connsiteY7" fmla="*/ 1277471 h 2030506"/>
                <a:gd name="connsiteX8" fmla="*/ 3872753 w 4208930"/>
                <a:gd name="connsiteY8" fmla="*/ 847165 h 2030506"/>
                <a:gd name="connsiteX9" fmla="*/ 2058207 w 4208930"/>
                <a:gd name="connsiteY9" fmla="*/ 2030506 h 2030506"/>
                <a:gd name="connsiteX10" fmla="*/ 349624 w 4208930"/>
                <a:gd name="connsiteY10" fmla="*/ 887506 h 2030506"/>
                <a:gd name="connsiteX11" fmla="*/ 0 w 4208930"/>
                <a:gd name="connsiteY11" fmla="*/ 1358153 h 2030506"/>
                <a:gd name="connsiteX12" fmla="*/ 295835 w 4208930"/>
                <a:gd name="connsiteY12" fmla="*/ 53788 h 2030506"/>
                <a:gd name="connsiteX0" fmla="*/ 295835 w 4208930"/>
                <a:gd name="connsiteY0" fmla="*/ 53788 h 2030506"/>
                <a:gd name="connsiteX1" fmla="*/ 1492624 w 4208930"/>
                <a:gd name="connsiteY1" fmla="*/ 430306 h 2030506"/>
                <a:gd name="connsiteX2" fmla="*/ 1116106 w 4208930"/>
                <a:gd name="connsiteY2" fmla="*/ 470647 h 2030506"/>
                <a:gd name="connsiteX3" fmla="*/ 2156539 w 4208930"/>
                <a:gd name="connsiteY3" fmla="*/ 1339640 h 2030506"/>
                <a:gd name="connsiteX4" fmla="*/ 3039035 w 4208930"/>
                <a:gd name="connsiteY4" fmla="*/ 443753 h 2030506"/>
                <a:gd name="connsiteX5" fmla="*/ 2635624 w 4208930"/>
                <a:gd name="connsiteY5" fmla="*/ 416859 h 2030506"/>
                <a:gd name="connsiteX6" fmla="*/ 3899647 w 4208930"/>
                <a:gd name="connsiteY6" fmla="*/ 0 h 2030506"/>
                <a:gd name="connsiteX7" fmla="*/ 4208930 w 4208930"/>
                <a:gd name="connsiteY7" fmla="*/ 1277471 h 2030506"/>
                <a:gd name="connsiteX8" fmla="*/ 3872753 w 4208930"/>
                <a:gd name="connsiteY8" fmla="*/ 847165 h 2030506"/>
                <a:gd name="connsiteX9" fmla="*/ 2058207 w 4208930"/>
                <a:gd name="connsiteY9" fmla="*/ 2030506 h 2030506"/>
                <a:gd name="connsiteX10" fmla="*/ 349624 w 4208930"/>
                <a:gd name="connsiteY10" fmla="*/ 887506 h 2030506"/>
                <a:gd name="connsiteX11" fmla="*/ 0 w 4208930"/>
                <a:gd name="connsiteY11" fmla="*/ 1358153 h 2030506"/>
                <a:gd name="connsiteX12" fmla="*/ 295835 w 4208930"/>
                <a:gd name="connsiteY12" fmla="*/ 53788 h 2030506"/>
                <a:gd name="connsiteX0" fmla="*/ 295835 w 4208930"/>
                <a:gd name="connsiteY0" fmla="*/ 53788 h 2030506"/>
                <a:gd name="connsiteX1" fmla="*/ 1492624 w 4208930"/>
                <a:gd name="connsiteY1" fmla="*/ 430306 h 2030506"/>
                <a:gd name="connsiteX2" fmla="*/ 1116106 w 4208930"/>
                <a:gd name="connsiteY2" fmla="*/ 470647 h 2030506"/>
                <a:gd name="connsiteX3" fmla="*/ 2156539 w 4208930"/>
                <a:gd name="connsiteY3" fmla="*/ 1339640 h 2030506"/>
                <a:gd name="connsiteX4" fmla="*/ 3039035 w 4208930"/>
                <a:gd name="connsiteY4" fmla="*/ 443753 h 2030506"/>
                <a:gd name="connsiteX5" fmla="*/ 2635624 w 4208930"/>
                <a:gd name="connsiteY5" fmla="*/ 416859 h 2030506"/>
                <a:gd name="connsiteX6" fmla="*/ 3899647 w 4208930"/>
                <a:gd name="connsiteY6" fmla="*/ 0 h 2030506"/>
                <a:gd name="connsiteX7" fmla="*/ 4208930 w 4208930"/>
                <a:gd name="connsiteY7" fmla="*/ 1277471 h 2030506"/>
                <a:gd name="connsiteX8" fmla="*/ 3872753 w 4208930"/>
                <a:gd name="connsiteY8" fmla="*/ 847165 h 2030506"/>
                <a:gd name="connsiteX9" fmla="*/ 2058207 w 4208930"/>
                <a:gd name="connsiteY9" fmla="*/ 2030506 h 2030506"/>
                <a:gd name="connsiteX10" fmla="*/ 349624 w 4208930"/>
                <a:gd name="connsiteY10" fmla="*/ 887506 h 2030506"/>
                <a:gd name="connsiteX11" fmla="*/ 0 w 4208930"/>
                <a:gd name="connsiteY11" fmla="*/ 1358153 h 2030506"/>
                <a:gd name="connsiteX12" fmla="*/ 295835 w 4208930"/>
                <a:gd name="connsiteY12" fmla="*/ 53788 h 2030506"/>
                <a:gd name="connsiteX0" fmla="*/ 295835 w 4208930"/>
                <a:gd name="connsiteY0" fmla="*/ 53788 h 2030506"/>
                <a:gd name="connsiteX1" fmla="*/ 1492624 w 4208930"/>
                <a:gd name="connsiteY1" fmla="*/ 430306 h 2030506"/>
                <a:gd name="connsiteX2" fmla="*/ 1116106 w 4208930"/>
                <a:gd name="connsiteY2" fmla="*/ 470647 h 2030506"/>
                <a:gd name="connsiteX3" fmla="*/ 2156539 w 4208930"/>
                <a:gd name="connsiteY3" fmla="*/ 1339640 h 2030506"/>
                <a:gd name="connsiteX4" fmla="*/ 3039035 w 4208930"/>
                <a:gd name="connsiteY4" fmla="*/ 443753 h 2030506"/>
                <a:gd name="connsiteX5" fmla="*/ 2635624 w 4208930"/>
                <a:gd name="connsiteY5" fmla="*/ 416859 h 2030506"/>
                <a:gd name="connsiteX6" fmla="*/ 3899647 w 4208930"/>
                <a:gd name="connsiteY6" fmla="*/ 0 h 2030506"/>
                <a:gd name="connsiteX7" fmla="*/ 4208930 w 4208930"/>
                <a:gd name="connsiteY7" fmla="*/ 1277471 h 2030506"/>
                <a:gd name="connsiteX8" fmla="*/ 3872753 w 4208930"/>
                <a:gd name="connsiteY8" fmla="*/ 847165 h 2030506"/>
                <a:gd name="connsiteX9" fmla="*/ 2058207 w 4208930"/>
                <a:gd name="connsiteY9" fmla="*/ 2030506 h 2030506"/>
                <a:gd name="connsiteX10" fmla="*/ 349624 w 4208930"/>
                <a:gd name="connsiteY10" fmla="*/ 887506 h 2030506"/>
                <a:gd name="connsiteX11" fmla="*/ 0 w 4208930"/>
                <a:gd name="connsiteY11" fmla="*/ 1358153 h 2030506"/>
                <a:gd name="connsiteX12" fmla="*/ 295835 w 4208930"/>
                <a:gd name="connsiteY12" fmla="*/ 53788 h 2030506"/>
                <a:gd name="connsiteX0" fmla="*/ 295835 w 4208930"/>
                <a:gd name="connsiteY0" fmla="*/ 53788 h 2055451"/>
                <a:gd name="connsiteX1" fmla="*/ 1492624 w 4208930"/>
                <a:gd name="connsiteY1" fmla="*/ 430306 h 2055451"/>
                <a:gd name="connsiteX2" fmla="*/ 1116106 w 4208930"/>
                <a:gd name="connsiteY2" fmla="*/ 470647 h 2055451"/>
                <a:gd name="connsiteX3" fmla="*/ 2156539 w 4208930"/>
                <a:gd name="connsiteY3" fmla="*/ 1339640 h 2055451"/>
                <a:gd name="connsiteX4" fmla="*/ 3039035 w 4208930"/>
                <a:gd name="connsiteY4" fmla="*/ 443753 h 2055451"/>
                <a:gd name="connsiteX5" fmla="*/ 2635624 w 4208930"/>
                <a:gd name="connsiteY5" fmla="*/ 416859 h 2055451"/>
                <a:gd name="connsiteX6" fmla="*/ 3899647 w 4208930"/>
                <a:gd name="connsiteY6" fmla="*/ 0 h 2055451"/>
                <a:gd name="connsiteX7" fmla="*/ 4208930 w 4208930"/>
                <a:gd name="connsiteY7" fmla="*/ 1277471 h 2055451"/>
                <a:gd name="connsiteX8" fmla="*/ 3872753 w 4208930"/>
                <a:gd name="connsiteY8" fmla="*/ 847165 h 2055451"/>
                <a:gd name="connsiteX9" fmla="*/ 2058207 w 4208930"/>
                <a:gd name="connsiteY9" fmla="*/ 2030506 h 2055451"/>
                <a:gd name="connsiteX10" fmla="*/ 349624 w 4208930"/>
                <a:gd name="connsiteY10" fmla="*/ 887506 h 2055451"/>
                <a:gd name="connsiteX11" fmla="*/ 0 w 4208930"/>
                <a:gd name="connsiteY11" fmla="*/ 1358153 h 2055451"/>
                <a:gd name="connsiteX12" fmla="*/ 295835 w 4208930"/>
                <a:gd name="connsiteY12" fmla="*/ 53788 h 2055451"/>
                <a:gd name="connsiteX0" fmla="*/ 295835 w 4208930"/>
                <a:gd name="connsiteY0" fmla="*/ 53788 h 2055451"/>
                <a:gd name="connsiteX1" fmla="*/ 1492624 w 4208930"/>
                <a:gd name="connsiteY1" fmla="*/ 430306 h 2055451"/>
                <a:gd name="connsiteX2" fmla="*/ 1116106 w 4208930"/>
                <a:gd name="connsiteY2" fmla="*/ 470647 h 2055451"/>
                <a:gd name="connsiteX3" fmla="*/ 2123748 w 4208930"/>
                <a:gd name="connsiteY3" fmla="*/ 1501013 h 2055451"/>
                <a:gd name="connsiteX4" fmla="*/ 3039035 w 4208930"/>
                <a:gd name="connsiteY4" fmla="*/ 443753 h 2055451"/>
                <a:gd name="connsiteX5" fmla="*/ 2635624 w 4208930"/>
                <a:gd name="connsiteY5" fmla="*/ 416859 h 2055451"/>
                <a:gd name="connsiteX6" fmla="*/ 3899647 w 4208930"/>
                <a:gd name="connsiteY6" fmla="*/ 0 h 2055451"/>
                <a:gd name="connsiteX7" fmla="*/ 4208930 w 4208930"/>
                <a:gd name="connsiteY7" fmla="*/ 1277471 h 2055451"/>
                <a:gd name="connsiteX8" fmla="*/ 3872753 w 4208930"/>
                <a:gd name="connsiteY8" fmla="*/ 847165 h 2055451"/>
                <a:gd name="connsiteX9" fmla="*/ 2058207 w 4208930"/>
                <a:gd name="connsiteY9" fmla="*/ 2030506 h 2055451"/>
                <a:gd name="connsiteX10" fmla="*/ 349624 w 4208930"/>
                <a:gd name="connsiteY10" fmla="*/ 887506 h 2055451"/>
                <a:gd name="connsiteX11" fmla="*/ 0 w 4208930"/>
                <a:gd name="connsiteY11" fmla="*/ 1358153 h 2055451"/>
                <a:gd name="connsiteX12" fmla="*/ 295835 w 4208930"/>
                <a:gd name="connsiteY12" fmla="*/ 53788 h 2055451"/>
                <a:gd name="connsiteX0" fmla="*/ 295835 w 4208930"/>
                <a:gd name="connsiteY0" fmla="*/ 53788 h 2055451"/>
                <a:gd name="connsiteX1" fmla="*/ 1492624 w 4208930"/>
                <a:gd name="connsiteY1" fmla="*/ 430306 h 2055451"/>
                <a:gd name="connsiteX2" fmla="*/ 1116106 w 4208930"/>
                <a:gd name="connsiteY2" fmla="*/ 470647 h 2055451"/>
                <a:gd name="connsiteX3" fmla="*/ 2123748 w 4208930"/>
                <a:gd name="connsiteY3" fmla="*/ 1501013 h 2055451"/>
                <a:gd name="connsiteX4" fmla="*/ 3039035 w 4208930"/>
                <a:gd name="connsiteY4" fmla="*/ 443753 h 2055451"/>
                <a:gd name="connsiteX5" fmla="*/ 2635624 w 4208930"/>
                <a:gd name="connsiteY5" fmla="*/ 416859 h 2055451"/>
                <a:gd name="connsiteX6" fmla="*/ 3899647 w 4208930"/>
                <a:gd name="connsiteY6" fmla="*/ 0 h 2055451"/>
                <a:gd name="connsiteX7" fmla="*/ 4208930 w 4208930"/>
                <a:gd name="connsiteY7" fmla="*/ 1277471 h 2055451"/>
                <a:gd name="connsiteX8" fmla="*/ 3872753 w 4208930"/>
                <a:gd name="connsiteY8" fmla="*/ 847165 h 2055451"/>
                <a:gd name="connsiteX9" fmla="*/ 2058207 w 4208930"/>
                <a:gd name="connsiteY9" fmla="*/ 2030506 h 2055451"/>
                <a:gd name="connsiteX10" fmla="*/ 349624 w 4208930"/>
                <a:gd name="connsiteY10" fmla="*/ 887506 h 2055451"/>
                <a:gd name="connsiteX11" fmla="*/ 0 w 4208930"/>
                <a:gd name="connsiteY11" fmla="*/ 1358153 h 2055451"/>
                <a:gd name="connsiteX12" fmla="*/ 295835 w 4208930"/>
                <a:gd name="connsiteY12" fmla="*/ 53788 h 2055451"/>
                <a:gd name="connsiteX0" fmla="*/ 295835 w 4208930"/>
                <a:gd name="connsiteY0" fmla="*/ 53788 h 2055451"/>
                <a:gd name="connsiteX1" fmla="*/ 1492624 w 4208930"/>
                <a:gd name="connsiteY1" fmla="*/ 430306 h 2055451"/>
                <a:gd name="connsiteX2" fmla="*/ 1116106 w 4208930"/>
                <a:gd name="connsiteY2" fmla="*/ 470647 h 2055451"/>
                <a:gd name="connsiteX3" fmla="*/ 2123748 w 4208930"/>
                <a:gd name="connsiteY3" fmla="*/ 1501013 h 2055451"/>
                <a:gd name="connsiteX4" fmla="*/ 3039035 w 4208930"/>
                <a:gd name="connsiteY4" fmla="*/ 443753 h 2055451"/>
                <a:gd name="connsiteX5" fmla="*/ 2635624 w 4208930"/>
                <a:gd name="connsiteY5" fmla="*/ 416859 h 2055451"/>
                <a:gd name="connsiteX6" fmla="*/ 3899647 w 4208930"/>
                <a:gd name="connsiteY6" fmla="*/ 0 h 2055451"/>
                <a:gd name="connsiteX7" fmla="*/ 4208930 w 4208930"/>
                <a:gd name="connsiteY7" fmla="*/ 1277471 h 2055451"/>
                <a:gd name="connsiteX8" fmla="*/ 3872753 w 4208930"/>
                <a:gd name="connsiteY8" fmla="*/ 847165 h 2055451"/>
                <a:gd name="connsiteX9" fmla="*/ 2058207 w 4208930"/>
                <a:gd name="connsiteY9" fmla="*/ 2030506 h 2055451"/>
                <a:gd name="connsiteX10" fmla="*/ 349624 w 4208930"/>
                <a:gd name="connsiteY10" fmla="*/ 887506 h 2055451"/>
                <a:gd name="connsiteX11" fmla="*/ 0 w 4208930"/>
                <a:gd name="connsiteY11" fmla="*/ 1358153 h 2055451"/>
                <a:gd name="connsiteX12" fmla="*/ 295835 w 4208930"/>
                <a:gd name="connsiteY12" fmla="*/ 53788 h 2055451"/>
                <a:gd name="connsiteX0" fmla="*/ 4208930 w 4208930"/>
                <a:gd name="connsiteY0" fmla="*/ 1223683 h 2001663"/>
                <a:gd name="connsiteX1" fmla="*/ 3872753 w 4208930"/>
                <a:gd name="connsiteY1" fmla="*/ 793377 h 2001663"/>
                <a:gd name="connsiteX2" fmla="*/ 2058207 w 4208930"/>
                <a:gd name="connsiteY2" fmla="*/ 1976718 h 2001663"/>
                <a:gd name="connsiteX3" fmla="*/ 349624 w 4208930"/>
                <a:gd name="connsiteY3" fmla="*/ 833718 h 2001663"/>
                <a:gd name="connsiteX4" fmla="*/ 0 w 4208930"/>
                <a:gd name="connsiteY4" fmla="*/ 1304365 h 2001663"/>
                <a:gd name="connsiteX5" fmla="*/ 295835 w 4208930"/>
                <a:gd name="connsiteY5" fmla="*/ 0 h 2001663"/>
                <a:gd name="connsiteX6" fmla="*/ 1492624 w 4208930"/>
                <a:gd name="connsiteY6" fmla="*/ 376518 h 2001663"/>
                <a:gd name="connsiteX7" fmla="*/ 1116106 w 4208930"/>
                <a:gd name="connsiteY7" fmla="*/ 416859 h 2001663"/>
                <a:gd name="connsiteX8" fmla="*/ 2123748 w 4208930"/>
                <a:gd name="connsiteY8" fmla="*/ 1447225 h 2001663"/>
                <a:gd name="connsiteX9" fmla="*/ 3039035 w 4208930"/>
                <a:gd name="connsiteY9" fmla="*/ 389965 h 2001663"/>
                <a:gd name="connsiteX10" fmla="*/ 2635624 w 4208930"/>
                <a:gd name="connsiteY10" fmla="*/ 363071 h 2001663"/>
                <a:gd name="connsiteX11" fmla="*/ 3991087 w 4208930"/>
                <a:gd name="connsiteY11" fmla="*/ 37652 h 2001663"/>
                <a:gd name="connsiteX0" fmla="*/ 4208930 w 4208930"/>
                <a:gd name="connsiteY0" fmla="*/ 1223683 h 2001663"/>
                <a:gd name="connsiteX1" fmla="*/ 3872753 w 4208930"/>
                <a:gd name="connsiteY1" fmla="*/ 793377 h 2001663"/>
                <a:gd name="connsiteX2" fmla="*/ 2058207 w 4208930"/>
                <a:gd name="connsiteY2" fmla="*/ 1976718 h 2001663"/>
                <a:gd name="connsiteX3" fmla="*/ 349624 w 4208930"/>
                <a:gd name="connsiteY3" fmla="*/ 833718 h 2001663"/>
                <a:gd name="connsiteX4" fmla="*/ 0 w 4208930"/>
                <a:gd name="connsiteY4" fmla="*/ 1304365 h 2001663"/>
                <a:gd name="connsiteX5" fmla="*/ 295835 w 4208930"/>
                <a:gd name="connsiteY5" fmla="*/ 0 h 2001663"/>
                <a:gd name="connsiteX6" fmla="*/ 1492624 w 4208930"/>
                <a:gd name="connsiteY6" fmla="*/ 376518 h 2001663"/>
                <a:gd name="connsiteX7" fmla="*/ 1116106 w 4208930"/>
                <a:gd name="connsiteY7" fmla="*/ 416859 h 2001663"/>
                <a:gd name="connsiteX8" fmla="*/ 2123748 w 4208930"/>
                <a:gd name="connsiteY8" fmla="*/ 1447225 h 2001663"/>
                <a:gd name="connsiteX9" fmla="*/ 2635624 w 4208930"/>
                <a:gd name="connsiteY9" fmla="*/ 363071 h 2001663"/>
                <a:gd name="connsiteX10" fmla="*/ 3991087 w 4208930"/>
                <a:gd name="connsiteY10" fmla="*/ 37652 h 2001663"/>
                <a:gd name="connsiteX0" fmla="*/ 4208930 w 4208930"/>
                <a:gd name="connsiteY0" fmla="*/ 1223683 h 2001663"/>
                <a:gd name="connsiteX1" fmla="*/ 3872753 w 4208930"/>
                <a:gd name="connsiteY1" fmla="*/ 793377 h 2001663"/>
                <a:gd name="connsiteX2" fmla="*/ 2058207 w 4208930"/>
                <a:gd name="connsiteY2" fmla="*/ 1976718 h 2001663"/>
                <a:gd name="connsiteX3" fmla="*/ 349624 w 4208930"/>
                <a:gd name="connsiteY3" fmla="*/ 833718 h 2001663"/>
                <a:gd name="connsiteX4" fmla="*/ 0 w 4208930"/>
                <a:gd name="connsiteY4" fmla="*/ 1304365 h 2001663"/>
                <a:gd name="connsiteX5" fmla="*/ 295835 w 4208930"/>
                <a:gd name="connsiteY5" fmla="*/ 0 h 2001663"/>
                <a:gd name="connsiteX6" fmla="*/ 1492624 w 4208930"/>
                <a:gd name="connsiteY6" fmla="*/ 376518 h 2001663"/>
                <a:gd name="connsiteX7" fmla="*/ 1116106 w 4208930"/>
                <a:gd name="connsiteY7" fmla="*/ 416859 h 2001663"/>
                <a:gd name="connsiteX8" fmla="*/ 2123748 w 4208930"/>
                <a:gd name="connsiteY8" fmla="*/ 1447225 h 2001663"/>
                <a:gd name="connsiteX9" fmla="*/ 3991087 w 4208930"/>
                <a:gd name="connsiteY9" fmla="*/ 37652 h 2001663"/>
                <a:gd name="connsiteX0" fmla="*/ 4208930 w 4208930"/>
                <a:gd name="connsiteY0" fmla="*/ 1223683 h 2001663"/>
                <a:gd name="connsiteX1" fmla="*/ 3872753 w 4208930"/>
                <a:gd name="connsiteY1" fmla="*/ 793377 h 2001663"/>
                <a:gd name="connsiteX2" fmla="*/ 2058207 w 4208930"/>
                <a:gd name="connsiteY2" fmla="*/ 1976718 h 2001663"/>
                <a:gd name="connsiteX3" fmla="*/ 349624 w 4208930"/>
                <a:gd name="connsiteY3" fmla="*/ 833718 h 2001663"/>
                <a:gd name="connsiteX4" fmla="*/ 0 w 4208930"/>
                <a:gd name="connsiteY4" fmla="*/ 1304365 h 2001663"/>
                <a:gd name="connsiteX5" fmla="*/ 295835 w 4208930"/>
                <a:gd name="connsiteY5" fmla="*/ 0 h 2001663"/>
                <a:gd name="connsiteX6" fmla="*/ 1492624 w 4208930"/>
                <a:gd name="connsiteY6" fmla="*/ 376518 h 2001663"/>
                <a:gd name="connsiteX7" fmla="*/ 1116106 w 4208930"/>
                <a:gd name="connsiteY7" fmla="*/ 416859 h 2001663"/>
                <a:gd name="connsiteX8" fmla="*/ 2123748 w 4208930"/>
                <a:gd name="connsiteY8" fmla="*/ 1447225 h 2001663"/>
                <a:gd name="connsiteX0" fmla="*/ 4208930 w 4208930"/>
                <a:gd name="connsiteY0" fmla="*/ 1223683 h 1976718"/>
                <a:gd name="connsiteX1" fmla="*/ 2058207 w 4208930"/>
                <a:gd name="connsiteY1" fmla="*/ 1976718 h 1976718"/>
                <a:gd name="connsiteX2" fmla="*/ 349624 w 4208930"/>
                <a:gd name="connsiteY2" fmla="*/ 833718 h 1976718"/>
                <a:gd name="connsiteX3" fmla="*/ 0 w 4208930"/>
                <a:gd name="connsiteY3" fmla="*/ 1304365 h 1976718"/>
                <a:gd name="connsiteX4" fmla="*/ 295835 w 4208930"/>
                <a:gd name="connsiteY4" fmla="*/ 0 h 1976718"/>
                <a:gd name="connsiteX5" fmla="*/ 1492624 w 4208930"/>
                <a:gd name="connsiteY5" fmla="*/ 376518 h 1976718"/>
                <a:gd name="connsiteX6" fmla="*/ 1116106 w 4208930"/>
                <a:gd name="connsiteY6" fmla="*/ 416859 h 1976718"/>
                <a:gd name="connsiteX7" fmla="*/ 2123748 w 4208930"/>
                <a:gd name="connsiteY7" fmla="*/ 1447225 h 1976718"/>
                <a:gd name="connsiteX0" fmla="*/ 2058207 w 2123748"/>
                <a:gd name="connsiteY0" fmla="*/ 1976718 h 1976718"/>
                <a:gd name="connsiteX1" fmla="*/ 349624 w 2123748"/>
                <a:gd name="connsiteY1" fmla="*/ 833718 h 1976718"/>
                <a:gd name="connsiteX2" fmla="*/ 0 w 2123748"/>
                <a:gd name="connsiteY2" fmla="*/ 1304365 h 1976718"/>
                <a:gd name="connsiteX3" fmla="*/ 295835 w 2123748"/>
                <a:gd name="connsiteY3" fmla="*/ 0 h 1976718"/>
                <a:gd name="connsiteX4" fmla="*/ 1492624 w 2123748"/>
                <a:gd name="connsiteY4" fmla="*/ 376518 h 1976718"/>
                <a:gd name="connsiteX5" fmla="*/ 1116106 w 2123748"/>
                <a:gd name="connsiteY5" fmla="*/ 416859 h 1976718"/>
                <a:gd name="connsiteX6" fmla="*/ 2123748 w 2123748"/>
                <a:gd name="connsiteY6" fmla="*/ 1447225 h 1976718"/>
                <a:gd name="connsiteX0" fmla="*/ 2058207 w 2123748"/>
                <a:gd name="connsiteY0" fmla="*/ 1976718 h 1976718"/>
                <a:gd name="connsiteX1" fmla="*/ 349624 w 2123748"/>
                <a:gd name="connsiteY1" fmla="*/ 833718 h 1976718"/>
                <a:gd name="connsiteX2" fmla="*/ 0 w 2123748"/>
                <a:gd name="connsiteY2" fmla="*/ 1304365 h 1976718"/>
                <a:gd name="connsiteX3" fmla="*/ 295835 w 2123748"/>
                <a:gd name="connsiteY3" fmla="*/ 0 h 1976718"/>
                <a:gd name="connsiteX4" fmla="*/ 1492624 w 2123748"/>
                <a:gd name="connsiteY4" fmla="*/ 376518 h 1976718"/>
                <a:gd name="connsiteX5" fmla="*/ 1116106 w 2123748"/>
                <a:gd name="connsiteY5" fmla="*/ 416859 h 1976718"/>
                <a:gd name="connsiteX6" fmla="*/ 2123748 w 2123748"/>
                <a:gd name="connsiteY6" fmla="*/ 1447225 h 1976718"/>
                <a:gd name="connsiteX0" fmla="*/ 2058207 w 2123748"/>
                <a:gd name="connsiteY0" fmla="*/ 1976718 h 1976718"/>
                <a:gd name="connsiteX1" fmla="*/ 299288 w 2123748"/>
                <a:gd name="connsiteY1" fmla="*/ 909844 h 1976718"/>
                <a:gd name="connsiteX2" fmla="*/ 0 w 2123748"/>
                <a:gd name="connsiteY2" fmla="*/ 1304365 h 1976718"/>
                <a:gd name="connsiteX3" fmla="*/ 295835 w 2123748"/>
                <a:gd name="connsiteY3" fmla="*/ 0 h 1976718"/>
                <a:gd name="connsiteX4" fmla="*/ 1492624 w 2123748"/>
                <a:gd name="connsiteY4" fmla="*/ 376518 h 1976718"/>
                <a:gd name="connsiteX5" fmla="*/ 1116106 w 2123748"/>
                <a:gd name="connsiteY5" fmla="*/ 416859 h 1976718"/>
                <a:gd name="connsiteX6" fmla="*/ 2123748 w 2123748"/>
                <a:gd name="connsiteY6" fmla="*/ 1447225 h 1976718"/>
                <a:gd name="connsiteX0" fmla="*/ 2058207 w 2123748"/>
                <a:gd name="connsiteY0" fmla="*/ 1976718 h 1976718"/>
                <a:gd name="connsiteX1" fmla="*/ 299288 w 2123748"/>
                <a:gd name="connsiteY1" fmla="*/ 909844 h 1976718"/>
                <a:gd name="connsiteX2" fmla="*/ 0 w 2123748"/>
                <a:gd name="connsiteY2" fmla="*/ 1304365 h 1976718"/>
                <a:gd name="connsiteX3" fmla="*/ 295835 w 2123748"/>
                <a:gd name="connsiteY3" fmla="*/ 0 h 1976718"/>
                <a:gd name="connsiteX4" fmla="*/ 1492624 w 2123748"/>
                <a:gd name="connsiteY4" fmla="*/ 376518 h 1976718"/>
                <a:gd name="connsiteX5" fmla="*/ 1054250 w 2123748"/>
                <a:gd name="connsiteY5" fmla="*/ 437118 h 1976718"/>
                <a:gd name="connsiteX6" fmla="*/ 2123748 w 2123748"/>
                <a:gd name="connsiteY6" fmla="*/ 1447225 h 1976718"/>
                <a:gd name="connsiteX0" fmla="*/ 2058207 w 2123748"/>
                <a:gd name="connsiteY0" fmla="*/ 1976718 h 1976718"/>
                <a:gd name="connsiteX1" fmla="*/ 299288 w 2123748"/>
                <a:gd name="connsiteY1" fmla="*/ 909844 h 1976718"/>
                <a:gd name="connsiteX2" fmla="*/ 0 w 2123748"/>
                <a:gd name="connsiteY2" fmla="*/ 1304365 h 1976718"/>
                <a:gd name="connsiteX3" fmla="*/ 295835 w 2123748"/>
                <a:gd name="connsiteY3" fmla="*/ 0 h 1976718"/>
                <a:gd name="connsiteX4" fmla="*/ 1492624 w 2123748"/>
                <a:gd name="connsiteY4" fmla="*/ 376518 h 1976718"/>
                <a:gd name="connsiteX5" fmla="*/ 1054250 w 2123748"/>
                <a:gd name="connsiteY5" fmla="*/ 437118 h 1976718"/>
                <a:gd name="connsiteX6" fmla="*/ 2123748 w 2123748"/>
                <a:gd name="connsiteY6" fmla="*/ 1875829 h 1976718"/>
                <a:gd name="connsiteX0" fmla="*/ 2058207 w 2123748"/>
                <a:gd name="connsiteY0" fmla="*/ 1976718 h 1976718"/>
                <a:gd name="connsiteX1" fmla="*/ 299288 w 2123748"/>
                <a:gd name="connsiteY1" fmla="*/ 909844 h 1976718"/>
                <a:gd name="connsiteX2" fmla="*/ 0 w 2123748"/>
                <a:gd name="connsiteY2" fmla="*/ 1304365 h 1976718"/>
                <a:gd name="connsiteX3" fmla="*/ 295835 w 2123748"/>
                <a:gd name="connsiteY3" fmla="*/ 0 h 1976718"/>
                <a:gd name="connsiteX4" fmla="*/ 1492624 w 2123748"/>
                <a:gd name="connsiteY4" fmla="*/ 376518 h 1976718"/>
                <a:gd name="connsiteX5" fmla="*/ 1054250 w 2123748"/>
                <a:gd name="connsiteY5" fmla="*/ 437118 h 1976718"/>
                <a:gd name="connsiteX6" fmla="*/ 2123748 w 2123748"/>
                <a:gd name="connsiteY6" fmla="*/ 1875829 h 1976718"/>
                <a:gd name="connsiteX0" fmla="*/ 2058207 w 2150381"/>
                <a:gd name="connsiteY0" fmla="*/ 1976718 h 1976718"/>
                <a:gd name="connsiteX1" fmla="*/ 299288 w 2150381"/>
                <a:gd name="connsiteY1" fmla="*/ 909844 h 1976718"/>
                <a:gd name="connsiteX2" fmla="*/ 0 w 2150381"/>
                <a:gd name="connsiteY2" fmla="*/ 1304365 h 1976718"/>
                <a:gd name="connsiteX3" fmla="*/ 295835 w 2150381"/>
                <a:gd name="connsiteY3" fmla="*/ 0 h 1976718"/>
                <a:gd name="connsiteX4" fmla="*/ 1492624 w 2150381"/>
                <a:gd name="connsiteY4" fmla="*/ 376518 h 1976718"/>
                <a:gd name="connsiteX5" fmla="*/ 1054250 w 2150381"/>
                <a:gd name="connsiteY5" fmla="*/ 437118 h 1976718"/>
                <a:gd name="connsiteX6" fmla="*/ 2150381 w 2150381"/>
                <a:gd name="connsiteY6" fmla="*/ 1763865 h 1976718"/>
                <a:gd name="connsiteX0" fmla="*/ 2074392 w 2150381"/>
                <a:gd name="connsiteY0" fmla="*/ 1858356 h 1858356"/>
                <a:gd name="connsiteX1" fmla="*/ 299288 w 2150381"/>
                <a:gd name="connsiteY1" fmla="*/ 909844 h 1858356"/>
                <a:gd name="connsiteX2" fmla="*/ 0 w 2150381"/>
                <a:gd name="connsiteY2" fmla="*/ 1304365 h 1858356"/>
                <a:gd name="connsiteX3" fmla="*/ 295835 w 2150381"/>
                <a:gd name="connsiteY3" fmla="*/ 0 h 1858356"/>
                <a:gd name="connsiteX4" fmla="*/ 1492624 w 2150381"/>
                <a:gd name="connsiteY4" fmla="*/ 376518 h 1858356"/>
                <a:gd name="connsiteX5" fmla="*/ 1054250 w 2150381"/>
                <a:gd name="connsiteY5" fmla="*/ 437118 h 1858356"/>
                <a:gd name="connsiteX6" fmla="*/ 2150381 w 2150381"/>
                <a:gd name="connsiteY6" fmla="*/ 1763865 h 1858356"/>
                <a:gd name="connsiteX0" fmla="*/ 2074392 w 2293225"/>
                <a:gd name="connsiteY0" fmla="*/ 1858356 h 1858356"/>
                <a:gd name="connsiteX1" fmla="*/ 299288 w 2293225"/>
                <a:gd name="connsiteY1" fmla="*/ 909844 h 1858356"/>
                <a:gd name="connsiteX2" fmla="*/ 0 w 2293225"/>
                <a:gd name="connsiteY2" fmla="*/ 1304365 h 1858356"/>
                <a:gd name="connsiteX3" fmla="*/ 295835 w 2293225"/>
                <a:gd name="connsiteY3" fmla="*/ 0 h 1858356"/>
                <a:gd name="connsiteX4" fmla="*/ 1492624 w 2293225"/>
                <a:gd name="connsiteY4" fmla="*/ 376518 h 1858356"/>
                <a:gd name="connsiteX5" fmla="*/ 1054250 w 2293225"/>
                <a:gd name="connsiteY5" fmla="*/ 437118 h 1858356"/>
                <a:gd name="connsiteX6" fmla="*/ 2293225 w 2293225"/>
                <a:gd name="connsiteY6" fmla="*/ 1549527 h 1858356"/>
                <a:gd name="connsiteX0" fmla="*/ 2274821 w 2293225"/>
                <a:gd name="connsiteY0" fmla="*/ 1671330 h 1671330"/>
                <a:gd name="connsiteX1" fmla="*/ 299288 w 2293225"/>
                <a:gd name="connsiteY1" fmla="*/ 909844 h 1671330"/>
                <a:gd name="connsiteX2" fmla="*/ 0 w 2293225"/>
                <a:gd name="connsiteY2" fmla="*/ 1304365 h 1671330"/>
                <a:gd name="connsiteX3" fmla="*/ 295835 w 2293225"/>
                <a:gd name="connsiteY3" fmla="*/ 0 h 1671330"/>
                <a:gd name="connsiteX4" fmla="*/ 1492624 w 2293225"/>
                <a:gd name="connsiteY4" fmla="*/ 376518 h 1671330"/>
                <a:gd name="connsiteX5" fmla="*/ 1054250 w 2293225"/>
                <a:gd name="connsiteY5" fmla="*/ 437118 h 1671330"/>
                <a:gd name="connsiteX6" fmla="*/ 2293225 w 2293225"/>
                <a:gd name="connsiteY6" fmla="*/ 1549527 h 1671330"/>
                <a:gd name="connsiteX0" fmla="*/ 2274821 w 2293225"/>
                <a:gd name="connsiteY0" fmla="*/ 1671330 h 1671330"/>
                <a:gd name="connsiteX1" fmla="*/ 299288 w 2293225"/>
                <a:gd name="connsiteY1" fmla="*/ 909844 h 1671330"/>
                <a:gd name="connsiteX2" fmla="*/ 0 w 2293225"/>
                <a:gd name="connsiteY2" fmla="*/ 1304365 h 1671330"/>
                <a:gd name="connsiteX3" fmla="*/ 295835 w 2293225"/>
                <a:gd name="connsiteY3" fmla="*/ 0 h 1671330"/>
                <a:gd name="connsiteX4" fmla="*/ 1492624 w 2293225"/>
                <a:gd name="connsiteY4" fmla="*/ 376518 h 1671330"/>
                <a:gd name="connsiteX5" fmla="*/ 1054250 w 2293225"/>
                <a:gd name="connsiteY5" fmla="*/ 437118 h 1671330"/>
                <a:gd name="connsiteX6" fmla="*/ 2293225 w 2293225"/>
                <a:gd name="connsiteY6" fmla="*/ 1549527 h 1671330"/>
                <a:gd name="connsiteX0" fmla="*/ 2274821 w 2293225"/>
                <a:gd name="connsiteY0" fmla="*/ 1671330 h 1671330"/>
                <a:gd name="connsiteX1" fmla="*/ 299288 w 2293225"/>
                <a:gd name="connsiteY1" fmla="*/ 909844 h 1671330"/>
                <a:gd name="connsiteX2" fmla="*/ 0 w 2293225"/>
                <a:gd name="connsiteY2" fmla="*/ 1304365 h 1671330"/>
                <a:gd name="connsiteX3" fmla="*/ 295835 w 2293225"/>
                <a:gd name="connsiteY3" fmla="*/ 0 h 1671330"/>
                <a:gd name="connsiteX4" fmla="*/ 1492624 w 2293225"/>
                <a:gd name="connsiteY4" fmla="*/ 376518 h 1671330"/>
                <a:gd name="connsiteX5" fmla="*/ 1054250 w 2293225"/>
                <a:gd name="connsiteY5" fmla="*/ 437118 h 1671330"/>
                <a:gd name="connsiteX6" fmla="*/ 2293225 w 2293225"/>
                <a:gd name="connsiteY6" fmla="*/ 1549527 h 1671330"/>
                <a:gd name="connsiteX0" fmla="*/ 2274821 w 2274820"/>
                <a:gd name="connsiteY0" fmla="*/ 1671330 h 1671330"/>
                <a:gd name="connsiteX1" fmla="*/ 299288 w 2274820"/>
                <a:gd name="connsiteY1" fmla="*/ 909844 h 1671330"/>
                <a:gd name="connsiteX2" fmla="*/ 0 w 2274820"/>
                <a:gd name="connsiteY2" fmla="*/ 1304365 h 1671330"/>
                <a:gd name="connsiteX3" fmla="*/ 295835 w 2274820"/>
                <a:gd name="connsiteY3" fmla="*/ 0 h 1671330"/>
                <a:gd name="connsiteX4" fmla="*/ 1492624 w 2274820"/>
                <a:gd name="connsiteY4" fmla="*/ 376518 h 1671330"/>
                <a:gd name="connsiteX5" fmla="*/ 1054250 w 2274820"/>
                <a:gd name="connsiteY5" fmla="*/ 437118 h 1671330"/>
                <a:gd name="connsiteX6" fmla="*/ 2096313 w 2274820"/>
                <a:gd name="connsiteY6" fmla="*/ 1353475 h 1671330"/>
                <a:gd name="connsiteX0" fmla="*/ 2274821 w 2274820"/>
                <a:gd name="connsiteY0" fmla="*/ 1671330 h 1832003"/>
                <a:gd name="connsiteX1" fmla="*/ 299288 w 2274820"/>
                <a:gd name="connsiteY1" fmla="*/ 909844 h 1832003"/>
                <a:gd name="connsiteX2" fmla="*/ 0 w 2274820"/>
                <a:gd name="connsiteY2" fmla="*/ 1304365 h 1832003"/>
                <a:gd name="connsiteX3" fmla="*/ 295835 w 2274820"/>
                <a:gd name="connsiteY3" fmla="*/ 0 h 1832003"/>
                <a:gd name="connsiteX4" fmla="*/ 1492624 w 2274820"/>
                <a:gd name="connsiteY4" fmla="*/ 376518 h 1832003"/>
                <a:gd name="connsiteX5" fmla="*/ 1054250 w 2274820"/>
                <a:gd name="connsiteY5" fmla="*/ 437118 h 1832003"/>
                <a:gd name="connsiteX6" fmla="*/ 2096313 w 2274820"/>
                <a:gd name="connsiteY6" fmla="*/ 1353475 h 1832003"/>
                <a:gd name="connsiteX0" fmla="*/ 2274821 w 2274820"/>
                <a:gd name="connsiteY0" fmla="*/ 1671330 h 1823753"/>
                <a:gd name="connsiteX1" fmla="*/ 299288 w 2274820"/>
                <a:gd name="connsiteY1" fmla="*/ 909844 h 1823753"/>
                <a:gd name="connsiteX2" fmla="*/ 0 w 2274820"/>
                <a:gd name="connsiteY2" fmla="*/ 1304365 h 1823753"/>
                <a:gd name="connsiteX3" fmla="*/ 295835 w 2274820"/>
                <a:gd name="connsiteY3" fmla="*/ 0 h 1823753"/>
                <a:gd name="connsiteX4" fmla="*/ 1492624 w 2274820"/>
                <a:gd name="connsiteY4" fmla="*/ 376518 h 1823753"/>
                <a:gd name="connsiteX5" fmla="*/ 1054250 w 2274820"/>
                <a:gd name="connsiteY5" fmla="*/ 437118 h 1823753"/>
                <a:gd name="connsiteX6" fmla="*/ 2096313 w 2274820"/>
                <a:gd name="connsiteY6" fmla="*/ 1353475 h 182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4820" h="1823753">
                  <a:moveTo>
                    <a:pt x="2274821" y="1671330"/>
                  </a:moveTo>
                  <a:cubicBezTo>
                    <a:pt x="1155510" y="1823753"/>
                    <a:pt x="781591" y="1421673"/>
                    <a:pt x="299288" y="909844"/>
                  </a:cubicBezTo>
                  <a:lnTo>
                    <a:pt x="0" y="1304365"/>
                  </a:lnTo>
                  <a:lnTo>
                    <a:pt x="295835" y="0"/>
                  </a:lnTo>
                  <a:lnTo>
                    <a:pt x="1492624" y="376518"/>
                  </a:lnTo>
                  <a:lnTo>
                    <a:pt x="1054250" y="437118"/>
                  </a:lnTo>
                  <a:cubicBezTo>
                    <a:pt x="1176636" y="887388"/>
                    <a:pt x="1587274" y="1394962"/>
                    <a:pt x="2096313" y="1353475"/>
                  </a:cubicBezTo>
                </a:path>
              </a:pathLst>
            </a:custGeom>
            <a:solidFill>
              <a:srgbClr val="002060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493088" y="5823948"/>
              <a:ext cx="2890857" cy="825214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670458" y="5866794"/>
              <a:ext cx="2562228" cy="65753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61000">
                  <a:schemeClr val="tx2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MANQUANTES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3862478" y="4976487"/>
              <a:ext cx="1664429" cy="15478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1000">
                  <a:schemeClr val="tx2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도넛 35"/>
            <p:cNvSpPr/>
            <p:nvPr/>
          </p:nvSpPr>
          <p:spPr>
            <a:xfrm>
              <a:off x="3810046" y="4820697"/>
              <a:ext cx="1833544" cy="1830960"/>
            </a:xfrm>
            <a:prstGeom prst="donut">
              <a:avLst>
                <a:gd name="adj" fmla="val 12407"/>
              </a:avLst>
            </a:prstGeom>
            <a:solidFill>
              <a:srgbClr val="002060"/>
            </a:soli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10046" y="5571097"/>
              <a:ext cx="1907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fr-FR" altLang="ko-KR" b="1" dirty="0" smtClean="0">
                  <a:solidFill>
                    <a:schemeClr val="bg1"/>
                  </a:solidFill>
                  <a:latin typeface="Arial" pitchFamily="34" charset="0"/>
                  <a:ea typeface="HY헤드라인M" pitchFamily="18" charset="-127"/>
                  <a:cs typeface="Arial" pitchFamily="34" charset="0"/>
                </a:rPr>
                <a:t>DONNEES</a:t>
              </a:r>
              <a:endParaRPr kumimoji="1" lang="ko-KR" altLang="ko-KR" b="1" dirty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97887" y="4860657"/>
              <a:ext cx="1643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400" b="1" dirty="0" smtClean="0">
                  <a:solidFill>
                    <a:schemeClr val="bg1"/>
                  </a:solidFill>
                  <a:latin typeface="Arial" pitchFamily="34" charset="0"/>
                  <a:ea typeface="HY헤드라인M" pitchFamily="18" charset="-127"/>
                  <a:cs typeface="Arial" pitchFamily="34" charset="0"/>
                </a:rPr>
                <a:t>ETAPE </a:t>
              </a:r>
              <a:r>
                <a:rPr kumimoji="1" lang="en-US" altLang="ko-KR" sz="2400" b="1" dirty="0">
                  <a:solidFill>
                    <a:schemeClr val="bg1"/>
                  </a:solidFill>
                  <a:latin typeface="Arial" pitchFamily="34" charset="0"/>
                  <a:ea typeface="HY헤드라인M" pitchFamily="18" charset="-127"/>
                  <a:cs typeface="Arial" pitchFamily="34" charset="0"/>
                </a:rPr>
                <a:t>1</a:t>
              </a:r>
              <a:endParaRPr kumimoji="1" lang="ko-KR" altLang="ko-KR" sz="2400" b="1" dirty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endParaRPr>
            </a:p>
          </p:txBody>
        </p:sp>
      </p:grpSp>
      <p:sp>
        <p:nvSpPr>
          <p:cNvPr id="62" name="Title 1"/>
          <p:cNvSpPr txBox="1">
            <a:spLocks/>
          </p:cNvSpPr>
          <p:nvPr/>
        </p:nvSpPr>
        <p:spPr>
          <a:xfrm>
            <a:off x="2622884" y="168442"/>
            <a:ext cx="6617369" cy="69783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b="1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Nettoyage Données</a:t>
            </a:r>
            <a:endParaRPr lang="fr-FR" sz="2800" b="1" dirty="0">
              <a:solidFill>
                <a:schemeClr val="bg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4214387" y="1010209"/>
            <a:ext cx="4201593" cy="3453534"/>
            <a:chOff x="1493088" y="3198123"/>
            <a:chExt cx="4201593" cy="3453534"/>
          </a:xfrm>
        </p:grpSpPr>
        <p:sp>
          <p:nvSpPr>
            <p:cNvPr id="87" name="타원 32"/>
            <p:cNvSpPr/>
            <p:nvPr/>
          </p:nvSpPr>
          <p:spPr>
            <a:xfrm>
              <a:off x="3763563" y="4752768"/>
              <a:ext cx="1931118" cy="189888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자유형 30"/>
            <p:cNvSpPr/>
            <p:nvPr/>
          </p:nvSpPr>
          <p:spPr>
            <a:xfrm rot="16600098" flipH="1" flipV="1">
              <a:off x="3659464" y="3686673"/>
              <a:ext cx="1831057" cy="853957"/>
            </a:xfrm>
            <a:custGeom>
              <a:avLst/>
              <a:gdLst>
                <a:gd name="connsiteX0" fmla="*/ 295835 w 4208930"/>
                <a:gd name="connsiteY0" fmla="*/ 53788 h 2030506"/>
                <a:gd name="connsiteX1" fmla="*/ 1492624 w 4208930"/>
                <a:gd name="connsiteY1" fmla="*/ 430306 h 2030506"/>
                <a:gd name="connsiteX2" fmla="*/ 1116106 w 4208930"/>
                <a:gd name="connsiteY2" fmla="*/ 470647 h 2030506"/>
                <a:gd name="connsiteX3" fmla="*/ 2299447 w 4208930"/>
                <a:gd name="connsiteY3" fmla="*/ 1196788 h 2030506"/>
                <a:gd name="connsiteX4" fmla="*/ 3039035 w 4208930"/>
                <a:gd name="connsiteY4" fmla="*/ 443753 h 2030506"/>
                <a:gd name="connsiteX5" fmla="*/ 2635624 w 4208930"/>
                <a:gd name="connsiteY5" fmla="*/ 416859 h 2030506"/>
                <a:gd name="connsiteX6" fmla="*/ 3899647 w 4208930"/>
                <a:gd name="connsiteY6" fmla="*/ 0 h 2030506"/>
                <a:gd name="connsiteX7" fmla="*/ 4208930 w 4208930"/>
                <a:gd name="connsiteY7" fmla="*/ 1277471 h 2030506"/>
                <a:gd name="connsiteX8" fmla="*/ 3872753 w 4208930"/>
                <a:gd name="connsiteY8" fmla="*/ 847165 h 2030506"/>
                <a:gd name="connsiteX9" fmla="*/ 2272553 w 4208930"/>
                <a:gd name="connsiteY9" fmla="*/ 2030506 h 2030506"/>
                <a:gd name="connsiteX10" fmla="*/ 349624 w 4208930"/>
                <a:gd name="connsiteY10" fmla="*/ 887506 h 2030506"/>
                <a:gd name="connsiteX11" fmla="*/ 0 w 4208930"/>
                <a:gd name="connsiteY11" fmla="*/ 1358153 h 2030506"/>
                <a:gd name="connsiteX12" fmla="*/ 295835 w 4208930"/>
                <a:gd name="connsiteY12" fmla="*/ 53788 h 2030506"/>
                <a:gd name="connsiteX0" fmla="*/ 295835 w 4208930"/>
                <a:gd name="connsiteY0" fmla="*/ 53788 h 2030506"/>
                <a:gd name="connsiteX1" fmla="*/ 1492624 w 4208930"/>
                <a:gd name="connsiteY1" fmla="*/ 430306 h 2030506"/>
                <a:gd name="connsiteX2" fmla="*/ 1116106 w 4208930"/>
                <a:gd name="connsiteY2" fmla="*/ 470647 h 2030506"/>
                <a:gd name="connsiteX3" fmla="*/ 2299447 w 4208930"/>
                <a:gd name="connsiteY3" fmla="*/ 1196788 h 2030506"/>
                <a:gd name="connsiteX4" fmla="*/ 3039035 w 4208930"/>
                <a:gd name="connsiteY4" fmla="*/ 443753 h 2030506"/>
                <a:gd name="connsiteX5" fmla="*/ 2635624 w 4208930"/>
                <a:gd name="connsiteY5" fmla="*/ 416859 h 2030506"/>
                <a:gd name="connsiteX6" fmla="*/ 3899647 w 4208930"/>
                <a:gd name="connsiteY6" fmla="*/ 0 h 2030506"/>
                <a:gd name="connsiteX7" fmla="*/ 4208930 w 4208930"/>
                <a:gd name="connsiteY7" fmla="*/ 1277471 h 2030506"/>
                <a:gd name="connsiteX8" fmla="*/ 3872753 w 4208930"/>
                <a:gd name="connsiteY8" fmla="*/ 847165 h 2030506"/>
                <a:gd name="connsiteX9" fmla="*/ 2272553 w 4208930"/>
                <a:gd name="connsiteY9" fmla="*/ 2030506 h 2030506"/>
                <a:gd name="connsiteX10" fmla="*/ 349624 w 4208930"/>
                <a:gd name="connsiteY10" fmla="*/ 887506 h 2030506"/>
                <a:gd name="connsiteX11" fmla="*/ 0 w 4208930"/>
                <a:gd name="connsiteY11" fmla="*/ 1358153 h 2030506"/>
                <a:gd name="connsiteX12" fmla="*/ 295835 w 4208930"/>
                <a:gd name="connsiteY12" fmla="*/ 53788 h 2030506"/>
                <a:gd name="connsiteX0" fmla="*/ 295835 w 4208930"/>
                <a:gd name="connsiteY0" fmla="*/ 53788 h 2030506"/>
                <a:gd name="connsiteX1" fmla="*/ 1492624 w 4208930"/>
                <a:gd name="connsiteY1" fmla="*/ 430306 h 2030506"/>
                <a:gd name="connsiteX2" fmla="*/ 1116106 w 4208930"/>
                <a:gd name="connsiteY2" fmla="*/ 470647 h 2030506"/>
                <a:gd name="connsiteX3" fmla="*/ 2156539 w 4208930"/>
                <a:gd name="connsiteY3" fmla="*/ 1339640 h 2030506"/>
                <a:gd name="connsiteX4" fmla="*/ 3039035 w 4208930"/>
                <a:gd name="connsiteY4" fmla="*/ 443753 h 2030506"/>
                <a:gd name="connsiteX5" fmla="*/ 2635624 w 4208930"/>
                <a:gd name="connsiteY5" fmla="*/ 416859 h 2030506"/>
                <a:gd name="connsiteX6" fmla="*/ 3899647 w 4208930"/>
                <a:gd name="connsiteY6" fmla="*/ 0 h 2030506"/>
                <a:gd name="connsiteX7" fmla="*/ 4208930 w 4208930"/>
                <a:gd name="connsiteY7" fmla="*/ 1277471 h 2030506"/>
                <a:gd name="connsiteX8" fmla="*/ 3872753 w 4208930"/>
                <a:gd name="connsiteY8" fmla="*/ 847165 h 2030506"/>
                <a:gd name="connsiteX9" fmla="*/ 2272553 w 4208930"/>
                <a:gd name="connsiteY9" fmla="*/ 2030506 h 2030506"/>
                <a:gd name="connsiteX10" fmla="*/ 349624 w 4208930"/>
                <a:gd name="connsiteY10" fmla="*/ 887506 h 2030506"/>
                <a:gd name="connsiteX11" fmla="*/ 0 w 4208930"/>
                <a:gd name="connsiteY11" fmla="*/ 1358153 h 2030506"/>
                <a:gd name="connsiteX12" fmla="*/ 295835 w 4208930"/>
                <a:gd name="connsiteY12" fmla="*/ 53788 h 2030506"/>
                <a:gd name="connsiteX0" fmla="*/ 295835 w 4208930"/>
                <a:gd name="connsiteY0" fmla="*/ 53788 h 2030506"/>
                <a:gd name="connsiteX1" fmla="*/ 1492624 w 4208930"/>
                <a:gd name="connsiteY1" fmla="*/ 430306 h 2030506"/>
                <a:gd name="connsiteX2" fmla="*/ 1116106 w 4208930"/>
                <a:gd name="connsiteY2" fmla="*/ 470647 h 2030506"/>
                <a:gd name="connsiteX3" fmla="*/ 2156539 w 4208930"/>
                <a:gd name="connsiteY3" fmla="*/ 1339640 h 2030506"/>
                <a:gd name="connsiteX4" fmla="*/ 3039035 w 4208930"/>
                <a:gd name="connsiteY4" fmla="*/ 443753 h 2030506"/>
                <a:gd name="connsiteX5" fmla="*/ 2635624 w 4208930"/>
                <a:gd name="connsiteY5" fmla="*/ 416859 h 2030506"/>
                <a:gd name="connsiteX6" fmla="*/ 3899647 w 4208930"/>
                <a:gd name="connsiteY6" fmla="*/ 0 h 2030506"/>
                <a:gd name="connsiteX7" fmla="*/ 4208930 w 4208930"/>
                <a:gd name="connsiteY7" fmla="*/ 1277471 h 2030506"/>
                <a:gd name="connsiteX8" fmla="*/ 3872753 w 4208930"/>
                <a:gd name="connsiteY8" fmla="*/ 847165 h 2030506"/>
                <a:gd name="connsiteX9" fmla="*/ 2058207 w 4208930"/>
                <a:gd name="connsiteY9" fmla="*/ 2030506 h 2030506"/>
                <a:gd name="connsiteX10" fmla="*/ 349624 w 4208930"/>
                <a:gd name="connsiteY10" fmla="*/ 887506 h 2030506"/>
                <a:gd name="connsiteX11" fmla="*/ 0 w 4208930"/>
                <a:gd name="connsiteY11" fmla="*/ 1358153 h 2030506"/>
                <a:gd name="connsiteX12" fmla="*/ 295835 w 4208930"/>
                <a:gd name="connsiteY12" fmla="*/ 53788 h 2030506"/>
                <a:gd name="connsiteX0" fmla="*/ 295835 w 4208930"/>
                <a:gd name="connsiteY0" fmla="*/ 53788 h 2030506"/>
                <a:gd name="connsiteX1" fmla="*/ 1492624 w 4208930"/>
                <a:gd name="connsiteY1" fmla="*/ 430306 h 2030506"/>
                <a:gd name="connsiteX2" fmla="*/ 1116106 w 4208930"/>
                <a:gd name="connsiteY2" fmla="*/ 470647 h 2030506"/>
                <a:gd name="connsiteX3" fmla="*/ 2156539 w 4208930"/>
                <a:gd name="connsiteY3" fmla="*/ 1339640 h 2030506"/>
                <a:gd name="connsiteX4" fmla="*/ 3039035 w 4208930"/>
                <a:gd name="connsiteY4" fmla="*/ 443753 h 2030506"/>
                <a:gd name="connsiteX5" fmla="*/ 2635624 w 4208930"/>
                <a:gd name="connsiteY5" fmla="*/ 416859 h 2030506"/>
                <a:gd name="connsiteX6" fmla="*/ 3899647 w 4208930"/>
                <a:gd name="connsiteY6" fmla="*/ 0 h 2030506"/>
                <a:gd name="connsiteX7" fmla="*/ 4208930 w 4208930"/>
                <a:gd name="connsiteY7" fmla="*/ 1277471 h 2030506"/>
                <a:gd name="connsiteX8" fmla="*/ 3872753 w 4208930"/>
                <a:gd name="connsiteY8" fmla="*/ 847165 h 2030506"/>
                <a:gd name="connsiteX9" fmla="*/ 2058207 w 4208930"/>
                <a:gd name="connsiteY9" fmla="*/ 2030506 h 2030506"/>
                <a:gd name="connsiteX10" fmla="*/ 349624 w 4208930"/>
                <a:gd name="connsiteY10" fmla="*/ 887506 h 2030506"/>
                <a:gd name="connsiteX11" fmla="*/ 0 w 4208930"/>
                <a:gd name="connsiteY11" fmla="*/ 1358153 h 2030506"/>
                <a:gd name="connsiteX12" fmla="*/ 295835 w 4208930"/>
                <a:gd name="connsiteY12" fmla="*/ 53788 h 2030506"/>
                <a:gd name="connsiteX0" fmla="*/ 295835 w 4208930"/>
                <a:gd name="connsiteY0" fmla="*/ 53788 h 2030506"/>
                <a:gd name="connsiteX1" fmla="*/ 1492624 w 4208930"/>
                <a:gd name="connsiteY1" fmla="*/ 430306 h 2030506"/>
                <a:gd name="connsiteX2" fmla="*/ 1116106 w 4208930"/>
                <a:gd name="connsiteY2" fmla="*/ 470647 h 2030506"/>
                <a:gd name="connsiteX3" fmla="*/ 2156539 w 4208930"/>
                <a:gd name="connsiteY3" fmla="*/ 1339640 h 2030506"/>
                <a:gd name="connsiteX4" fmla="*/ 3039035 w 4208930"/>
                <a:gd name="connsiteY4" fmla="*/ 443753 h 2030506"/>
                <a:gd name="connsiteX5" fmla="*/ 2635624 w 4208930"/>
                <a:gd name="connsiteY5" fmla="*/ 416859 h 2030506"/>
                <a:gd name="connsiteX6" fmla="*/ 3899647 w 4208930"/>
                <a:gd name="connsiteY6" fmla="*/ 0 h 2030506"/>
                <a:gd name="connsiteX7" fmla="*/ 4208930 w 4208930"/>
                <a:gd name="connsiteY7" fmla="*/ 1277471 h 2030506"/>
                <a:gd name="connsiteX8" fmla="*/ 3872753 w 4208930"/>
                <a:gd name="connsiteY8" fmla="*/ 847165 h 2030506"/>
                <a:gd name="connsiteX9" fmla="*/ 2058207 w 4208930"/>
                <a:gd name="connsiteY9" fmla="*/ 2030506 h 2030506"/>
                <a:gd name="connsiteX10" fmla="*/ 349624 w 4208930"/>
                <a:gd name="connsiteY10" fmla="*/ 887506 h 2030506"/>
                <a:gd name="connsiteX11" fmla="*/ 0 w 4208930"/>
                <a:gd name="connsiteY11" fmla="*/ 1358153 h 2030506"/>
                <a:gd name="connsiteX12" fmla="*/ 295835 w 4208930"/>
                <a:gd name="connsiteY12" fmla="*/ 53788 h 2030506"/>
                <a:gd name="connsiteX0" fmla="*/ 295835 w 4208930"/>
                <a:gd name="connsiteY0" fmla="*/ 53788 h 2030506"/>
                <a:gd name="connsiteX1" fmla="*/ 1492624 w 4208930"/>
                <a:gd name="connsiteY1" fmla="*/ 430306 h 2030506"/>
                <a:gd name="connsiteX2" fmla="*/ 1116106 w 4208930"/>
                <a:gd name="connsiteY2" fmla="*/ 470647 h 2030506"/>
                <a:gd name="connsiteX3" fmla="*/ 2156539 w 4208930"/>
                <a:gd name="connsiteY3" fmla="*/ 1339640 h 2030506"/>
                <a:gd name="connsiteX4" fmla="*/ 3039035 w 4208930"/>
                <a:gd name="connsiteY4" fmla="*/ 443753 h 2030506"/>
                <a:gd name="connsiteX5" fmla="*/ 2635624 w 4208930"/>
                <a:gd name="connsiteY5" fmla="*/ 416859 h 2030506"/>
                <a:gd name="connsiteX6" fmla="*/ 3899647 w 4208930"/>
                <a:gd name="connsiteY6" fmla="*/ 0 h 2030506"/>
                <a:gd name="connsiteX7" fmla="*/ 4208930 w 4208930"/>
                <a:gd name="connsiteY7" fmla="*/ 1277471 h 2030506"/>
                <a:gd name="connsiteX8" fmla="*/ 3872753 w 4208930"/>
                <a:gd name="connsiteY8" fmla="*/ 847165 h 2030506"/>
                <a:gd name="connsiteX9" fmla="*/ 2058207 w 4208930"/>
                <a:gd name="connsiteY9" fmla="*/ 2030506 h 2030506"/>
                <a:gd name="connsiteX10" fmla="*/ 349624 w 4208930"/>
                <a:gd name="connsiteY10" fmla="*/ 887506 h 2030506"/>
                <a:gd name="connsiteX11" fmla="*/ 0 w 4208930"/>
                <a:gd name="connsiteY11" fmla="*/ 1358153 h 2030506"/>
                <a:gd name="connsiteX12" fmla="*/ 295835 w 4208930"/>
                <a:gd name="connsiteY12" fmla="*/ 53788 h 2030506"/>
                <a:gd name="connsiteX0" fmla="*/ 295835 w 4208930"/>
                <a:gd name="connsiteY0" fmla="*/ 53788 h 2030506"/>
                <a:gd name="connsiteX1" fmla="*/ 1492624 w 4208930"/>
                <a:gd name="connsiteY1" fmla="*/ 430306 h 2030506"/>
                <a:gd name="connsiteX2" fmla="*/ 1116106 w 4208930"/>
                <a:gd name="connsiteY2" fmla="*/ 470647 h 2030506"/>
                <a:gd name="connsiteX3" fmla="*/ 2156539 w 4208930"/>
                <a:gd name="connsiteY3" fmla="*/ 1339640 h 2030506"/>
                <a:gd name="connsiteX4" fmla="*/ 3039035 w 4208930"/>
                <a:gd name="connsiteY4" fmla="*/ 443753 h 2030506"/>
                <a:gd name="connsiteX5" fmla="*/ 2635624 w 4208930"/>
                <a:gd name="connsiteY5" fmla="*/ 416859 h 2030506"/>
                <a:gd name="connsiteX6" fmla="*/ 3899647 w 4208930"/>
                <a:gd name="connsiteY6" fmla="*/ 0 h 2030506"/>
                <a:gd name="connsiteX7" fmla="*/ 4208930 w 4208930"/>
                <a:gd name="connsiteY7" fmla="*/ 1277471 h 2030506"/>
                <a:gd name="connsiteX8" fmla="*/ 3872753 w 4208930"/>
                <a:gd name="connsiteY8" fmla="*/ 847165 h 2030506"/>
                <a:gd name="connsiteX9" fmla="*/ 2058207 w 4208930"/>
                <a:gd name="connsiteY9" fmla="*/ 2030506 h 2030506"/>
                <a:gd name="connsiteX10" fmla="*/ 349624 w 4208930"/>
                <a:gd name="connsiteY10" fmla="*/ 887506 h 2030506"/>
                <a:gd name="connsiteX11" fmla="*/ 0 w 4208930"/>
                <a:gd name="connsiteY11" fmla="*/ 1358153 h 2030506"/>
                <a:gd name="connsiteX12" fmla="*/ 295835 w 4208930"/>
                <a:gd name="connsiteY12" fmla="*/ 53788 h 2030506"/>
                <a:gd name="connsiteX0" fmla="*/ 295835 w 4208930"/>
                <a:gd name="connsiteY0" fmla="*/ 53788 h 2030506"/>
                <a:gd name="connsiteX1" fmla="*/ 1492624 w 4208930"/>
                <a:gd name="connsiteY1" fmla="*/ 430306 h 2030506"/>
                <a:gd name="connsiteX2" fmla="*/ 1116106 w 4208930"/>
                <a:gd name="connsiteY2" fmla="*/ 470647 h 2030506"/>
                <a:gd name="connsiteX3" fmla="*/ 2156539 w 4208930"/>
                <a:gd name="connsiteY3" fmla="*/ 1339640 h 2030506"/>
                <a:gd name="connsiteX4" fmla="*/ 3039035 w 4208930"/>
                <a:gd name="connsiteY4" fmla="*/ 443753 h 2030506"/>
                <a:gd name="connsiteX5" fmla="*/ 2635624 w 4208930"/>
                <a:gd name="connsiteY5" fmla="*/ 416859 h 2030506"/>
                <a:gd name="connsiteX6" fmla="*/ 3899647 w 4208930"/>
                <a:gd name="connsiteY6" fmla="*/ 0 h 2030506"/>
                <a:gd name="connsiteX7" fmla="*/ 4208930 w 4208930"/>
                <a:gd name="connsiteY7" fmla="*/ 1277471 h 2030506"/>
                <a:gd name="connsiteX8" fmla="*/ 3872753 w 4208930"/>
                <a:gd name="connsiteY8" fmla="*/ 847165 h 2030506"/>
                <a:gd name="connsiteX9" fmla="*/ 2058207 w 4208930"/>
                <a:gd name="connsiteY9" fmla="*/ 2030506 h 2030506"/>
                <a:gd name="connsiteX10" fmla="*/ 349624 w 4208930"/>
                <a:gd name="connsiteY10" fmla="*/ 887506 h 2030506"/>
                <a:gd name="connsiteX11" fmla="*/ 0 w 4208930"/>
                <a:gd name="connsiteY11" fmla="*/ 1358153 h 2030506"/>
                <a:gd name="connsiteX12" fmla="*/ 295835 w 4208930"/>
                <a:gd name="connsiteY12" fmla="*/ 53788 h 2030506"/>
                <a:gd name="connsiteX0" fmla="*/ 295835 w 4208930"/>
                <a:gd name="connsiteY0" fmla="*/ 53788 h 2030506"/>
                <a:gd name="connsiteX1" fmla="*/ 1492624 w 4208930"/>
                <a:gd name="connsiteY1" fmla="*/ 430306 h 2030506"/>
                <a:gd name="connsiteX2" fmla="*/ 1116106 w 4208930"/>
                <a:gd name="connsiteY2" fmla="*/ 470647 h 2030506"/>
                <a:gd name="connsiteX3" fmla="*/ 2156539 w 4208930"/>
                <a:gd name="connsiteY3" fmla="*/ 1339640 h 2030506"/>
                <a:gd name="connsiteX4" fmla="*/ 3039035 w 4208930"/>
                <a:gd name="connsiteY4" fmla="*/ 443753 h 2030506"/>
                <a:gd name="connsiteX5" fmla="*/ 2635624 w 4208930"/>
                <a:gd name="connsiteY5" fmla="*/ 416859 h 2030506"/>
                <a:gd name="connsiteX6" fmla="*/ 3899647 w 4208930"/>
                <a:gd name="connsiteY6" fmla="*/ 0 h 2030506"/>
                <a:gd name="connsiteX7" fmla="*/ 4208930 w 4208930"/>
                <a:gd name="connsiteY7" fmla="*/ 1277471 h 2030506"/>
                <a:gd name="connsiteX8" fmla="*/ 3872753 w 4208930"/>
                <a:gd name="connsiteY8" fmla="*/ 847165 h 2030506"/>
                <a:gd name="connsiteX9" fmla="*/ 2058207 w 4208930"/>
                <a:gd name="connsiteY9" fmla="*/ 2030506 h 2030506"/>
                <a:gd name="connsiteX10" fmla="*/ 349624 w 4208930"/>
                <a:gd name="connsiteY10" fmla="*/ 887506 h 2030506"/>
                <a:gd name="connsiteX11" fmla="*/ 0 w 4208930"/>
                <a:gd name="connsiteY11" fmla="*/ 1358153 h 2030506"/>
                <a:gd name="connsiteX12" fmla="*/ 295835 w 4208930"/>
                <a:gd name="connsiteY12" fmla="*/ 53788 h 2030506"/>
                <a:gd name="connsiteX0" fmla="*/ 295835 w 4208930"/>
                <a:gd name="connsiteY0" fmla="*/ 53788 h 2030506"/>
                <a:gd name="connsiteX1" fmla="*/ 1492624 w 4208930"/>
                <a:gd name="connsiteY1" fmla="*/ 430306 h 2030506"/>
                <a:gd name="connsiteX2" fmla="*/ 1116106 w 4208930"/>
                <a:gd name="connsiteY2" fmla="*/ 470647 h 2030506"/>
                <a:gd name="connsiteX3" fmla="*/ 2156539 w 4208930"/>
                <a:gd name="connsiteY3" fmla="*/ 1339640 h 2030506"/>
                <a:gd name="connsiteX4" fmla="*/ 3039035 w 4208930"/>
                <a:gd name="connsiteY4" fmla="*/ 443753 h 2030506"/>
                <a:gd name="connsiteX5" fmla="*/ 2635624 w 4208930"/>
                <a:gd name="connsiteY5" fmla="*/ 416859 h 2030506"/>
                <a:gd name="connsiteX6" fmla="*/ 3899647 w 4208930"/>
                <a:gd name="connsiteY6" fmla="*/ 0 h 2030506"/>
                <a:gd name="connsiteX7" fmla="*/ 4208930 w 4208930"/>
                <a:gd name="connsiteY7" fmla="*/ 1277471 h 2030506"/>
                <a:gd name="connsiteX8" fmla="*/ 3872753 w 4208930"/>
                <a:gd name="connsiteY8" fmla="*/ 847165 h 2030506"/>
                <a:gd name="connsiteX9" fmla="*/ 2058207 w 4208930"/>
                <a:gd name="connsiteY9" fmla="*/ 2030506 h 2030506"/>
                <a:gd name="connsiteX10" fmla="*/ 349624 w 4208930"/>
                <a:gd name="connsiteY10" fmla="*/ 887506 h 2030506"/>
                <a:gd name="connsiteX11" fmla="*/ 0 w 4208930"/>
                <a:gd name="connsiteY11" fmla="*/ 1358153 h 2030506"/>
                <a:gd name="connsiteX12" fmla="*/ 295835 w 4208930"/>
                <a:gd name="connsiteY12" fmla="*/ 53788 h 2030506"/>
                <a:gd name="connsiteX0" fmla="*/ 295835 w 4208930"/>
                <a:gd name="connsiteY0" fmla="*/ 53788 h 2030506"/>
                <a:gd name="connsiteX1" fmla="*/ 1492624 w 4208930"/>
                <a:gd name="connsiteY1" fmla="*/ 430306 h 2030506"/>
                <a:gd name="connsiteX2" fmla="*/ 1116106 w 4208930"/>
                <a:gd name="connsiteY2" fmla="*/ 470647 h 2030506"/>
                <a:gd name="connsiteX3" fmla="*/ 2156539 w 4208930"/>
                <a:gd name="connsiteY3" fmla="*/ 1339640 h 2030506"/>
                <a:gd name="connsiteX4" fmla="*/ 3039035 w 4208930"/>
                <a:gd name="connsiteY4" fmla="*/ 443753 h 2030506"/>
                <a:gd name="connsiteX5" fmla="*/ 2635624 w 4208930"/>
                <a:gd name="connsiteY5" fmla="*/ 416859 h 2030506"/>
                <a:gd name="connsiteX6" fmla="*/ 3899647 w 4208930"/>
                <a:gd name="connsiteY6" fmla="*/ 0 h 2030506"/>
                <a:gd name="connsiteX7" fmla="*/ 4208930 w 4208930"/>
                <a:gd name="connsiteY7" fmla="*/ 1277471 h 2030506"/>
                <a:gd name="connsiteX8" fmla="*/ 3872753 w 4208930"/>
                <a:gd name="connsiteY8" fmla="*/ 847165 h 2030506"/>
                <a:gd name="connsiteX9" fmla="*/ 2058207 w 4208930"/>
                <a:gd name="connsiteY9" fmla="*/ 2030506 h 2030506"/>
                <a:gd name="connsiteX10" fmla="*/ 349624 w 4208930"/>
                <a:gd name="connsiteY10" fmla="*/ 887506 h 2030506"/>
                <a:gd name="connsiteX11" fmla="*/ 0 w 4208930"/>
                <a:gd name="connsiteY11" fmla="*/ 1358153 h 2030506"/>
                <a:gd name="connsiteX12" fmla="*/ 295835 w 4208930"/>
                <a:gd name="connsiteY12" fmla="*/ 53788 h 2030506"/>
                <a:gd name="connsiteX0" fmla="*/ 295835 w 4208930"/>
                <a:gd name="connsiteY0" fmla="*/ 53788 h 2030506"/>
                <a:gd name="connsiteX1" fmla="*/ 1492624 w 4208930"/>
                <a:gd name="connsiteY1" fmla="*/ 430306 h 2030506"/>
                <a:gd name="connsiteX2" fmla="*/ 1116106 w 4208930"/>
                <a:gd name="connsiteY2" fmla="*/ 470647 h 2030506"/>
                <a:gd name="connsiteX3" fmla="*/ 2156539 w 4208930"/>
                <a:gd name="connsiteY3" fmla="*/ 1339640 h 2030506"/>
                <a:gd name="connsiteX4" fmla="*/ 3039035 w 4208930"/>
                <a:gd name="connsiteY4" fmla="*/ 443753 h 2030506"/>
                <a:gd name="connsiteX5" fmla="*/ 2635624 w 4208930"/>
                <a:gd name="connsiteY5" fmla="*/ 416859 h 2030506"/>
                <a:gd name="connsiteX6" fmla="*/ 3899647 w 4208930"/>
                <a:gd name="connsiteY6" fmla="*/ 0 h 2030506"/>
                <a:gd name="connsiteX7" fmla="*/ 4208930 w 4208930"/>
                <a:gd name="connsiteY7" fmla="*/ 1277471 h 2030506"/>
                <a:gd name="connsiteX8" fmla="*/ 3872753 w 4208930"/>
                <a:gd name="connsiteY8" fmla="*/ 847165 h 2030506"/>
                <a:gd name="connsiteX9" fmla="*/ 2058207 w 4208930"/>
                <a:gd name="connsiteY9" fmla="*/ 2030506 h 2030506"/>
                <a:gd name="connsiteX10" fmla="*/ 349624 w 4208930"/>
                <a:gd name="connsiteY10" fmla="*/ 887506 h 2030506"/>
                <a:gd name="connsiteX11" fmla="*/ 0 w 4208930"/>
                <a:gd name="connsiteY11" fmla="*/ 1358153 h 2030506"/>
                <a:gd name="connsiteX12" fmla="*/ 295835 w 4208930"/>
                <a:gd name="connsiteY12" fmla="*/ 53788 h 2030506"/>
                <a:gd name="connsiteX0" fmla="*/ 295835 w 4208930"/>
                <a:gd name="connsiteY0" fmla="*/ 53788 h 2030506"/>
                <a:gd name="connsiteX1" fmla="*/ 1492624 w 4208930"/>
                <a:gd name="connsiteY1" fmla="*/ 430306 h 2030506"/>
                <a:gd name="connsiteX2" fmla="*/ 1116106 w 4208930"/>
                <a:gd name="connsiteY2" fmla="*/ 470647 h 2030506"/>
                <a:gd name="connsiteX3" fmla="*/ 2156539 w 4208930"/>
                <a:gd name="connsiteY3" fmla="*/ 1339640 h 2030506"/>
                <a:gd name="connsiteX4" fmla="*/ 3039035 w 4208930"/>
                <a:gd name="connsiteY4" fmla="*/ 443753 h 2030506"/>
                <a:gd name="connsiteX5" fmla="*/ 2635624 w 4208930"/>
                <a:gd name="connsiteY5" fmla="*/ 416859 h 2030506"/>
                <a:gd name="connsiteX6" fmla="*/ 3899647 w 4208930"/>
                <a:gd name="connsiteY6" fmla="*/ 0 h 2030506"/>
                <a:gd name="connsiteX7" fmla="*/ 4208930 w 4208930"/>
                <a:gd name="connsiteY7" fmla="*/ 1277471 h 2030506"/>
                <a:gd name="connsiteX8" fmla="*/ 3872753 w 4208930"/>
                <a:gd name="connsiteY8" fmla="*/ 847165 h 2030506"/>
                <a:gd name="connsiteX9" fmla="*/ 2058207 w 4208930"/>
                <a:gd name="connsiteY9" fmla="*/ 2030506 h 2030506"/>
                <a:gd name="connsiteX10" fmla="*/ 349624 w 4208930"/>
                <a:gd name="connsiteY10" fmla="*/ 887506 h 2030506"/>
                <a:gd name="connsiteX11" fmla="*/ 0 w 4208930"/>
                <a:gd name="connsiteY11" fmla="*/ 1358153 h 2030506"/>
                <a:gd name="connsiteX12" fmla="*/ 295835 w 4208930"/>
                <a:gd name="connsiteY12" fmla="*/ 53788 h 2030506"/>
                <a:gd name="connsiteX0" fmla="*/ 295835 w 4208930"/>
                <a:gd name="connsiteY0" fmla="*/ 53788 h 2030506"/>
                <a:gd name="connsiteX1" fmla="*/ 1492624 w 4208930"/>
                <a:gd name="connsiteY1" fmla="*/ 430306 h 2030506"/>
                <a:gd name="connsiteX2" fmla="*/ 1116106 w 4208930"/>
                <a:gd name="connsiteY2" fmla="*/ 470647 h 2030506"/>
                <a:gd name="connsiteX3" fmla="*/ 2156539 w 4208930"/>
                <a:gd name="connsiteY3" fmla="*/ 1339640 h 2030506"/>
                <a:gd name="connsiteX4" fmla="*/ 3039035 w 4208930"/>
                <a:gd name="connsiteY4" fmla="*/ 443753 h 2030506"/>
                <a:gd name="connsiteX5" fmla="*/ 2635624 w 4208930"/>
                <a:gd name="connsiteY5" fmla="*/ 416859 h 2030506"/>
                <a:gd name="connsiteX6" fmla="*/ 3899647 w 4208930"/>
                <a:gd name="connsiteY6" fmla="*/ 0 h 2030506"/>
                <a:gd name="connsiteX7" fmla="*/ 4208930 w 4208930"/>
                <a:gd name="connsiteY7" fmla="*/ 1277471 h 2030506"/>
                <a:gd name="connsiteX8" fmla="*/ 3872753 w 4208930"/>
                <a:gd name="connsiteY8" fmla="*/ 847165 h 2030506"/>
                <a:gd name="connsiteX9" fmla="*/ 2058207 w 4208930"/>
                <a:gd name="connsiteY9" fmla="*/ 2030506 h 2030506"/>
                <a:gd name="connsiteX10" fmla="*/ 349624 w 4208930"/>
                <a:gd name="connsiteY10" fmla="*/ 887506 h 2030506"/>
                <a:gd name="connsiteX11" fmla="*/ 0 w 4208930"/>
                <a:gd name="connsiteY11" fmla="*/ 1358153 h 2030506"/>
                <a:gd name="connsiteX12" fmla="*/ 295835 w 4208930"/>
                <a:gd name="connsiteY12" fmla="*/ 53788 h 2030506"/>
                <a:gd name="connsiteX0" fmla="*/ 295835 w 4208930"/>
                <a:gd name="connsiteY0" fmla="*/ 53788 h 2055451"/>
                <a:gd name="connsiteX1" fmla="*/ 1492624 w 4208930"/>
                <a:gd name="connsiteY1" fmla="*/ 430306 h 2055451"/>
                <a:gd name="connsiteX2" fmla="*/ 1116106 w 4208930"/>
                <a:gd name="connsiteY2" fmla="*/ 470647 h 2055451"/>
                <a:gd name="connsiteX3" fmla="*/ 2156539 w 4208930"/>
                <a:gd name="connsiteY3" fmla="*/ 1339640 h 2055451"/>
                <a:gd name="connsiteX4" fmla="*/ 3039035 w 4208930"/>
                <a:gd name="connsiteY4" fmla="*/ 443753 h 2055451"/>
                <a:gd name="connsiteX5" fmla="*/ 2635624 w 4208930"/>
                <a:gd name="connsiteY5" fmla="*/ 416859 h 2055451"/>
                <a:gd name="connsiteX6" fmla="*/ 3899647 w 4208930"/>
                <a:gd name="connsiteY6" fmla="*/ 0 h 2055451"/>
                <a:gd name="connsiteX7" fmla="*/ 4208930 w 4208930"/>
                <a:gd name="connsiteY7" fmla="*/ 1277471 h 2055451"/>
                <a:gd name="connsiteX8" fmla="*/ 3872753 w 4208930"/>
                <a:gd name="connsiteY8" fmla="*/ 847165 h 2055451"/>
                <a:gd name="connsiteX9" fmla="*/ 2058207 w 4208930"/>
                <a:gd name="connsiteY9" fmla="*/ 2030506 h 2055451"/>
                <a:gd name="connsiteX10" fmla="*/ 349624 w 4208930"/>
                <a:gd name="connsiteY10" fmla="*/ 887506 h 2055451"/>
                <a:gd name="connsiteX11" fmla="*/ 0 w 4208930"/>
                <a:gd name="connsiteY11" fmla="*/ 1358153 h 2055451"/>
                <a:gd name="connsiteX12" fmla="*/ 295835 w 4208930"/>
                <a:gd name="connsiteY12" fmla="*/ 53788 h 2055451"/>
                <a:gd name="connsiteX0" fmla="*/ 295835 w 4208930"/>
                <a:gd name="connsiteY0" fmla="*/ 53788 h 2055451"/>
                <a:gd name="connsiteX1" fmla="*/ 1492624 w 4208930"/>
                <a:gd name="connsiteY1" fmla="*/ 430306 h 2055451"/>
                <a:gd name="connsiteX2" fmla="*/ 1116106 w 4208930"/>
                <a:gd name="connsiteY2" fmla="*/ 470647 h 2055451"/>
                <a:gd name="connsiteX3" fmla="*/ 2123748 w 4208930"/>
                <a:gd name="connsiteY3" fmla="*/ 1501013 h 2055451"/>
                <a:gd name="connsiteX4" fmla="*/ 3039035 w 4208930"/>
                <a:gd name="connsiteY4" fmla="*/ 443753 h 2055451"/>
                <a:gd name="connsiteX5" fmla="*/ 2635624 w 4208930"/>
                <a:gd name="connsiteY5" fmla="*/ 416859 h 2055451"/>
                <a:gd name="connsiteX6" fmla="*/ 3899647 w 4208930"/>
                <a:gd name="connsiteY6" fmla="*/ 0 h 2055451"/>
                <a:gd name="connsiteX7" fmla="*/ 4208930 w 4208930"/>
                <a:gd name="connsiteY7" fmla="*/ 1277471 h 2055451"/>
                <a:gd name="connsiteX8" fmla="*/ 3872753 w 4208930"/>
                <a:gd name="connsiteY8" fmla="*/ 847165 h 2055451"/>
                <a:gd name="connsiteX9" fmla="*/ 2058207 w 4208930"/>
                <a:gd name="connsiteY9" fmla="*/ 2030506 h 2055451"/>
                <a:gd name="connsiteX10" fmla="*/ 349624 w 4208930"/>
                <a:gd name="connsiteY10" fmla="*/ 887506 h 2055451"/>
                <a:gd name="connsiteX11" fmla="*/ 0 w 4208930"/>
                <a:gd name="connsiteY11" fmla="*/ 1358153 h 2055451"/>
                <a:gd name="connsiteX12" fmla="*/ 295835 w 4208930"/>
                <a:gd name="connsiteY12" fmla="*/ 53788 h 2055451"/>
                <a:gd name="connsiteX0" fmla="*/ 295835 w 4208930"/>
                <a:gd name="connsiteY0" fmla="*/ 53788 h 2055451"/>
                <a:gd name="connsiteX1" fmla="*/ 1492624 w 4208930"/>
                <a:gd name="connsiteY1" fmla="*/ 430306 h 2055451"/>
                <a:gd name="connsiteX2" fmla="*/ 1116106 w 4208930"/>
                <a:gd name="connsiteY2" fmla="*/ 470647 h 2055451"/>
                <a:gd name="connsiteX3" fmla="*/ 2123748 w 4208930"/>
                <a:gd name="connsiteY3" fmla="*/ 1501013 h 2055451"/>
                <a:gd name="connsiteX4" fmla="*/ 3039035 w 4208930"/>
                <a:gd name="connsiteY4" fmla="*/ 443753 h 2055451"/>
                <a:gd name="connsiteX5" fmla="*/ 2635624 w 4208930"/>
                <a:gd name="connsiteY5" fmla="*/ 416859 h 2055451"/>
                <a:gd name="connsiteX6" fmla="*/ 3899647 w 4208930"/>
                <a:gd name="connsiteY6" fmla="*/ 0 h 2055451"/>
                <a:gd name="connsiteX7" fmla="*/ 4208930 w 4208930"/>
                <a:gd name="connsiteY7" fmla="*/ 1277471 h 2055451"/>
                <a:gd name="connsiteX8" fmla="*/ 3872753 w 4208930"/>
                <a:gd name="connsiteY8" fmla="*/ 847165 h 2055451"/>
                <a:gd name="connsiteX9" fmla="*/ 2058207 w 4208930"/>
                <a:gd name="connsiteY9" fmla="*/ 2030506 h 2055451"/>
                <a:gd name="connsiteX10" fmla="*/ 349624 w 4208930"/>
                <a:gd name="connsiteY10" fmla="*/ 887506 h 2055451"/>
                <a:gd name="connsiteX11" fmla="*/ 0 w 4208930"/>
                <a:gd name="connsiteY11" fmla="*/ 1358153 h 2055451"/>
                <a:gd name="connsiteX12" fmla="*/ 295835 w 4208930"/>
                <a:gd name="connsiteY12" fmla="*/ 53788 h 2055451"/>
                <a:gd name="connsiteX0" fmla="*/ 295835 w 4208930"/>
                <a:gd name="connsiteY0" fmla="*/ 53788 h 2055451"/>
                <a:gd name="connsiteX1" fmla="*/ 1492624 w 4208930"/>
                <a:gd name="connsiteY1" fmla="*/ 430306 h 2055451"/>
                <a:gd name="connsiteX2" fmla="*/ 1116106 w 4208930"/>
                <a:gd name="connsiteY2" fmla="*/ 470647 h 2055451"/>
                <a:gd name="connsiteX3" fmla="*/ 2123748 w 4208930"/>
                <a:gd name="connsiteY3" fmla="*/ 1501013 h 2055451"/>
                <a:gd name="connsiteX4" fmla="*/ 3039035 w 4208930"/>
                <a:gd name="connsiteY4" fmla="*/ 443753 h 2055451"/>
                <a:gd name="connsiteX5" fmla="*/ 2635624 w 4208930"/>
                <a:gd name="connsiteY5" fmla="*/ 416859 h 2055451"/>
                <a:gd name="connsiteX6" fmla="*/ 3899647 w 4208930"/>
                <a:gd name="connsiteY6" fmla="*/ 0 h 2055451"/>
                <a:gd name="connsiteX7" fmla="*/ 4208930 w 4208930"/>
                <a:gd name="connsiteY7" fmla="*/ 1277471 h 2055451"/>
                <a:gd name="connsiteX8" fmla="*/ 3872753 w 4208930"/>
                <a:gd name="connsiteY8" fmla="*/ 847165 h 2055451"/>
                <a:gd name="connsiteX9" fmla="*/ 2058207 w 4208930"/>
                <a:gd name="connsiteY9" fmla="*/ 2030506 h 2055451"/>
                <a:gd name="connsiteX10" fmla="*/ 349624 w 4208930"/>
                <a:gd name="connsiteY10" fmla="*/ 887506 h 2055451"/>
                <a:gd name="connsiteX11" fmla="*/ 0 w 4208930"/>
                <a:gd name="connsiteY11" fmla="*/ 1358153 h 2055451"/>
                <a:gd name="connsiteX12" fmla="*/ 295835 w 4208930"/>
                <a:gd name="connsiteY12" fmla="*/ 53788 h 2055451"/>
                <a:gd name="connsiteX0" fmla="*/ 4208930 w 4208930"/>
                <a:gd name="connsiteY0" fmla="*/ 1223683 h 2001663"/>
                <a:gd name="connsiteX1" fmla="*/ 3872753 w 4208930"/>
                <a:gd name="connsiteY1" fmla="*/ 793377 h 2001663"/>
                <a:gd name="connsiteX2" fmla="*/ 2058207 w 4208930"/>
                <a:gd name="connsiteY2" fmla="*/ 1976718 h 2001663"/>
                <a:gd name="connsiteX3" fmla="*/ 349624 w 4208930"/>
                <a:gd name="connsiteY3" fmla="*/ 833718 h 2001663"/>
                <a:gd name="connsiteX4" fmla="*/ 0 w 4208930"/>
                <a:gd name="connsiteY4" fmla="*/ 1304365 h 2001663"/>
                <a:gd name="connsiteX5" fmla="*/ 295835 w 4208930"/>
                <a:gd name="connsiteY5" fmla="*/ 0 h 2001663"/>
                <a:gd name="connsiteX6" fmla="*/ 1492624 w 4208930"/>
                <a:gd name="connsiteY6" fmla="*/ 376518 h 2001663"/>
                <a:gd name="connsiteX7" fmla="*/ 1116106 w 4208930"/>
                <a:gd name="connsiteY7" fmla="*/ 416859 h 2001663"/>
                <a:gd name="connsiteX8" fmla="*/ 2123748 w 4208930"/>
                <a:gd name="connsiteY8" fmla="*/ 1447225 h 2001663"/>
                <a:gd name="connsiteX9" fmla="*/ 3039035 w 4208930"/>
                <a:gd name="connsiteY9" fmla="*/ 389965 h 2001663"/>
                <a:gd name="connsiteX10" fmla="*/ 2635624 w 4208930"/>
                <a:gd name="connsiteY10" fmla="*/ 363071 h 2001663"/>
                <a:gd name="connsiteX11" fmla="*/ 3991087 w 4208930"/>
                <a:gd name="connsiteY11" fmla="*/ 37652 h 2001663"/>
                <a:gd name="connsiteX0" fmla="*/ 4208930 w 4208930"/>
                <a:gd name="connsiteY0" fmla="*/ 1223683 h 2001663"/>
                <a:gd name="connsiteX1" fmla="*/ 3872753 w 4208930"/>
                <a:gd name="connsiteY1" fmla="*/ 793377 h 2001663"/>
                <a:gd name="connsiteX2" fmla="*/ 2058207 w 4208930"/>
                <a:gd name="connsiteY2" fmla="*/ 1976718 h 2001663"/>
                <a:gd name="connsiteX3" fmla="*/ 349624 w 4208930"/>
                <a:gd name="connsiteY3" fmla="*/ 833718 h 2001663"/>
                <a:gd name="connsiteX4" fmla="*/ 0 w 4208930"/>
                <a:gd name="connsiteY4" fmla="*/ 1304365 h 2001663"/>
                <a:gd name="connsiteX5" fmla="*/ 295835 w 4208930"/>
                <a:gd name="connsiteY5" fmla="*/ 0 h 2001663"/>
                <a:gd name="connsiteX6" fmla="*/ 1492624 w 4208930"/>
                <a:gd name="connsiteY6" fmla="*/ 376518 h 2001663"/>
                <a:gd name="connsiteX7" fmla="*/ 1116106 w 4208930"/>
                <a:gd name="connsiteY7" fmla="*/ 416859 h 2001663"/>
                <a:gd name="connsiteX8" fmla="*/ 2123748 w 4208930"/>
                <a:gd name="connsiteY8" fmla="*/ 1447225 h 2001663"/>
                <a:gd name="connsiteX9" fmla="*/ 2635624 w 4208930"/>
                <a:gd name="connsiteY9" fmla="*/ 363071 h 2001663"/>
                <a:gd name="connsiteX10" fmla="*/ 3991087 w 4208930"/>
                <a:gd name="connsiteY10" fmla="*/ 37652 h 2001663"/>
                <a:gd name="connsiteX0" fmla="*/ 4208930 w 4208930"/>
                <a:gd name="connsiteY0" fmla="*/ 1223683 h 2001663"/>
                <a:gd name="connsiteX1" fmla="*/ 3872753 w 4208930"/>
                <a:gd name="connsiteY1" fmla="*/ 793377 h 2001663"/>
                <a:gd name="connsiteX2" fmla="*/ 2058207 w 4208930"/>
                <a:gd name="connsiteY2" fmla="*/ 1976718 h 2001663"/>
                <a:gd name="connsiteX3" fmla="*/ 349624 w 4208930"/>
                <a:gd name="connsiteY3" fmla="*/ 833718 h 2001663"/>
                <a:gd name="connsiteX4" fmla="*/ 0 w 4208930"/>
                <a:gd name="connsiteY4" fmla="*/ 1304365 h 2001663"/>
                <a:gd name="connsiteX5" fmla="*/ 295835 w 4208930"/>
                <a:gd name="connsiteY5" fmla="*/ 0 h 2001663"/>
                <a:gd name="connsiteX6" fmla="*/ 1492624 w 4208930"/>
                <a:gd name="connsiteY6" fmla="*/ 376518 h 2001663"/>
                <a:gd name="connsiteX7" fmla="*/ 1116106 w 4208930"/>
                <a:gd name="connsiteY7" fmla="*/ 416859 h 2001663"/>
                <a:gd name="connsiteX8" fmla="*/ 2123748 w 4208930"/>
                <a:gd name="connsiteY8" fmla="*/ 1447225 h 2001663"/>
                <a:gd name="connsiteX9" fmla="*/ 3991087 w 4208930"/>
                <a:gd name="connsiteY9" fmla="*/ 37652 h 2001663"/>
                <a:gd name="connsiteX0" fmla="*/ 4208930 w 4208930"/>
                <a:gd name="connsiteY0" fmla="*/ 1223683 h 2001663"/>
                <a:gd name="connsiteX1" fmla="*/ 3872753 w 4208930"/>
                <a:gd name="connsiteY1" fmla="*/ 793377 h 2001663"/>
                <a:gd name="connsiteX2" fmla="*/ 2058207 w 4208930"/>
                <a:gd name="connsiteY2" fmla="*/ 1976718 h 2001663"/>
                <a:gd name="connsiteX3" fmla="*/ 349624 w 4208930"/>
                <a:gd name="connsiteY3" fmla="*/ 833718 h 2001663"/>
                <a:gd name="connsiteX4" fmla="*/ 0 w 4208930"/>
                <a:gd name="connsiteY4" fmla="*/ 1304365 h 2001663"/>
                <a:gd name="connsiteX5" fmla="*/ 295835 w 4208930"/>
                <a:gd name="connsiteY5" fmla="*/ 0 h 2001663"/>
                <a:gd name="connsiteX6" fmla="*/ 1492624 w 4208930"/>
                <a:gd name="connsiteY6" fmla="*/ 376518 h 2001663"/>
                <a:gd name="connsiteX7" fmla="*/ 1116106 w 4208930"/>
                <a:gd name="connsiteY7" fmla="*/ 416859 h 2001663"/>
                <a:gd name="connsiteX8" fmla="*/ 2123748 w 4208930"/>
                <a:gd name="connsiteY8" fmla="*/ 1447225 h 2001663"/>
                <a:gd name="connsiteX0" fmla="*/ 4208930 w 4208930"/>
                <a:gd name="connsiteY0" fmla="*/ 1223683 h 1976718"/>
                <a:gd name="connsiteX1" fmla="*/ 2058207 w 4208930"/>
                <a:gd name="connsiteY1" fmla="*/ 1976718 h 1976718"/>
                <a:gd name="connsiteX2" fmla="*/ 349624 w 4208930"/>
                <a:gd name="connsiteY2" fmla="*/ 833718 h 1976718"/>
                <a:gd name="connsiteX3" fmla="*/ 0 w 4208930"/>
                <a:gd name="connsiteY3" fmla="*/ 1304365 h 1976718"/>
                <a:gd name="connsiteX4" fmla="*/ 295835 w 4208930"/>
                <a:gd name="connsiteY4" fmla="*/ 0 h 1976718"/>
                <a:gd name="connsiteX5" fmla="*/ 1492624 w 4208930"/>
                <a:gd name="connsiteY5" fmla="*/ 376518 h 1976718"/>
                <a:gd name="connsiteX6" fmla="*/ 1116106 w 4208930"/>
                <a:gd name="connsiteY6" fmla="*/ 416859 h 1976718"/>
                <a:gd name="connsiteX7" fmla="*/ 2123748 w 4208930"/>
                <a:gd name="connsiteY7" fmla="*/ 1447225 h 1976718"/>
                <a:gd name="connsiteX0" fmla="*/ 2058207 w 2123748"/>
                <a:gd name="connsiteY0" fmla="*/ 1976718 h 1976718"/>
                <a:gd name="connsiteX1" fmla="*/ 349624 w 2123748"/>
                <a:gd name="connsiteY1" fmla="*/ 833718 h 1976718"/>
                <a:gd name="connsiteX2" fmla="*/ 0 w 2123748"/>
                <a:gd name="connsiteY2" fmla="*/ 1304365 h 1976718"/>
                <a:gd name="connsiteX3" fmla="*/ 295835 w 2123748"/>
                <a:gd name="connsiteY3" fmla="*/ 0 h 1976718"/>
                <a:gd name="connsiteX4" fmla="*/ 1492624 w 2123748"/>
                <a:gd name="connsiteY4" fmla="*/ 376518 h 1976718"/>
                <a:gd name="connsiteX5" fmla="*/ 1116106 w 2123748"/>
                <a:gd name="connsiteY5" fmla="*/ 416859 h 1976718"/>
                <a:gd name="connsiteX6" fmla="*/ 2123748 w 2123748"/>
                <a:gd name="connsiteY6" fmla="*/ 1447225 h 1976718"/>
                <a:gd name="connsiteX0" fmla="*/ 2058207 w 2123748"/>
                <a:gd name="connsiteY0" fmla="*/ 1976718 h 1976718"/>
                <a:gd name="connsiteX1" fmla="*/ 349624 w 2123748"/>
                <a:gd name="connsiteY1" fmla="*/ 833718 h 1976718"/>
                <a:gd name="connsiteX2" fmla="*/ 0 w 2123748"/>
                <a:gd name="connsiteY2" fmla="*/ 1304365 h 1976718"/>
                <a:gd name="connsiteX3" fmla="*/ 295835 w 2123748"/>
                <a:gd name="connsiteY3" fmla="*/ 0 h 1976718"/>
                <a:gd name="connsiteX4" fmla="*/ 1492624 w 2123748"/>
                <a:gd name="connsiteY4" fmla="*/ 376518 h 1976718"/>
                <a:gd name="connsiteX5" fmla="*/ 1116106 w 2123748"/>
                <a:gd name="connsiteY5" fmla="*/ 416859 h 1976718"/>
                <a:gd name="connsiteX6" fmla="*/ 2123748 w 2123748"/>
                <a:gd name="connsiteY6" fmla="*/ 1447225 h 1976718"/>
                <a:gd name="connsiteX0" fmla="*/ 2058207 w 2123748"/>
                <a:gd name="connsiteY0" fmla="*/ 1976718 h 1976718"/>
                <a:gd name="connsiteX1" fmla="*/ 299288 w 2123748"/>
                <a:gd name="connsiteY1" fmla="*/ 909844 h 1976718"/>
                <a:gd name="connsiteX2" fmla="*/ 0 w 2123748"/>
                <a:gd name="connsiteY2" fmla="*/ 1304365 h 1976718"/>
                <a:gd name="connsiteX3" fmla="*/ 295835 w 2123748"/>
                <a:gd name="connsiteY3" fmla="*/ 0 h 1976718"/>
                <a:gd name="connsiteX4" fmla="*/ 1492624 w 2123748"/>
                <a:gd name="connsiteY4" fmla="*/ 376518 h 1976718"/>
                <a:gd name="connsiteX5" fmla="*/ 1116106 w 2123748"/>
                <a:gd name="connsiteY5" fmla="*/ 416859 h 1976718"/>
                <a:gd name="connsiteX6" fmla="*/ 2123748 w 2123748"/>
                <a:gd name="connsiteY6" fmla="*/ 1447225 h 1976718"/>
                <a:gd name="connsiteX0" fmla="*/ 2058207 w 2123748"/>
                <a:gd name="connsiteY0" fmla="*/ 1976718 h 1976718"/>
                <a:gd name="connsiteX1" fmla="*/ 299288 w 2123748"/>
                <a:gd name="connsiteY1" fmla="*/ 909844 h 1976718"/>
                <a:gd name="connsiteX2" fmla="*/ 0 w 2123748"/>
                <a:gd name="connsiteY2" fmla="*/ 1304365 h 1976718"/>
                <a:gd name="connsiteX3" fmla="*/ 295835 w 2123748"/>
                <a:gd name="connsiteY3" fmla="*/ 0 h 1976718"/>
                <a:gd name="connsiteX4" fmla="*/ 1492624 w 2123748"/>
                <a:gd name="connsiteY4" fmla="*/ 376518 h 1976718"/>
                <a:gd name="connsiteX5" fmla="*/ 1054250 w 2123748"/>
                <a:gd name="connsiteY5" fmla="*/ 437118 h 1976718"/>
                <a:gd name="connsiteX6" fmla="*/ 2123748 w 2123748"/>
                <a:gd name="connsiteY6" fmla="*/ 1447225 h 1976718"/>
                <a:gd name="connsiteX0" fmla="*/ 2058207 w 2123748"/>
                <a:gd name="connsiteY0" fmla="*/ 1976718 h 1976718"/>
                <a:gd name="connsiteX1" fmla="*/ 299288 w 2123748"/>
                <a:gd name="connsiteY1" fmla="*/ 909844 h 1976718"/>
                <a:gd name="connsiteX2" fmla="*/ 0 w 2123748"/>
                <a:gd name="connsiteY2" fmla="*/ 1304365 h 1976718"/>
                <a:gd name="connsiteX3" fmla="*/ 295835 w 2123748"/>
                <a:gd name="connsiteY3" fmla="*/ 0 h 1976718"/>
                <a:gd name="connsiteX4" fmla="*/ 1492624 w 2123748"/>
                <a:gd name="connsiteY4" fmla="*/ 376518 h 1976718"/>
                <a:gd name="connsiteX5" fmla="*/ 1054250 w 2123748"/>
                <a:gd name="connsiteY5" fmla="*/ 437118 h 1976718"/>
                <a:gd name="connsiteX6" fmla="*/ 2123748 w 2123748"/>
                <a:gd name="connsiteY6" fmla="*/ 1875829 h 1976718"/>
                <a:gd name="connsiteX0" fmla="*/ 2058207 w 2123748"/>
                <a:gd name="connsiteY0" fmla="*/ 1976718 h 1976718"/>
                <a:gd name="connsiteX1" fmla="*/ 299288 w 2123748"/>
                <a:gd name="connsiteY1" fmla="*/ 909844 h 1976718"/>
                <a:gd name="connsiteX2" fmla="*/ 0 w 2123748"/>
                <a:gd name="connsiteY2" fmla="*/ 1304365 h 1976718"/>
                <a:gd name="connsiteX3" fmla="*/ 295835 w 2123748"/>
                <a:gd name="connsiteY3" fmla="*/ 0 h 1976718"/>
                <a:gd name="connsiteX4" fmla="*/ 1492624 w 2123748"/>
                <a:gd name="connsiteY4" fmla="*/ 376518 h 1976718"/>
                <a:gd name="connsiteX5" fmla="*/ 1054250 w 2123748"/>
                <a:gd name="connsiteY5" fmla="*/ 437118 h 1976718"/>
                <a:gd name="connsiteX6" fmla="*/ 2123748 w 2123748"/>
                <a:gd name="connsiteY6" fmla="*/ 1875829 h 1976718"/>
                <a:gd name="connsiteX0" fmla="*/ 2058207 w 2150381"/>
                <a:gd name="connsiteY0" fmla="*/ 1976718 h 1976718"/>
                <a:gd name="connsiteX1" fmla="*/ 299288 w 2150381"/>
                <a:gd name="connsiteY1" fmla="*/ 909844 h 1976718"/>
                <a:gd name="connsiteX2" fmla="*/ 0 w 2150381"/>
                <a:gd name="connsiteY2" fmla="*/ 1304365 h 1976718"/>
                <a:gd name="connsiteX3" fmla="*/ 295835 w 2150381"/>
                <a:gd name="connsiteY3" fmla="*/ 0 h 1976718"/>
                <a:gd name="connsiteX4" fmla="*/ 1492624 w 2150381"/>
                <a:gd name="connsiteY4" fmla="*/ 376518 h 1976718"/>
                <a:gd name="connsiteX5" fmla="*/ 1054250 w 2150381"/>
                <a:gd name="connsiteY5" fmla="*/ 437118 h 1976718"/>
                <a:gd name="connsiteX6" fmla="*/ 2150381 w 2150381"/>
                <a:gd name="connsiteY6" fmla="*/ 1763865 h 1976718"/>
                <a:gd name="connsiteX0" fmla="*/ 2074392 w 2150381"/>
                <a:gd name="connsiteY0" fmla="*/ 1858356 h 1858356"/>
                <a:gd name="connsiteX1" fmla="*/ 299288 w 2150381"/>
                <a:gd name="connsiteY1" fmla="*/ 909844 h 1858356"/>
                <a:gd name="connsiteX2" fmla="*/ 0 w 2150381"/>
                <a:gd name="connsiteY2" fmla="*/ 1304365 h 1858356"/>
                <a:gd name="connsiteX3" fmla="*/ 295835 w 2150381"/>
                <a:gd name="connsiteY3" fmla="*/ 0 h 1858356"/>
                <a:gd name="connsiteX4" fmla="*/ 1492624 w 2150381"/>
                <a:gd name="connsiteY4" fmla="*/ 376518 h 1858356"/>
                <a:gd name="connsiteX5" fmla="*/ 1054250 w 2150381"/>
                <a:gd name="connsiteY5" fmla="*/ 437118 h 1858356"/>
                <a:gd name="connsiteX6" fmla="*/ 2150381 w 2150381"/>
                <a:gd name="connsiteY6" fmla="*/ 1763865 h 1858356"/>
                <a:gd name="connsiteX0" fmla="*/ 2074392 w 2293225"/>
                <a:gd name="connsiteY0" fmla="*/ 1858356 h 1858356"/>
                <a:gd name="connsiteX1" fmla="*/ 299288 w 2293225"/>
                <a:gd name="connsiteY1" fmla="*/ 909844 h 1858356"/>
                <a:gd name="connsiteX2" fmla="*/ 0 w 2293225"/>
                <a:gd name="connsiteY2" fmla="*/ 1304365 h 1858356"/>
                <a:gd name="connsiteX3" fmla="*/ 295835 w 2293225"/>
                <a:gd name="connsiteY3" fmla="*/ 0 h 1858356"/>
                <a:gd name="connsiteX4" fmla="*/ 1492624 w 2293225"/>
                <a:gd name="connsiteY4" fmla="*/ 376518 h 1858356"/>
                <a:gd name="connsiteX5" fmla="*/ 1054250 w 2293225"/>
                <a:gd name="connsiteY5" fmla="*/ 437118 h 1858356"/>
                <a:gd name="connsiteX6" fmla="*/ 2293225 w 2293225"/>
                <a:gd name="connsiteY6" fmla="*/ 1549527 h 1858356"/>
                <a:gd name="connsiteX0" fmla="*/ 2274821 w 2293225"/>
                <a:gd name="connsiteY0" fmla="*/ 1671330 h 1671330"/>
                <a:gd name="connsiteX1" fmla="*/ 299288 w 2293225"/>
                <a:gd name="connsiteY1" fmla="*/ 909844 h 1671330"/>
                <a:gd name="connsiteX2" fmla="*/ 0 w 2293225"/>
                <a:gd name="connsiteY2" fmla="*/ 1304365 h 1671330"/>
                <a:gd name="connsiteX3" fmla="*/ 295835 w 2293225"/>
                <a:gd name="connsiteY3" fmla="*/ 0 h 1671330"/>
                <a:gd name="connsiteX4" fmla="*/ 1492624 w 2293225"/>
                <a:gd name="connsiteY4" fmla="*/ 376518 h 1671330"/>
                <a:gd name="connsiteX5" fmla="*/ 1054250 w 2293225"/>
                <a:gd name="connsiteY5" fmla="*/ 437118 h 1671330"/>
                <a:gd name="connsiteX6" fmla="*/ 2293225 w 2293225"/>
                <a:gd name="connsiteY6" fmla="*/ 1549527 h 1671330"/>
                <a:gd name="connsiteX0" fmla="*/ 2274821 w 2293225"/>
                <a:gd name="connsiteY0" fmla="*/ 1671330 h 1671330"/>
                <a:gd name="connsiteX1" fmla="*/ 299288 w 2293225"/>
                <a:gd name="connsiteY1" fmla="*/ 909844 h 1671330"/>
                <a:gd name="connsiteX2" fmla="*/ 0 w 2293225"/>
                <a:gd name="connsiteY2" fmla="*/ 1304365 h 1671330"/>
                <a:gd name="connsiteX3" fmla="*/ 295835 w 2293225"/>
                <a:gd name="connsiteY3" fmla="*/ 0 h 1671330"/>
                <a:gd name="connsiteX4" fmla="*/ 1492624 w 2293225"/>
                <a:gd name="connsiteY4" fmla="*/ 376518 h 1671330"/>
                <a:gd name="connsiteX5" fmla="*/ 1054250 w 2293225"/>
                <a:gd name="connsiteY5" fmla="*/ 437118 h 1671330"/>
                <a:gd name="connsiteX6" fmla="*/ 2293225 w 2293225"/>
                <a:gd name="connsiteY6" fmla="*/ 1549527 h 1671330"/>
                <a:gd name="connsiteX0" fmla="*/ 2274821 w 2293225"/>
                <a:gd name="connsiteY0" fmla="*/ 1671330 h 1671330"/>
                <a:gd name="connsiteX1" fmla="*/ 299288 w 2293225"/>
                <a:gd name="connsiteY1" fmla="*/ 909844 h 1671330"/>
                <a:gd name="connsiteX2" fmla="*/ 0 w 2293225"/>
                <a:gd name="connsiteY2" fmla="*/ 1304365 h 1671330"/>
                <a:gd name="connsiteX3" fmla="*/ 295835 w 2293225"/>
                <a:gd name="connsiteY3" fmla="*/ 0 h 1671330"/>
                <a:gd name="connsiteX4" fmla="*/ 1492624 w 2293225"/>
                <a:gd name="connsiteY4" fmla="*/ 376518 h 1671330"/>
                <a:gd name="connsiteX5" fmla="*/ 1054250 w 2293225"/>
                <a:gd name="connsiteY5" fmla="*/ 437118 h 1671330"/>
                <a:gd name="connsiteX6" fmla="*/ 2293225 w 2293225"/>
                <a:gd name="connsiteY6" fmla="*/ 1549527 h 1671330"/>
                <a:gd name="connsiteX0" fmla="*/ 2274821 w 2274820"/>
                <a:gd name="connsiteY0" fmla="*/ 1671330 h 1671330"/>
                <a:gd name="connsiteX1" fmla="*/ 299288 w 2274820"/>
                <a:gd name="connsiteY1" fmla="*/ 909844 h 1671330"/>
                <a:gd name="connsiteX2" fmla="*/ 0 w 2274820"/>
                <a:gd name="connsiteY2" fmla="*/ 1304365 h 1671330"/>
                <a:gd name="connsiteX3" fmla="*/ 295835 w 2274820"/>
                <a:gd name="connsiteY3" fmla="*/ 0 h 1671330"/>
                <a:gd name="connsiteX4" fmla="*/ 1492624 w 2274820"/>
                <a:gd name="connsiteY4" fmla="*/ 376518 h 1671330"/>
                <a:gd name="connsiteX5" fmla="*/ 1054250 w 2274820"/>
                <a:gd name="connsiteY5" fmla="*/ 437118 h 1671330"/>
                <a:gd name="connsiteX6" fmla="*/ 2096313 w 2274820"/>
                <a:gd name="connsiteY6" fmla="*/ 1353475 h 1671330"/>
                <a:gd name="connsiteX0" fmla="*/ 2274821 w 2274820"/>
                <a:gd name="connsiteY0" fmla="*/ 1671330 h 1832003"/>
                <a:gd name="connsiteX1" fmla="*/ 299288 w 2274820"/>
                <a:gd name="connsiteY1" fmla="*/ 909844 h 1832003"/>
                <a:gd name="connsiteX2" fmla="*/ 0 w 2274820"/>
                <a:gd name="connsiteY2" fmla="*/ 1304365 h 1832003"/>
                <a:gd name="connsiteX3" fmla="*/ 295835 w 2274820"/>
                <a:gd name="connsiteY3" fmla="*/ 0 h 1832003"/>
                <a:gd name="connsiteX4" fmla="*/ 1492624 w 2274820"/>
                <a:gd name="connsiteY4" fmla="*/ 376518 h 1832003"/>
                <a:gd name="connsiteX5" fmla="*/ 1054250 w 2274820"/>
                <a:gd name="connsiteY5" fmla="*/ 437118 h 1832003"/>
                <a:gd name="connsiteX6" fmla="*/ 2096313 w 2274820"/>
                <a:gd name="connsiteY6" fmla="*/ 1353475 h 1832003"/>
                <a:gd name="connsiteX0" fmla="*/ 2274821 w 2274820"/>
                <a:gd name="connsiteY0" fmla="*/ 1671330 h 1823753"/>
                <a:gd name="connsiteX1" fmla="*/ 299288 w 2274820"/>
                <a:gd name="connsiteY1" fmla="*/ 909844 h 1823753"/>
                <a:gd name="connsiteX2" fmla="*/ 0 w 2274820"/>
                <a:gd name="connsiteY2" fmla="*/ 1304365 h 1823753"/>
                <a:gd name="connsiteX3" fmla="*/ 295835 w 2274820"/>
                <a:gd name="connsiteY3" fmla="*/ 0 h 1823753"/>
                <a:gd name="connsiteX4" fmla="*/ 1492624 w 2274820"/>
                <a:gd name="connsiteY4" fmla="*/ 376518 h 1823753"/>
                <a:gd name="connsiteX5" fmla="*/ 1054250 w 2274820"/>
                <a:gd name="connsiteY5" fmla="*/ 437118 h 1823753"/>
                <a:gd name="connsiteX6" fmla="*/ 2096313 w 2274820"/>
                <a:gd name="connsiteY6" fmla="*/ 1353475 h 182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4820" h="1823753">
                  <a:moveTo>
                    <a:pt x="2274821" y="1671330"/>
                  </a:moveTo>
                  <a:cubicBezTo>
                    <a:pt x="1155510" y="1823753"/>
                    <a:pt x="781591" y="1421673"/>
                    <a:pt x="299288" y="909844"/>
                  </a:cubicBezTo>
                  <a:lnTo>
                    <a:pt x="0" y="1304365"/>
                  </a:lnTo>
                  <a:lnTo>
                    <a:pt x="295835" y="0"/>
                  </a:lnTo>
                  <a:lnTo>
                    <a:pt x="1492624" y="376518"/>
                  </a:lnTo>
                  <a:lnTo>
                    <a:pt x="1054250" y="437118"/>
                  </a:lnTo>
                  <a:cubicBezTo>
                    <a:pt x="1176636" y="887388"/>
                    <a:pt x="1587274" y="1394962"/>
                    <a:pt x="2096313" y="1353475"/>
                  </a:cubicBezTo>
                </a:path>
              </a:pathLst>
            </a:custGeom>
            <a:solidFill>
              <a:srgbClr val="002060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9" name="모서리가 둥근 직사각형 31"/>
            <p:cNvSpPr/>
            <p:nvPr/>
          </p:nvSpPr>
          <p:spPr>
            <a:xfrm>
              <a:off x="1493088" y="5823948"/>
              <a:ext cx="2890857" cy="825214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모서리가 둥근 직사각형 33"/>
            <p:cNvSpPr/>
            <p:nvPr/>
          </p:nvSpPr>
          <p:spPr>
            <a:xfrm>
              <a:off x="1685956" y="5894201"/>
              <a:ext cx="2562228" cy="657530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ABERRANTES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타원 34"/>
            <p:cNvSpPr/>
            <p:nvPr/>
          </p:nvSpPr>
          <p:spPr>
            <a:xfrm>
              <a:off x="3862478" y="4976487"/>
              <a:ext cx="1664429" cy="154783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도넛 35"/>
            <p:cNvSpPr/>
            <p:nvPr/>
          </p:nvSpPr>
          <p:spPr>
            <a:xfrm>
              <a:off x="3810046" y="4820697"/>
              <a:ext cx="1833544" cy="1830960"/>
            </a:xfrm>
            <a:prstGeom prst="donut">
              <a:avLst>
                <a:gd name="adj" fmla="val 12407"/>
              </a:avLst>
            </a:prstGeom>
            <a:solidFill>
              <a:srgbClr val="002060"/>
            </a:soli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87287" y="5569560"/>
              <a:ext cx="1907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fr-FR" altLang="ko-KR" b="1" dirty="0" smtClean="0">
                  <a:solidFill>
                    <a:schemeClr val="bg1"/>
                  </a:solidFill>
                  <a:latin typeface="Arial" pitchFamily="34" charset="0"/>
                  <a:ea typeface="HY헤드라인M" pitchFamily="18" charset="-127"/>
                  <a:cs typeface="Arial" pitchFamily="34" charset="0"/>
                </a:rPr>
                <a:t>DONNEES</a:t>
              </a:r>
              <a:endParaRPr kumimoji="1" lang="ko-KR" altLang="ko-KR" b="1" dirty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806789" y="5147972"/>
              <a:ext cx="1643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400" b="1" dirty="0" smtClean="0">
                  <a:solidFill>
                    <a:schemeClr val="bg1"/>
                  </a:solidFill>
                  <a:latin typeface="Arial" pitchFamily="34" charset="0"/>
                  <a:ea typeface="HY헤드라인M" pitchFamily="18" charset="-127"/>
                  <a:cs typeface="Arial" pitchFamily="34" charset="0"/>
                </a:rPr>
                <a:t>ETAPE 2</a:t>
              </a:r>
              <a:endParaRPr kumimoji="1" lang="ko-KR" altLang="ko-KR" sz="2400" b="1" dirty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826993" y="661447"/>
            <a:ext cx="4201593" cy="1898889"/>
            <a:chOff x="7795268" y="646383"/>
            <a:chExt cx="4201593" cy="1898889"/>
          </a:xfrm>
        </p:grpSpPr>
        <p:sp>
          <p:nvSpPr>
            <p:cNvPr id="96" name="타원 32"/>
            <p:cNvSpPr/>
            <p:nvPr/>
          </p:nvSpPr>
          <p:spPr>
            <a:xfrm>
              <a:off x="10065743" y="646383"/>
              <a:ext cx="1931118" cy="189888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모서리가 둥근 직사각형 31"/>
            <p:cNvSpPr/>
            <p:nvPr/>
          </p:nvSpPr>
          <p:spPr>
            <a:xfrm>
              <a:off x="7795268" y="1717563"/>
              <a:ext cx="2890857" cy="825214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모서리가 둥근 직사각형 33"/>
            <p:cNvSpPr/>
            <p:nvPr/>
          </p:nvSpPr>
          <p:spPr>
            <a:xfrm>
              <a:off x="7988136" y="1787816"/>
              <a:ext cx="2562228" cy="657530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MAL ORTHOGRAPHIE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타원 34"/>
            <p:cNvSpPr/>
            <p:nvPr/>
          </p:nvSpPr>
          <p:spPr>
            <a:xfrm>
              <a:off x="10164658" y="870102"/>
              <a:ext cx="1664429" cy="154783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도넛 35"/>
            <p:cNvSpPr/>
            <p:nvPr/>
          </p:nvSpPr>
          <p:spPr>
            <a:xfrm>
              <a:off x="10112226" y="714312"/>
              <a:ext cx="1833544" cy="1830960"/>
            </a:xfrm>
            <a:prstGeom prst="donut">
              <a:avLst>
                <a:gd name="adj" fmla="val 12407"/>
              </a:avLst>
            </a:prstGeom>
            <a:solidFill>
              <a:srgbClr val="002060"/>
            </a:soli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089467" y="1445126"/>
              <a:ext cx="1907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fr-FR" altLang="ko-KR" b="1" dirty="0" smtClean="0">
                  <a:solidFill>
                    <a:schemeClr val="bg1"/>
                  </a:solidFill>
                  <a:latin typeface="Arial" pitchFamily="34" charset="0"/>
                  <a:ea typeface="HY헤드라인M" pitchFamily="18" charset="-127"/>
                  <a:cs typeface="Arial" pitchFamily="34" charset="0"/>
                </a:rPr>
                <a:t>DONNEES</a:t>
              </a:r>
              <a:endParaRPr kumimoji="1" lang="ko-KR" altLang="ko-KR" b="1" dirty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842090" y="1050433"/>
              <a:ext cx="1643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400" b="1" dirty="0" smtClean="0">
                  <a:solidFill>
                    <a:schemeClr val="bg1"/>
                  </a:solidFill>
                  <a:latin typeface="Arial" pitchFamily="34" charset="0"/>
                  <a:ea typeface="HY헤드라인M" pitchFamily="18" charset="-127"/>
                  <a:cs typeface="Arial" pitchFamily="34" charset="0"/>
                </a:rPr>
                <a:t>ETAPE 3</a:t>
              </a:r>
              <a:endParaRPr kumimoji="1" lang="ko-KR" altLang="ko-KR" sz="2400" b="1" dirty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195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/>
          <p:cNvSpPr/>
          <p:nvPr/>
        </p:nvSpPr>
        <p:spPr>
          <a:xfrm>
            <a:off x="2895601" y="6336120"/>
            <a:ext cx="6258977" cy="52188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71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70"/>
          <p:cNvSpPr>
            <a:spLocks/>
          </p:cNvSpPr>
          <p:nvPr/>
        </p:nvSpPr>
        <p:spPr bwMode="auto">
          <a:xfrm>
            <a:off x="5917947" y="6351811"/>
            <a:ext cx="287126" cy="34518"/>
          </a:xfrm>
          <a:custGeom>
            <a:avLst/>
            <a:gdLst>
              <a:gd name="T0" fmla="*/ 0 w 131"/>
              <a:gd name="T1" fmla="*/ 0 h 16"/>
              <a:gd name="T2" fmla="*/ 0 w 131"/>
              <a:gd name="T3" fmla="*/ 10 h 16"/>
              <a:gd name="T4" fmla="*/ 10 w 131"/>
              <a:gd name="T5" fmla="*/ 12 h 16"/>
              <a:gd name="T6" fmla="*/ 4 w 131"/>
              <a:gd name="T7" fmla="*/ 14 h 16"/>
              <a:gd name="T8" fmla="*/ 61 w 131"/>
              <a:gd name="T9" fmla="*/ 16 h 16"/>
              <a:gd name="T10" fmla="*/ 120 w 131"/>
              <a:gd name="T11" fmla="*/ 14 h 16"/>
              <a:gd name="T12" fmla="*/ 116 w 131"/>
              <a:gd name="T13" fmla="*/ 12 h 16"/>
              <a:gd name="T14" fmla="*/ 130 w 131"/>
              <a:gd name="T15" fmla="*/ 10 h 16"/>
              <a:gd name="T16" fmla="*/ 130 w 131"/>
              <a:gd name="T17" fmla="*/ 0 h 16"/>
              <a:gd name="T18" fmla="*/ 0 w 131"/>
              <a:gd name="T1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16">
                <a:moveTo>
                  <a:pt x="0" y="0"/>
                </a:moveTo>
                <a:cubicBezTo>
                  <a:pt x="0" y="10"/>
                  <a:pt x="0" y="10"/>
                  <a:pt x="0" y="10"/>
                </a:cubicBezTo>
                <a:cubicBezTo>
                  <a:pt x="0" y="11"/>
                  <a:pt x="3" y="12"/>
                  <a:pt x="10" y="12"/>
                </a:cubicBezTo>
                <a:cubicBezTo>
                  <a:pt x="6" y="13"/>
                  <a:pt x="4" y="13"/>
                  <a:pt x="4" y="14"/>
                </a:cubicBezTo>
                <a:cubicBezTo>
                  <a:pt x="4" y="16"/>
                  <a:pt x="29" y="16"/>
                  <a:pt x="61" y="16"/>
                </a:cubicBezTo>
                <a:cubicBezTo>
                  <a:pt x="93" y="16"/>
                  <a:pt x="120" y="16"/>
                  <a:pt x="120" y="14"/>
                </a:cubicBezTo>
                <a:cubicBezTo>
                  <a:pt x="120" y="13"/>
                  <a:pt x="118" y="13"/>
                  <a:pt x="116" y="12"/>
                </a:cubicBezTo>
                <a:cubicBezTo>
                  <a:pt x="126" y="12"/>
                  <a:pt x="130" y="12"/>
                  <a:pt x="130" y="1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1" y="0"/>
                  <a:pt x="0" y="0"/>
                  <a:pt x="0" y="0"/>
                </a:cubicBezTo>
                <a:close/>
              </a:path>
            </a:pathLst>
          </a:custGeom>
          <a:solidFill>
            <a:srgbClr val="31353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1"/>
          <p:cNvSpPr>
            <a:spLocks noChangeArrowheads="1"/>
          </p:cNvSpPr>
          <p:nvPr/>
        </p:nvSpPr>
        <p:spPr bwMode="auto">
          <a:xfrm>
            <a:off x="5828516" y="5972117"/>
            <a:ext cx="464420" cy="406369"/>
          </a:xfrm>
          <a:prstGeom prst="ellipse">
            <a:avLst/>
          </a:prstGeom>
          <a:solidFill>
            <a:srgbClr val="31353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72"/>
          <p:cNvSpPr>
            <a:spLocks/>
          </p:cNvSpPr>
          <p:nvPr/>
        </p:nvSpPr>
        <p:spPr bwMode="auto">
          <a:xfrm>
            <a:off x="5408028" y="5217432"/>
            <a:ext cx="1316383" cy="955515"/>
          </a:xfrm>
          <a:custGeom>
            <a:avLst/>
            <a:gdLst>
              <a:gd name="T0" fmla="*/ 599 w 599"/>
              <a:gd name="T1" fmla="*/ 404 h 435"/>
              <a:gd name="T2" fmla="*/ 567 w 599"/>
              <a:gd name="T3" fmla="*/ 435 h 435"/>
              <a:gd name="T4" fmla="*/ 31 w 599"/>
              <a:gd name="T5" fmla="*/ 435 h 435"/>
              <a:gd name="T6" fmla="*/ 0 w 599"/>
              <a:gd name="T7" fmla="*/ 404 h 435"/>
              <a:gd name="T8" fmla="*/ 0 w 599"/>
              <a:gd name="T9" fmla="*/ 31 h 435"/>
              <a:gd name="T10" fmla="*/ 31 w 599"/>
              <a:gd name="T11" fmla="*/ 0 h 435"/>
              <a:gd name="T12" fmla="*/ 567 w 599"/>
              <a:gd name="T13" fmla="*/ 0 h 435"/>
              <a:gd name="T14" fmla="*/ 599 w 599"/>
              <a:gd name="T15" fmla="*/ 31 h 435"/>
              <a:gd name="T16" fmla="*/ 599 w 599"/>
              <a:gd name="T17" fmla="*/ 40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9" h="435">
                <a:moveTo>
                  <a:pt x="599" y="404"/>
                </a:moveTo>
                <a:cubicBezTo>
                  <a:pt x="599" y="421"/>
                  <a:pt x="585" y="435"/>
                  <a:pt x="567" y="435"/>
                </a:cubicBezTo>
                <a:cubicBezTo>
                  <a:pt x="31" y="435"/>
                  <a:pt x="31" y="435"/>
                  <a:pt x="31" y="435"/>
                </a:cubicBezTo>
                <a:cubicBezTo>
                  <a:pt x="14" y="435"/>
                  <a:pt x="0" y="421"/>
                  <a:pt x="0" y="40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567" y="0"/>
                  <a:pt x="567" y="0"/>
                  <a:pt x="567" y="0"/>
                </a:cubicBezTo>
                <a:cubicBezTo>
                  <a:pt x="585" y="0"/>
                  <a:pt x="599" y="14"/>
                  <a:pt x="599" y="31"/>
                </a:cubicBezTo>
                <a:lnTo>
                  <a:pt x="599" y="4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32"/>
          <p:cNvSpPr>
            <a:spLocks/>
          </p:cNvSpPr>
          <p:nvPr/>
        </p:nvSpPr>
        <p:spPr bwMode="auto">
          <a:xfrm>
            <a:off x="5304473" y="4999343"/>
            <a:ext cx="1523490" cy="337333"/>
          </a:xfrm>
          <a:custGeom>
            <a:avLst/>
            <a:gdLst>
              <a:gd name="T0" fmla="*/ 650 w 669"/>
              <a:gd name="T1" fmla="*/ 0 h 148"/>
              <a:gd name="T2" fmla="*/ 333 w 669"/>
              <a:gd name="T3" fmla="*/ 23 h 148"/>
              <a:gd name="T4" fmla="*/ 18 w 669"/>
              <a:gd name="T5" fmla="*/ 0 h 148"/>
              <a:gd name="T6" fmla="*/ 14 w 669"/>
              <a:gd name="T7" fmla="*/ 24 h 148"/>
              <a:gd name="T8" fmla="*/ 26 w 669"/>
              <a:gd name="T9" fmla="*/ 67 h 148"/>
              <a:gd name="T10" fmla="*/ 33 w 669"/>
              <a:gd name="T11" fmla="*/ 148 h 148"/>
              <a:gd name="T12" fmla="*/ 315 w 669"/>
              <a:gd name="T13" fmla="*/ 148 h 148"/>
              <a:gd name="T14" fmla="*/ 352 w 669"/>
              <a:gd name="T15" fmla="*/ 148 h 148"/>
              <a:gd name="T16" fmla="*/ 636 w 669"/>
              <a:gd name="T17" fmla="*/ 148 h 148"/>
              <a:gd name="T18" fmla="*/ 643 w 669"/>
              <a:gd name="T19" fmla="*/ 67 h 148"/>
              <a:gd name="T20" fmla="*/ 655 w 669"/>
              <a:gd name="T21" fmla="*/ 25 h 148"/>
              <a:gd name="T22" fmla="*/ 650 w 669"/>
              <a:gd name="T23" fmla="*/ 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9" h="148">
                <a:moveTo>
                  <a:pt x="650" y="0"/>
                </a:moveTo>
                <a:cubicBezTo>
                  <a:pt x="589" y="15"/>
                  <a:pt x="395" y="22"/>
                  <a:pt x="333" y="23"/>
                </a:cubicBezTo>
                <a:cubicBezTo>
                  <a:pt x="272" y="22"/>
                  <a:pt x="79" y="15"/>
                  <a:pt x="18" y="0"/>
                </a:cubicBezTo>
                <a:cubicBezTo>
                  <a:pt x="18" y="0"/>
                  <a:pt x="0" y="2"/>
                  <a:pt x="14" y="24"/>
                </a:cubicBezTo>
                <a:cubicBezTo>
                  <a:pt x="14" y="24"/>
                  <a:pt x="24" y="29"/>
                  <a:pt x="26" y="67"/>
                </a:cubicBezTo>
                <a:cubicBezTo>
                  <a:pt x="29" y="104"/>
                  <a:pt x="18" y="129"/>
                  <a:pt x="33" y="148"/>
                </a:cubicBezTo>
                <a:cubicBezTo>
                  <a:pt x="315" y="148"/>
                  <a:pt x="315" y="148"/>
                  <a:pt x="315" y="148"/>
                </a:cubicBezTo>
                <a:cubicBezTo>
                  <a:pt x="352" y="148"/>
                  <a:pt x="352" y="148"/>
                  <a:pt x="352" y="148"/>
                </a:cubicBezTo>
                <a:cubicBezTo>
                  <a:pt x="636" y="148"/>
                  <a:pt x="636" y="148"/>
                  <a:pt x="636" y="148"/>
                </a:cubicBezTo>
                <a:cubicBezTo>
                  <a:pt x="651" y="129"/>
                  <a:pt x="640" y="104"/>
                  <a:pt x="643" y="67"/>
                </a:cubicBezTo>
                <a:cubicBezTo>
                  <a:pt x="645" y="29"/>
                  <a:pt x="655" y="25"/>
                  <a:pt x="655" y="25"/>
                </a:cubicBezTo>
                <a:cubicBezTo>
                  <a:pt x="669" y="3"/>
                  <a:pt x="650" y="0"/>
                  <a:pt x="650" y="0"/>
                </a:cubicBezTo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5000">
                <a:schemeClr val="bg1">
                  <a:lumMod val="65000"/>
                </a:schemeClr>
              </a:gs>
              <a:gs pos="75000">
                <a:schemeClr val="bg1">
                  <a:lumMod val="6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561004" y="5438660"/>
            <a:ext cx="1010429" cy="687217"/>
            <a:chOff x="5005388" y="5281613"/>
            <a:chExt cx="1022350" cy="695325"/>
          </a:xfrm>
          <a:solidFill>
            <a:schemeClr val="bg1">
              <a:lumMod val="85000"/>
            </a:schemeClr>
          </a:solidFill>
        </p:grpSpPr>
        <p:sp>
          <p:nvSpPr>
            <p:cNvPr id="31" name="Freeform 74"/>
            <p:cNvSpPr>
              <a:spLocks/>
            </p:cNvSpPr>
            <p:nvPr/>
          </p:nvSpPr>
          <p:spPr bwMode="auto">
            <a:xfrm>
              <a:off x="5005388" y="5281613"/>
              <a:ext cx="265113" cy="695325"/>
            </a:xfrm>
            <a:custGeom>
              <a:avLst/>
              <a:gdLst>
                <a:gd name="T0" fmla="*/ 119 w 119"/>
                <a:gd name="T1" fmla="*/ 274 h 312"/>
                <a:gd name="T2" fmla="*/ 119 w 119"/>
                <a:gd name="T3" fmla="*/ 9 h 312"/>
                <a:gd name="T4" fmla="*/ 0 w 119"/>
                <a:gd name="T5" fmla="*/ 14 h 312"/>
                <a:gd name="T6" fmla="*/ 0 w 119"/>
                <a:gd name="T7" fmla="*/ 279 h 312"/>
                <a:gd name="T8" fmla="*/ 119 w 119"/>
                <a:gd name="T9" fmla="*/ 27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312">
                  <a:moveTo>
                    <a:pt x="119" y="274"/>
                  </a:moveTo>
                  <a:cubicBezTo>
                    <a:pt x="119" y="263"/>
                    <a:pt x="119" y="20"/>
                    <a:pt x="119" y="9"/>
                  </a:cubicBezTo>
                  <a:cubicBezTo>
                    <a:pt x="119" y="0"/>
                    <a:pt x="0" y="7"/>
                    <a:pt x="0" y="14"/>
                  </a:cubicBezTo>
                  <a:cubicBezTo>
                    <a:pt x="0" y="25"/>
                    <a:pt x="0" y="268"/>
                    <a:pt x="0" y="279"/>
                  </a:cubicBezTo>
                  <a:cubicBezTo>
                    <a:pt x="17" y="312"/>
                    <a:pt x="110" y="308"/>
                    <a:pt x="119" y="27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74"/>
            <p:cNvSpPr>
              <a:spLocks/>
            </p:cNvSpPr>
            <p:nvPr/>
          </p:nvSpPr>
          <p:spPr bwMode="auto">
            <a:xfrm>
              <a:off x="5762625" y="5281613"/>
              <a:ext cx="265113" cy="695325"/>
            </a:xfrm>
            <a:custGeom>
              <a:avLst/>
              <a:gdLst>
                <a:gd name="T0" fmla="*/ 119 w 119"/>
                <a:gd name="T1" fmla="*/ 274 h 312"/>
                <a:gd name="T2" fmla="*/ 119 w 119"/>
                <a:gd name="T3" fmla="*/ 9 h 312"/>
                <a:gd name="T4" fmla="*/ 0 w 119"/>
                <a:gd name="T5" fmla="*/ 14 h 312"/>
                <a:gd name="T6" fmla="*/ 0 w 119"/>
                <a:gd name="T7" fmla="*/ 279 h 312"/>
                <a:gd name="T8" fmla="*/ 119 w 119"/>
                <a:gd name="T9" fmla="*/ 27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312">
                  <a:moveTo>
                    <a:pt x="119" y="274"/>
                  </a:moveTo>
                  <a:cubicBezTo>
                    <a:pt x="119" y="263"/>
                    <a:pt x="119" y="20"/>
                    <a:pt x="119" y="9"/>
                  </a:cubicBezTo>
                  <a:cubicBezTo>
                    <a:pt x="119" y="0"/>
                    <a:pt x="0" y="7"/>
                    <a:pt x="0" y="14"/>
                  </a:cubicBezTo>
                  <a:cubicBezTo>
                    <a:pt x="0" y="25"/>
                    <a:pt x="0" y="268"/>
                    <a:pt x="0" y="279"/>
                  </a:cubicBezTo>
                  <a:cubicBezTo>
                    <a:pt x="17" y="312"/>
                    <a:pt x="110" y="308"/>
                    <a:pt x="119" y="27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Freeform 75"/>
          <p:cNvSpPr>
            <a:spLocks/>
          </p:cNvSpPr>
          <p:nvPr/>
        </p:nvSpPr>
        <p:spPr bwMode="auto">
          <a:xfrm>
            <a:off x="5390768" y="5879546"/>
            <a:ext cx="1350900" cy="94139"/>
          </a:xfrm>
          <a:custGeom>
            <a:avLst/>
            <a:gdLst>
              <a:gd name="T0" fmla="*/ 615 w 615"/>
              <a:gd name="T1" fmla="*/ 19 h 43"/>
              <a:gd name="T2" fmla="*/ 615 w 615"/>
              <a:gd name="T3" fmla="*/ 19 h 43"/>
              <a:gd name="T4" fmla="*/ 602 w 615"/>
              <a:gd name="T5" fmla="*/ 2 h 43"/>
              <a:gd name="T6" fmla="*/ 601 w 615"/>
              <a:gd name="T7" fmla="*/ 2 h 43"/>
              <a:gd name="T8" fmla="*/ 598 w 615"/>
              <a:gd name="T9" fmla="*/ 1 h 43"/>
              <a:gd name="T10" fmla="*/ 598 w 615"/>
              <a:gd name="T11" fmla="*/ 1 h 43"/>
              <a:gd name="T12" fmla="*/ 595 w 615"/>
              <a:gd name="T13" fmla="*/ 0 h 43"/>
              <a:gd name="T14" fmla="*/ 594 w 615"/>
              <a:gd name="T15" fmla="*/ 0 h 43"/>
              <a:gd name="T16" fmla="*/ 591 w 615"/>
              <a:gd name="T17" fmla="*/ 0 h 43"/>
              <a:gd name="T18" fmla="*/ 24 w 615"/>
              <a:gd name="T19" fmla="*/ 0 h 43"/>
              <a:gd name="T20" fmla="*/ 21 w 615"/>
              <a:gd name="T21" fmla="*/ 0 h 43"/>
              <a:gd name="T22" fmla="*/ 20 w 615"/>
              <a:gd name="T23" fmla="*/ 0 h 43"/>
              <a:gd name="T24" fmla="*/ 17 w 615"/>
              <a:gd name="T25" fmla="*/ 1 h 43"/>
              <a:gd name="T26" fmla="*/ 16 w 615"/>
              <a:gd name="T27" fmla="*/ 1 h 43"/>
              <a:gd name="T28" fmla="*/ 13 w 615"/>
              <a:gd name="T29" fmla="*/ 2 h 43"/>
              <a:gd name="T30" fmla="*/ 13 w 615"/>
              <a:gd name="T31" fmla="*/ 2 h 43"/>
              <a:gd name="T32" fmla="*/ 10 w 615"/>
              <a:gd name="T33" fmla="*/ 4 h 43"/>
              <a:gd name="T34" fmla="*/ 10 w 615"/>
              <a:gd name="T35" fmla="*/ 4 h 43"/>
              <a:gd name="T36" fmla="*/ 10 w 615"/>
              <a:gd name="T37" fmla="*/ 4 h 43"/>
              <a:gd name="T38" fmla="*/ 0 w 615"/>
              <a:gd name="T39" fmla="*/ 19 h 43"/>
              <a:gd name="T40" fmla="*/ 0 w 615"/>
              <a:gd name="T41" fmla="*/ 19 h 43"/>
              <a:gd name="T42" fmla="*/ 0 w 615"/>
              <a:gd name="T43" fmla="*/ 19 h 43"/>
              <a:gd name="T44" fmla="*/ 0 w 615"/>
              <a:gd name="T45" fmla="*/ 22 h 43"/>
              <a:gd name="T46" fmla="*/ 24 w 615"/>
              <a:gd name="T47" fmla="*/ 43 h 43"/>
              <a:gd name="T48" fmla="*/ 591 w 615"/>
              <a:gd name="T49" fmla="*/ 43 h 43"/>
              <a:gd name="T50" fmla="*/ 615 w 615"/>
              <a:gd name="T51" fmla="*/ 22 h 43"/>
              <a:gd name="T52" fmla="*/ 615 w 615"/>
              <a:gd name="T53" fmla="*/ 19 h 43"/>
              <a:gd name="T54" fmla="*/ 615 w 615"/>
              <a:gd name="T55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15" h="43">
                <a:moveTo>
                  <a:pt x="615" y="19"/>
                </a:moveTo>
                <a:cubicBezTo>
                  <a:pt x="615" y="19"/>
                  <a:pt x="615" y="19"/>
                  <a:pt x="615" y="19"/>
                </a:cubicBezTo>
                <a:cubicBezTo>
                  <a:pt x="614" y="12"/>
                  <a:pt x="609" y="6"/>
                  <a:pt x="602" y="2"/>
                </a:cubicBezTo>
                <a:cubicBezTo>
                  <a:pt x="602" y="2"/>
                  <a:pt x="602" y="2"/>
                  <a:pt x="601" y="2"/>
                </a:cubicBezTo>
                <a:cubicBezTo>
                  <a:pt x="600" y="2"/>
                  <a:pt x="599" y="1"/>
                  <a:pt x="598" y="1"/>
                </a:cubicBezTo>
                <a:cubicBezTo>
                  <a:pt x="598" y="1"/>
                  <a:pt x="598" y="1"/>
                  <a:pt x="598" y="1"/>
                </a:cubicBezTo>
                <a:cubicBezTo>
                  <a:pt x="597" y="1"/>
                  <a:pt x="596" y="1"/>
                  <a:pt x="595" y="0"/>
                </a:cubicBezTo>
                <a:cubicBezTo>
                  <a:pt x="595" y="0"/>
                  <a:pt x="595" y="0"/>
                  <a:pt x="594" y="0"/>
                </a:cubicBezTo>
                <a:cubicBezTo>
                  <a:pt x="593" y="0"/>
                  <a:pt x="592" y="0"/>
                  <a:pt x="591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3" y="0"/>
                  <a:pt x="22" y="0"/>
                  <a:pt x="2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1"/>
                  <a:pt x="18" y="1"/>
                  <a:pt x="17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5" y="1"/>
                  <a:pt x="14" y="2"/>
                  <a:pt x="13" y="2"/>
                </a:cubicBezTo>
                <a:cubicBezTo>
                  <a:pt x="13" y="2"/>
                  <a:pt x="13" y="2"/>
                  <a:pt x="13" y="2"/>
                </a:cubicBezTo>
                <a:cubicBezTo>
                  <a:pt x="12" y="3"/>
                  <a:pt x="11" y="3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5" y="8"/>
                  <a:pt x="1" y="13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0"/>
                  <a:pt x="0" y="21"/>
                  <a:pt x="0" y="22"/>
                </a:cubicBezTo>
                <a:cubicBezTo>
                  <a:pt x="0" y="33"/>
                  <a:pt x="10" y="43"/>
                  <a:pt x="24" y="43"/>
                </a:cubicBezTo>
                <a:cubicBezTo>
                  <a:pt x="591" y="43"/>
                  <a:pt x="591" y="43"/>
                  <a:pt x="591" y="43"/>
                </a:cubicBezTo>
                <a:cubicBezTo>
                  <a:pt x="604" y="43"/>
                  <a:pt x="615" y="33"/>
                  <a:pt x="615" y="22"/>
                </a:cubicBezTo>
                <a:cubicBezTo>
                  <a:pt x="615" y="21"/>
                  <a:pt x="615" y="20"/>
                  <a:pt x="615" y="19"/>
                </a:cubicBezTo>
                <a:cubicBezTo>
                  <a:pt x="615" y="19"/>
                  <a:pt x="615" y="19"/>
                  <a:pt x="615" y="1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76"/>
          <p:cNvSpPr>
            <a:spLocks/>
          </p:cNvSpPr>
          <p:nvPr/>
        </p:nvSpPr>
        <p:spPr bwMode="auto">
          <a:xfrm>
            <a:off x="5390768" y="5716371"/>
            <a:ext cx="1350900" cy="97277"/>
          </a:xfrm>
          <a:custGeom>
            <a:avLst/>
            <a:gdLst>
              <a:gd name="T0" fmla="*/ 615 w 615"/>
              <a:gd name="T1" fmla="*/ 19 h 44"/>
              <a:gd name="T2" fmla="*/ 615 w 615"/>
              <a:gd name="T3" fmla="*/ 19 h 44"/>
              <a:gd name="T4" fmla="*/ 602 w 615"/>
              <a:gd name="T5" fmla="*/ 3 h 44"/>
              <a:gd name="T6" fmla="*/ 601 w 615"/>
              <a:gd name="T7" fmla="*/ 3 h 44"/>
              <a:gd name="T8" fmla="*/ 598 w 615"/>
              <a:gd name="T9" fmla="*/ 2 h 44"/>
              <a:gd name="T10" fmla="*/ 598 w 615"/>
              <a:gd name="T11" fmla="*/ 2 h 44"/>
              <a:gd name="T12" fmla="*/ 595 w 615"/>
              <a:gd name="T13" fmla="*/ 1 h 44"/>
              <a:gd name="T14" fmla="*/ 594 w 615"/>
              <a:gd name="T15" fmla="*/ 1 h 44"/>
              <a:gd name="T16" fmla="*/ 591 w 615"/>
              <a:gd name="T17" fmla="*/ 0 h 44"/>
              <a:gd name="T18" fmla="*/ 24 w 615"/>
              <a:gd name="T19" fmla="*/ 0 h 44"/>
              <a:gd name="T20" fmla="*/ 21 w 615"/>
              <a:gd name="T21" fmla="*/ 1 h 44"/>
              <a:gd name="T22" fmla="*/ 20 w 615"/>
              <a:gd name="T23" fmla="*/ 1 h 44"/>
              <a:gd name="T24" fmla="*/ 17 w 615"/>
              <a:gd name="T25" fmla="*/ 2 h 44"/>
              <a:gd name="T26" fmla="*/ 16 w 615"/>
              <a:gd name="T27" fmla="*/ 2 h 44"/>
              <a:gd name="T28" fmla="*/ 13 w 615"/>
              <a:gd name="T29" fmla="*/ 3 h 44"/>
              <a:gd name="T30" fmla="*/ 13 w 615"/>
              <a:gd name="T31" fmla="*/ 3 h 44"/>
              <a:gd name="T32" fmla="*/ 10 w 615"/>
              <a:gd name="T33" fmla="*/ 4 h 44"/>
              <a:gd name="T34" fmla="*/ 10 w 615"/>
              <a:gd name="T35" fmla="*/ 4 h 44"/>
              <a:gd name="T36" fmla="*/ 10 w 615"/>
              <a:gd name="T37" fmla="*/ 4 h 44"/>
              <a:gd name="T38" fmla="*/ 0 w 615"/>
              <a:gd name="T39" fmla="*/ 19 h 44"/>
              <a:gd name="T40" fmla="*/ 0 w 615"/>
              <a:gd name="T41" fmla="*/ 19 h 44"/>
              <a:gd name="T42" fmla="*/ 0 w 615"/>
              <a:gd name="T43" fmla="*/ 19 h 44"/>
              <a:gd name="T44" fmla="*/ 0 w 615"/>
              <a:gd name="T45" fmla="*/ 22 h 44"/>
              <a:gd name="T46" fmla="*/ 24 w 615"/>
              <a:gd name="T47" fmla="*/ 44 h 44"/>
              <a:gd name="T48" fmla="*/ 591 w 615"/>
              <a:gd name="T49" fmla="*/ 44 h 44"/>
              <a:gd name="T50" fmla="*/ 615 w 615"/>
              <a:gd name="T51" fmla="*/ 22 h 44"/>
              <a:gd name="T52" fmla="*/ 615 w 615"/>
              <a:gd name="T53" fmla="*/ 19 h 44"/>
              <a:gd name="T54" fmla="*/ 615 w 615"/>
              <a:gd name="T55" fmla="*/ 19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15" h="44">
                <a:moveTo>
                  <a:pt x="615" y="19"/>
                </a:moveTo>
                <a:cubicBezTo>
                  <a:pt x="615" y="19"/>
                  <a:pt x="615" y="19"/>
                  <a:pt x="615" y="19"/>
                </a:cubicBezTo>
                <a:cubicBezTo>
                  <a:pt x="614" y="12"/>
                  <a:pt x="609" y="6"/>
                  <a:pt x="602" y="3"/>
                </a:cubicBezTo>
                <a:cubicBezTo>
                  <a:pt x="602" y="3"/>
                  <a:pt x="602" y="3"/>
                  <a:pt x="601" y="3"/>
                </a:cubicBezTo>
                <a:cubicBezTo>
                  <a:pt x="600" y="2"/>
                  <a:pt x="599" y="2"/>
                  <a:pt x="598" y="2"/>
                </a:cubicBezTo>
                <a:cubicBezTo>
                  <a:pt x="598" y="2"/>
                  <a:pt x="598" y="2"/>
                  <a:pt x="598" y="2"/>
                </a:cubicBezTo>
                <a:cubicBezTo>
                  <a:pt x="597" y="1"/>
                  <a:pt x="596" y="1"/>
                  <a:pt x="595" y="1"/>
                </a:cubicBezTo>
                <a:cubicBezTo>
                  <a:pt x="595" y="1"/>
                  <a:pt x="595" y="1"/>
                  <a:pt x="594" y="1"/>
                </a:cubicBezTo>
                <a:cubicBezTo>
                  <a:pt x="593" y="1"/>
                  <a:pt x="592" y="0"/>
                  <a:pt x="591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3" y="0"/>
                  <a:pt x="22" y="1"/>
                  <a:pt x="21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19" y="1"/>
                  <a:pt x="18" y="1"/>
                  <a:pt x="17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5" y="2"/>
                  <a:pt x="14" y="2"/>
                  <a:pt x="13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12" y="3"/>
                  <a:pt x="11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5" y="8"/>
                  <a:pt x="1" y="13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0"/>
                  <a:pt x="0" y="21"/>
                  <a:pt x="0" y="22"/>
                </a:cubicBezTo>
                <a:cubicBezTo>
                  <a:pt x="0" y="34"/>
                  <a:pt x="10" y="44"/>
                  <a:pt x="24" y="44"/>
                </a:cubicBezTo>
                <a:cubicBezTo>
                  <a:pt x="591" y="44"/>
                  <a:pt x="591" y="44"/>
                  <a:pt x="591" y="44"/>
                </a:cubicBezTo>
                <a:cubicBezTo>
                  <a:pt x="604" y="44"/>
                  <a:pt x="615" y="34"/>
                  <a:pt x="615" y="22"/>
                </a:cubicBezTo>
                <a:cubicBezTo>
                  <a:pt x="615" y="21"/>
                  <a:pt x="615" y="20"/>
                  <a:pt x="615" y="19"/>
                </a:cubicBezTo>
                <a:cubicBezTo>
                  <a:pt x="615" y="19"/>
                  <a:pt x="615" y="19"/>
                  <a:pt x="615" y="1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77"/>
          <p:cNvSpPr>
            <a:spLocks/>
          </p:cNvSpPr>
          <p:nvPr/>
        </p:nvSpPr>
        <p:spPr bwMode="auto">
          <a:xfrm>
            <a:off x="5390768" y="5551627"/>
            <a:ext cx="1350900" cy="97277"/>
          </a:xfrm>
          <a:custGeom>
            <a:avLst/>
            <a:gdLst>
              <a:gd name="T0" fmla="*/ 615 w 615"/>
              <a:gd name="T1" fmla="*/ 19 h 44"/>
              <a:gd name="T2" fmla="*/ 615 w 615"/>
              <a:gd name="T3" fmla="*/ 19 h 44"/>
              <a:gd name="T4" fmla="*/ 602 w 615"/>
              <a:gd name="T5" fmla="*/ 2 h 44"/>
              <a:gd name="T6" fmla="*/ 601 w 615"/>
              <a:gd name="T7" fmla="*/ 2 h 44"/>
              <a:gd name="T8" fmla="*/ 598 w 615"/>
              <a:gd name="T9" fmla="*/ 1 h 44"/>
              <a:gd name="T10" fmla="*/ 598 w 615"/>
              <a:gd name="T11" fmla="*/ 1 h 44"/>
              <a:gd name="T12" fmla="*/ 595 w 615"/>
              <a:gd name="T13" fmla="*/ 0 h 44"/>
              <a:gd name="T14" fmla="*/ 594 w 615"/>
              <a:gd name="T15" fmla="*/ 0 h 44"/>
              <a:gd name="T16" fmla="*/ 591 w 615"/>
              <a:gd name="T17" fmla="*/ 0 h 44"/>
              <a:gd name="T18" fmla="*/ 24 w 615"/>
              <a:gd name="T19" fmla="*/ 0 h 44"/>
              <a:gd name="T20" fmla="*/ 21 w 615"/>
              <a:gd name="T21" fmla="*/ 0 h 44"/>
              <a:gd name="T22" fmla="*/ 20 w 615"/>
              <a:gd name="T23" fmla="*/ 0 h 44"/>
              <a:gd name="T24" fmla="*/ 17 w 615"/>
              <a:gd name="T25" fmla="*/ 1 h 44"/>
              <a:gd name="T26" fmla="*/ 16 w 615"/>
              <a:gd name="T27" fmla="*/ 1 h 44"/>
              <a:gd name="T28" fmla="*/ 13 w 615"/>
              <a:gd name="T29" fmla="*/ 2 h 44"/>
              <a:gd name="T30" fmla="*/ 13 w 615"/>
              <a:gd name="T31" fmla="*/ 2 h 44"/>
              <a:gd name="T32" fmla="*/ 10 w 615"/>
              <a:gd name="T33" fmla="*/ 4 h 44"/>
              <a:gd name="T34" fmla="*/ 10 w 615"/>
              <a:gd name="T35" fmla="*/ 4 h 44"/>
              <a:gd name="T36" fmla="*/ 10 w 615"/>
              <a:gd name="T37" fmla="*/ 4 h 44"/>
              <a:gd name="T38" fmla="*/ 0 w 615"/>
              <a:gd name="T39" fmla="*/ 19 h 44"/>
              <a:gd name="T40" fmla="*/ 0 w 615"/>
              <a:gd name="T41" fmla="*/ 19 h 44"/>
              <a:gd name="T42" fmla="*/ 0 w 615"/>
              <a:gd name="T43" fmla="*/ 19 h 44"/>
              <a:gd name="T44" fmla="*/ 0 w 615"/>
              <a:gd name="T45" fmla="*/ 22 h 44"/>
              <a:gd name="T46" fmla="*/ 24 w 615"/>
              <a:gd name="T47" fmla="*/ 44 h 44"/>
              <a:gd name="T48" fmla="*/ 591 w 615"/>
              <a:gd name="T49" fmla="*/ 44 h 44"/>
              <a:gd name="T50" fmla="*/ 615 w 615"/>
              <a:gd name="T51" fmla="*/ 22 h 44"/>
              <a:gd name="T52" fmla="*/ 615 w 615"/>
              <a:gd name="T53" fmla="*/ 19 h 44"/>
              <a:gd name="T54" fmla="*/ 615 w 615"/>
              <a:gd name="T55" fmla="*/ 19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15" h="44">
                <a:moveTo>
                  <a:pt x="615" y="19"/>
                </a:moveTo>
                <a:cubicBezTo>
                  <a:pt x="615" y="19"/>
                  <a:pt x="615" y="19"/>
                  <a:pt x="615" y="19"/>
                </a:cubicBezTo>
                <a:cubicBezTo>
                  <a:pt x="614" y="12"/>
                  <a:pt x="609" y="6"/>
                  <a:pt x="602" y="2"/>
                </a:cubicBezTo>
                <a:cubicBezTo>
                  <a:pt x="602" y="2"/>
                  <a:pt x="602" y="2"/>
                  <a:pt x="601" y="2"/>
                </a:cubicBezTo>
                <a:cubicBezTo>
                  <a:pt x="600" y="2"/>
                  <a:pt x="599" y="1"/>
                  <a:pt x="598" y="1"/>
                </a:cubicBezTo>
                <a:cubicBezTo>
                  <a:pt x="598" y="1"/>
                  <a:pt x="598" y="1"/>
                  <a:pt x="598" y="1"/>
                </a:cubicBezTo>
                <a:cubicBezTo>
                  <a:pt x="597" y="1"/>
                  <a:pt x="596" y="1"/>
                  <a:pt x="595" y="0"/>
                </a:cubicBezTo>
                <a:cubicBezTo>
                  <a:pt x="595" y="0"/>
                  <a:pt x="595" y="0"/>
                  <a:pt x="594" y="0"/>
                </a:cubicBezTo>
                <a:cubicBezTo>
                  <a:pt x="593" y="0"/>
                  <a:pt x="592" y="0"/>
                  <a:pt x="591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3" y="0"/>
                  <a:pt x="22" y="0"/>
                  <a:pt x="2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1"/>
                  <a:pt x="18" y="1"/>
                  <a:pt x="17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5" y="1"/>
                  <a:pt x="14" y="2"/>
                  <a:pt x="13" y="2"/>
                </a:cubicBezTo>
                <a:cubicBezTo>
                  <a:pt x="13" y="2"/>
                  <a:pt x="13" y="2"/>
                  <a:pt x="13" y="2"/>
                </a:cubicBezTo>
                <a:cubicBezTo>
                  <a:pt x="12" y="3"/>
                  <a:pt x="11" y="3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5" y="8"/>
                  <a:pt x="1" y="13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0"/>
                  <a:pt x="0" y="21"/>
                  <a:pt x="0" y="22"/>
                </a:cubicBezTo>
                <a:cubicBezTo>
                  <a:pt x="0" y="33"/>
                  <a:pt x="10" y="44"/>
                  <a:pt x="24" y="44"/>
                </a:cubicBezTo>
                <a:cubicBezTo>
                  <a:pt x="591" y="44"/>
                  <a:pt x="591" y="44"/>
                  <a:pt x="591" y="44"/>
                </a:cubicBezTo>
                <a:cubicBezTo>
                  <a:pt x="604" y="44"/>
                  <a:pt x="615" y="33"/>
                  <a:pt x="615" y="22"/>
                </a:cubicBezTo>
                <a:cubicBezTo>
                  <a:pt x="615" y="21"/>
                  <a:pt x="615" y="20"/>
                  <a:pt x="615" y="19"/>
                </a:cubicBezTo>
                <a:cubicBezTo>
                  <a:pt x="615" y="19"/>
                  <a:pt x="615" y="19"/>
                  <a:pt x="615" y="1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78"/>
          <p:cNvSpPr>
            <a:spLocks/>
          </p:cNvSpPr>
          <p:nvPr/>
        </p:nvSpPr>
        <p:spPr bwMode="auto">
          <a:xfrm>
            <a:off x="5390768" y="5388452"/>
            <a:ext cx="1350900" cy="97277"/>
          </a:xfrm>
          <a:custGeom>
            <a:avLst/>
            <a:gdLst>
              <a:gd name="T0" fmla="*/ 24 w 615"/>
              <a:gd name="T1" fmla="*/ 44 h 44"/>
              <a:gd name="T2" fmla="*/ 591 w 615"/>
              <a:gd name="T3" fmla="*/ 44 h 44"/>
              <a:gd name="T4" fmla="*/ 615 w 615"/>
              <a:gd name="T5" fmla="*/ 22 h 44"/>
              <a:gd name="T6" fmla="*/ 615 w 615"/>
              <a:gd name="T7" fmla="*/ 19 h 44"/>
              <a:gd name="T8" fmla="*/ 615 w 615"/>
              <a:gd name="T9" fmla="*/ 19 h 44"/>
              <a:gd name="T10" fmla="*/ 615 w 615"/>
              <a:gd name="T11" fmla="*/ 19 h 44"/>
              <a:gd name="T12" fmla="*/ 602 w 615"/>
              <a:gd name="T13" fmla="*/ 3 h 44"/>
              <a:gd name="T14" fmla="*/ 601 w 615"/>
              <a:gd name="T15" fmla="*/ 3 h 44"/>
              <a:gd name="T16" fmla="*/ 598 w 615"/>
              <a:gd name="T17" fmla="*/ 2 h 44"/>
              <a:gd name="T18" fmla="*/ 598 w 615"/>
              <a:gd name="T19" fmla="*/ 2 h 44"/>
              <a:gd name="T20" fmla="*/ 595 w 615"/>
              <a:gd name="T21" fmla="*/ 1 h 44"/>
              <a:gd name="T22" fmla="*/ 594 w 615"/>
              <a:gd name="T23" fmla="*/ 1 h 44"/>
              <a:gd name="T24" fmla="*/ 591 w 615"/>
              <a:gd name="T25" fmla="*/ 0 h 44"/>
              <a:gd name="T26" fmla="*/ 24 w 615"/>
              <a:gd name="T27" fmla="*/ 0 h 44"/>
              <a:gd name="T28" fmla="*/ 21 w 615"/>
              <a:gd name="T29" fmla="*/ 1 h 44"/>
              <a:gd name="T30" fmla="*/ 20 w 615"/>
              <a:gd name="T31" fmla="*/ 1 h 44"/>
              <a:gd name="T32" fmla="*/ 17 w 615"/>
              <a:gd name="T33" fmla="*/ 2 h 44"/>
              <a:gd name="T34" fmla="*/ 16 w 615"/>
              <a:gd name="T35" fmla="*/ 2 h 44"/>
              <a:gd name="T36" fmla="*/ 13 w 615"/>
              <a:gd name="T37" fmla="*/ 3 h 44"/>
              <a:gd name="T38" fmla="*/ 13 w 615"/>
              <a:gd name="T39" fmla="*/ 3 h 44"/>
              <a:gd name="T40" fmla="*/ 10 w 615"/>
              <a:gd name="T41" fmla="*/ 4 h 44"/>
              <a:gd name="T42" fmla="*/ 10 w 615"/>
              <a:gd name="T43" fmla="*/ 5 h 44"/>
              <a:gd name="T44" fmla="*/ 10 w 615"/>
              <a:gd name="T45" fmla="*/ 5 h 44"/>
              <a:gd name="T46" fmla="*/ 0 w 615"/>
              <a:gd name="T47" fmla="*/ 19 h 44"/>
              <a:gd name="T48" fmla="*/ 0 w 615"/>
              <a:gd name="T49" fmla="*/ 19 h 44"/>
              <a:gd name="T50" fmla="*/ 0 w 615"/>
              <a:gd name="T51" fmla="*/ 19 h 44"/>
              <a:gd name="T52" fmla="*/ 0 w 615"/>
              <a:gd name="T53" fmla="*/ 22 h 44"/>
              <a:gd name="T54" fmla="*/ 24 w 615"/>
              <a:gd name="T5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15" h="44">
                <a:moveTo>
                  <a:pt x="24" y="44"/>
                </a:moveTo>
                <a:cubicBezTo>
                  <a:pt x="591" y="44"/>
                  <a:pt x="591" y="44"/>
                  <a:pt x="591" y="44"/>
                </a:cubicBezTo>
                <a:cubicBezTo>
                  <a:pt x="604" y="44"/>
                  <a:pt x="615" y="34"/>
                  <a:pt x="615" y="22"/>
                </a:cubicBezTo>
                <a:cubicBezTo>
                  <a:pt x="615" y="21"/>
                  <a:pt x="615" y="20"/>
                  <a:pt x="615" y="19"/>
                </a:cubicBezTo>
                <a:cubicBezTo>
                  <a:pt x="615" y="19"/>
                  <a:pt x="615" y="19"/>
                  <a:pt x="615" y="19"/>
                </a:cubicBezTo>
                <a:cubicBezTo>
                  <a:pt x="615" y="19"/>
                  <a:pt x="615" y="19"/>
                  <a:pt x="615" y="19"/>
                </a:cubicBezTo>
                <a:cubicBezTo>
                  <a:pt x="614" y="12"/>
                  <a:pt x="609" y="6"/>
                  <a:pt x="602" y="3"/>
                </a:cubicBezTo>
                <a:cubicBezTo>
                  <a:pt x="602" y="3"/>
                  <a:pt x="602" y="3"/>
                  <a:pt x="601" y="3"/>
                </a:cubicBezTo>
                <a:cubicBezTo>
                  <a:pt x="600" y="2"/>
                  <a:pt x="599" y="2"/>
                  <a:pt x="598" y="2"/>
                </a:cubicBezTo>
                <a:cubicBezTo>
                  <a:pt x="598" y="2"/>
                  <a:pt x="598" y="2"/>
                  <a:pt x="598" y="2"/>
                </a:cubicBezTo>
                <a:cubicBezTo>
                  <a:pt x="597" y="1"/>
                  <a:pt x="596" y="1"/>
                  <a:pt x="595" y="1"/>
                </a:cubicBezTo>
                <a:cubicBezTo>
                  <a:pt x="595" y="1"/>
                  <a:pt x="595" y="1"/>
                  <a:pt x="594" y="1"/>
                </a:cubicBezTo>
                <a:cubicBezTo>
                  <a:pt x="593" y="1"/>
                  <a:pt x="592" y="0"/>
                  <a:pt x="591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3" y="0"/>
                  <a:pt x="22" y="1"/>
                  <a:pt x="21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19" y="1"/>
                  <a:pt x="18" y="1"/>
                  <a:pt x="17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5" y="2"/>
                  <a:pt x="14" y="2"/>
                  <a:pt x="13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12" y="3"/>
                  <a:pt x="11" y="4"/>
                  <a:pt x="10" y="4"/>
                </a:cubicBezTo>
                <a:cubicBezTo>
                  <a:pt x="10" y="4"/>
                  <a:pt x="10" y="4"/>
                  <a:pt x="1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5" y="8"/>
                  <a:pt x="1" y="13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0"/>
                  <a:pt x="0" y="21"/>
                  <a:pt x="0" y="22"/>
                </a:cubicBezTo>
                <a:cubicBezTo>
                  <a:pt x="0" y="34"/>
                  <a:pt x="10" y="44"/>
                  <a:pt x="24" y="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2164636" y="986796"/>
            <a:ext cx="3952908" cy="943005"/>
          </a:xfrm>
          <a:custGeom>
            <a:avLst/>
            <a:gdLst>
              <a:gd name="T0" fmla="*/ 469 w 1973"/>
              <a:gd name="T1" fmla="*/ 0 h 444"/>
              <a:gd name="T2" fmla="*/ 469 w 1973"/>
              <a:gd name="T3" fmla="*/ 0 h 444"/>
              <a:gd name="T4" fmla="*/ 157 w 1973"/>
              <a:gd name="T5" fmla="*/ 0 h 444"/>
              <a:gd name="T6" fmla="*/ 0 w 1973"/>
              <a:gd name="T7" fmla="*/ 222 h 444"/>
              <a:gd name="T8" fmla="*/ 157 w 1973"/>
              <a:gd name="T9" fmla="*/ 444 h 444"/>
              <a:gd name="T10" fmla="*/ 240 w 1973"/>
              <a:gd name="T11" fmla="*/ 444 h 444"/>
              <a:gd name="T12" fmla="*/ 469 w 1973"/>
              <a:gd name="T13" fmla="*/ 444 h 444"/>
              <a:gd name="T14" fmla="*/ 1973 w 1973"/>
              <a:gd name="T15" fmla="*/ 444 h 444"/>
              <a:gd name="T16" fmla="*/ 1973 w 1973"/>
              <a:gd name="T17" fmla="*/ 0 h 444"/>
              <a:gd name="T18" fmla="*/ 469 w 1973"/>
              <a:gd name="T19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3" h="444">
                <a:moveTo>
                  <a:pt x="469" y="0"/>
                </a:moveTo>
                <a:lnTo>
                  <a:pt x="469" y="0"/>
                </a:lnTo>
                <a:lnTo>
                  <a:pt x="157" y="0"/>
                </a:lnTo>
                <a:lnTo>
                  <a:pt x="0" y="222"/>
                </a:lnTo>
                <a:lnTo>
                  <a:pt x="157" y="444"/>
                </a:lnTo>
                <a:lnTo>
                  <a:pt x="240" y="444"/>
                </a:lnTo>
                <a:lnTo>
                  <a:pt x="469" y="444"/>
                </a:lnTo>
                <a:lnTo>
                  <a:pt x="1973" y="444"/>
                </a:lnTo>
                <a:lnTo>
                  <a:pt x="1973" y="0"/>
                </a:lnTo>
                <a:lnTo>
                  <a:pt x="469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6647529" y="1823705"/>
            <a:ext cx="3703933" cy="742133"/>
          </a:xfrm>
          <a:custGeom>
            <a:avLst/>
            <a:gdLst>
              <a:gd name="T0" fmla="*/ 1842 w 1842"/>
              <a:gd name="T1" fmla="*/ 235 h 473"/>
              <a:gd name="T2" fmla="*/ 1707 w 1842"/>
              <a:gd name="T3" fmla="*/ 0 h 473"/>
              <a:gd name="T4" fmla="*/ 1436 w 1842"/>
              <a:gd name="T5" fmla="*/ 0 h 473"/>
              <a:gd name="T6" fmla="*/ 0 w 1842"/>
              <a:gd name="T7" fmla="*/ 3 h 473"/>
              <a:gd name="T8" fmla="*/ 0 w 1842"/>
              <a:gd name="T9" fmla="*/ 473 h 473"/>
              <a:gd name="T10" fmla="*/ 1604 w 1842"/>
              <a:gd name="T11" fmla="*/ 469 h 473"/>
              <a:gd name="T12" fmla="*/ 1707 w 1842"/>
              <a:gd name="T13" fmla="*/ 469 h 473"/>
              <a:gd name="T14" fmla="*/ 1842 w 1842"/>
              <a:gd name="T15" fmla="*/ 235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2" h="473">
                <a:moveTo>
                  <a:pt x="1842" y="235"/>
                </a:moveTo>
                <a:lnTo>
                  <a:pt x="1707" y="0"/>
                </a:lnTo>
                <a:lnTo>
                  <a:pt x="1436" y="0"/>
                </a:lnTo>
                <a:lnTo>
                  <a:pt x="0" y="3"/>
                </a:lnTo>
                <a:lnTo>
                  <a:pt x="0" y="473"/>
                </a:lnTo>
                <a:lnTo>
                  <a:pt x="1604" y="469"/>
                </a:lnTo>
                <a:lnTo>
                  <a:pt x="1707" y="469"/>
                </a:lnTo>
                <a:lnTo>
                  <a:pt x="1842" y="235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>
            <a:off x="6647529" y="1988452"/>
            <a:ext cx="2890079" cy="742133"/>
          </a:xfrm>
          <a:custGeom>
            <a:avLst/>
            <a:gdLst>
              <a:gd name="T0" fmla="*/ 1842 w 1842"/>
              <a:gd name="T1" fmla="*/ 235 h 473"/>
              <a:gd name="T2" fmla="*/ 1707 w 1842"/>
              <a:gd name="T3" fmla="*/ 0 h 473"/>
              <a:gd name="T4" fmla="*/ 1436 w 1842"/>
              <a:gd name="T5" fmla="*/ 0 h 473"/>
              <a:gd name="T6" fmla="*/ 0 w 1842"/>
              <a:gd name="T7" fmla="*/ 3 h 473"/>
              <a:gd name="T8" fmla="*/ 0 w 1842"/>
              <a:gd name="T9" fmla="*/ 473 h 473"/>
              <a:gd name="T10" fmla="*/ 1604 w 1842"/>
              <a:gd name="T11" fmla="*/ 469 h 473"/>
              <a:gd name="T12" fmla="*/ 1707 w 1842"/>
              <a:gd name="T13" fmla="*/ 469 h 473"/>
              <a:gd name="T14" fmla="*/ 1842 w 1842"/>
              <a:gd name="T15" fmla="*/ 235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2" h="473">
                <a:moveTo>
                  <a:pt x="1842" y="235"/>
                </a:moveTo>
                <a:lnTo>
                  <a:pt x="1707" y="0"/>
                </a:lnTo>
                <a:lnTo>
                  <a:pt x="1436" y="0"/>
                </a:lnTo>
                <a:lnTo>
                  <a:pt x="0" y="3"/>
                </a:lnTo>
                <a:lnTo>
                  <a:pt x="0" y="473"/>
                </a:lnTo>
                <a:lnTo>
                  <a:pt x="1604" y="469"/>
                </a:lnTo>
                <a:lnTo>
                  <a:pt x="1707" y="469"/>
                </a:lnTo>
                <a:lnTo>
                  <a:pt x="1842" y="235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>
            <a:off x="743919" y="2634806"/>
            <a:ext cx="4337035" cy="791394"/>
          </a:xfrm>
          <a:custGeom>
            <a:avLst/>
            <a:gdLst>
              <a:gd name="T0" fmla="*/ 431 w 1620"/>
              <a:gd name="T1" fmla="*/ 0 h 498"/>
              <a:gd name="T2" fmla="*/ 431 w 1620"/>
              <a:gd name="T3" fmla="*/ 0 h 498"/>
              <a:gd name="T4" fmla="*/ 144 w 1620"/>
              <a:gd name="T5" fmla="*/ 0 h 498"/>
              <a:gd name="T6" fmla="*/ 0 w 1620"/>
              <a:gd name="T7" fmla="*/ 249 h 498"/>
              <a:gd name="T8" fmla="*/ 144 w 1620"/>
              <a:gd name="T9" fmla="*/ 498 h 498"/>
              <a:gd name="T10" fmla="*/ 192 w 1620"/>
              <a:gd name="T11" fmla="*/ 498 h 498"/>
              <a:gd name="T12" fmla="*/ 431 w 1620"/>
              <a:gd name="T13" fmla="*/ 498 h 498"/>
              <a:gd name="T14" fmla="*/ 1620 w 1620"/>
              <a:gd name="T15" fmla="*/ 498 h 498"/>
              <a:gd name="T16" fmla="*/ 1620 w 1620"/>
              <a:gd name="T17" fmla="*/ 0 h 498"/>
              <a:gd name="T18" fmla="*/ 431 w 1620"/>
              <a:gd name="T19" fmla="*/ 0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0" h="498">
                <a:moveTo>
                  <a:pt x="431" y="0"/>
                </a:moveTo>
                <a:lnTo>
                  <a:pt x="431" y="0"/>
                </a:lnTo>
                <a:lnTo>
                  <a:pt x="144" y="0"/>
                </a:lnTo>
                <a:lnTo>
                  <a:pt x="0" y="249"/>
                </a:lnTo>
                <a:lnTo>
                  <a:pt x="144" y="498"/>
                </a:lnTo>
                <a:lnTo>
                  <a:pt x="192" y="498"/>
                </a:lnTo>
                <a:lnTo>
                  <a:pt x="431" y="498"/>
                </a:lnTo>
                <a:lnTo>
                  <a:pt x="1620" y="498"/>
                </a:lnTo>
                <a:lnTo>
                  <a:pt x="1620" y="0"/>
                </a:lnTo>
                <a:lnTo>
                  <a:pt x="431" y="0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>
            <a:off x="6807564" y="3480561"/>
            <a:ext cx="3028297" cy="847255"/>
          </a:xfrm>
          <a:custGeom>
            <a:avLst/>
            <a:gdLst>
              <a:gd name="T0" fmla="*/ 1351 w 1506"/>
              <a:gd name="T1" fmla="*/ 1 h 540"/>
              <a:gd name="T2" fmla="*/ 1251 w 1506"/>
              <a:gd name="T3" fmla="*/ 1 h 540"/>
              <a:gd name="T4" fmla="*/ 1251 w 1506"/>
              <a:gd name="T5" fmla="*/ 0 h 540"/>
              <a:gd name="T6" fmla="*/ 0 w 1506"/>
              <a:gd name="T7" fmla="*/ 0 h 540"/>
              <a:gd name="T8" fmla="*/ 0 w 1506"/>
              <a:gd name="T9" fmla="*/ 540 h 540"/>
              <a:gd name="T10" fmla="*/ 1040 w 1506"/>
              <a:gd name="T11" fmla="*/ 540 h 540"/>
              <a:gd name="T12" fmla="*/ 1251 w 1506"/>
              <a:gd name="T13" fmla="*/ 540 h 540"/>
              <a:gd name="T14" fmla="*/ 1351 w 1506"/>
              <a:gd name="T15" fmla="*/ 540 h 540"/>
              <a:gd name="T16" fmla="*/ 1506 w 1506"/>
              <a:gd name="T17" fmla="*/ 270 h 540"/>
              <a:gd name="T18" fmla="*/ 1351 w 1506"/>
              <a:gd name="T19" fmla="*/ 1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06" h="540">
                <a:moveTo>
                  <a:pt x="1351" y="1"/>
                </a:moveTo>
                <a:lnTo>
                  <a:pt x="1251" y="1"/>
                </a:lnTo>
                <a:lnTo>
                  <a:pt x="1251" y="0"/>
                </a:lnTo>
                <a:lnTo>
                  <a:pt x="0" y="0"/>
                </a:lnTo>
                <a:lnTo>
                  <a:pt x="0" y="540"/>
                </a:lnTo>
                <a:lnTo>
                  <a:pt x="1040" y="540"/>
                </a:lnTo>
                <a:lnTo>
                  <a:pt x="1251" y="540"/>
                </a:lnTo>
                <a:lnTo>
                  <a:pt x="1351" y="540"/>
                </a:lnTo>
                <a:lnTo>
                  <a:pt x="1506" y="270"/>
                </a:lnTo>
                <a:lnTo>
                  <a:pt x="1351" y="1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12"/>
          <p:cNvSpPr>
            <a:spLocks/>
          </p:cNvSpPr>
          <p:nvPr/>
        </p:nvSpPr>
        <p:spPr bwMode="auto">
          <a:xfrm>
            <a:off x="2498104" y="4271332"/>
            <a:ext cx="2881683" cy="782927"/>
          </a:xfrm>
          <a:custGeom>
            <a:avLst/>
            <a:gdLst>
              <a:gd name="T0" fmla="*/ 1401 w 1401"/>
              <a:gd name="T1" fmla="*/ 0 h 499"/>
              <a:gd name="T2" fmla="*/ 144 w 1401"/>
              <a:gd name="T3" fmla="*/ 0 h 499"/>
              <a:gd name="T4" fmla="*/ 0 w 1401"/>
              <a:gd name="T5" fmla="*/ 249 h 499"/>
              <a:gd name="T6" fmla="*/ 144 w 1401"/>
              <a:gd name="T7" fmla="*/ 499 h 499"/>
              <a:gd name="T8" fmla="*/ 1401 w 1401"/>
              <a:gd name="T9" fmla="*/ 499 h 499"/>
              <a:gd name="T10" fmla="*/ 1401 w 1401"/>
              <a:gd name="T11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1" h="499">
                <a:moveTo>
                  <a:pt x="1401" y="0"/>
                </a:moveTo>
                <a:lnTo>
                  <a:pt x="144" y="0"/>
                </a:lnTo>
                <a:lnTo>
                  <a:pt x="0" y="249"/>
                </a:lnTo>
                <a:lnTo>
                  <a:pt x="144" y="499"/>
                </a:lnTo>
                <a:lnTo>
                  <a:pt x="1401" y="499"/>
                </a:lnTo>
                <a:lnTo>
                  <a:pt x="1401" y="0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56"/>
          <p:cNvSpPr>
            <a:spLocks/>
          </p:cNvSpPr>
          <p:nvPr/>
        </p:nvSpPr>
        <p:spPr bwMode="auto">
          <a:xfrm>
            <a:off x="4871581" y="948650"/>
            <a:ext cx="2423657" cy="1080160"/>
          </a:xfrm>
          <a:custGeom>
            <a:avLst/>
            <a:gdLst>
              <a:gd name="T0" fmla="*/ 524 w 1047"/>
              <a:gd name="T1" fmla="*/ 316 h 316"/>
              <a:gd name="T2" fmla="*/ 1047 w 1047"/>
              <a:gd name="T3" fmla="*/ 234 h 316"/>
              <a:gd name="T4" fmla="*/ 524 w 1047"/>
              <a:gd name="T5" fmla="*/ 0 h 316"/>
              <a:gd name="T6" fmla="*/ 0 w 1047"/>
              <a:gd name="T7" fmla="*/ 238 h 316"/>
              <a:gd name="T8" fmla="*/ 524 w 1047"/>
              <a:gd name="T9" fmla="*/ 316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7" h="316">
                <a:moveTo>
                  <a:pt x="524" y="316"/>
                </a:moveTo>
                <a:cubicBezTo>
                  <a:pt x="725" y="316"/>
                  <a:pt x="911" y="287"/>
                  <a:pt x="1047" y="234"/>
                </a:cubicBezTo>
                <a:cubicBezTo>
                  <a:pt x="919" y="92"/>
                  <a:pt x="731" y="0"/>
                  <a:pt x="524" y="0"/>
                </a:cubicBezTo>
                <a:cubicBezTo>
                  <a:pt x="308" y="0"/>
                  <a:pt x="128" y="96"/>
                  <a:pt x="0" y="238"/>
                </a:cubicBezTo>
                <a:cubicBezTo>
                  <a:pt x="136" y="291"/>
                  <a:pt x="324" y="316"/>
                  <a:pt x="524" y="316"/>
                </a:cubicBezTo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57"/>
          <p:cNvSpPr>
            <a:spLocks/>
          </p:cNvSpPr>
          <p:nvPr/>
        </p:nvSpPr>
        <p:spPr bwMode="auto">
          <a:xfrm>
            <a:off x="4593722" y="3475852"/>
            <a:ext cx="2944994" cy="888048"/>
          </a:xfrm>
          <a:custGeom>
            <a:avLst/>
            <a:gdLst>
              <a:gd name="T0" fmla="*/ 646 w 1293"/>
              <a:gd name="T1" fmla="*/ 38 h 390"/>
              <a:gd name="T2" fmla="*/ 0 w 1293"/>
              <a:gd name="T3" fmla="*/ 0 h 390"/>
              <a:gd name="T4" fmla="*/ 76 w 1293"/>
              <a:gd name="T5" fmla="*/ 138 h 390"/>
              <a:gd name="T6" fmla="*/ 212 w 1293"/>
              <a:gd name="T7" fmla="*/ 378 h 390"/>
              <a:gd name="T8" fmla="*/ 649 w 1293"/>
              <a:gd name="T9" fmla="*/ 390 h 390"/>
              <a:gd name="T10" fmla="*/ 1076 w 1293"/>
              <a:gd name="T11" fmla="*/ 378 h 390"/>
              <a:gd name="T12" fmla="*/ 1194 w 1293"/>
              <a:gd name="T13" fmla="*/ 166 h 390"/>
              <a:gd name="T14" fmla="*/ 1293 w 1293"/>
              <a:gd name="T15" fmla="*/ 0 h 390"/>
              <a:gd name="T16" fmla="*/ 646 w 1293"/>
              <a:gd name="T17" fmla="*/ 38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3" h="390">
                <a:moveTo>
                  <a:pt x="646" y="38"/>
                </a:moveTo>
                <a:cubicBezTo>
                  <a:pt x="422" y="38"/>
                  <a:pt x="205" y="25"/>
                  <a:pt x="0" y="0"/>
                </a:cubicBezTo>
                <a:cubicBezTo>
                  <a:pt x="20" y="49"/>
                  <a:pt x="46" y="95"/>
                  <a:pt x="76" y="138"/>
                </a:cubicBezTo>
                <a:cubicBezTo>
                  <a:pt x="78" y="142"/>
                  <a:pt x="167" y="268"/>
                  <a:pt x="212" y="378"/>
                </a:cubicBezTo>
                <a:cubicBezTo>
                  <a:pt x="355" y="386"/>
                  <a:pt x="501" y="390"/>
                  <a:pt x="649" y="390"/>
                </a:cubicBezTo>
                <a:cubicBezTo>
                  <a:pt x="794" y="390"/>
                  <a:pt x="936" y="386"/>
                  <a:pt x="1076" y="378"/>
                </a:cubicBezTo>
                <a:cubicBezTo>
                  <a:pt x="1111" y="293"/>
                  <a:pt x="1169" y="203"/>
                  <a:pt x="1194" y="166"/>
                </a:cubicBezTo>
                <a:cubicBezTo>
                  <a:pt x="1234" y="116"/>
                  <a:pt x="1267" y="60"/>
                  <a:pt x="1293" y="0"/>
                </a:cubicBezTo>
                <a:cubicBezTo>
                  <a:pt x="1088" y="25"/>
                  <a:pt x="871" y="38"/>
                  <a:pt x="646" y="38"/>
                </a:cubicBezTo>
              </a:path>
            </a:pathLst>
          </a:custGeom>
          <a:gradFill>
            <a:gsLst>
              <a:gs pos="0">
                <a:schemeClr val="accent5">
                  <a:lumMod val="50000"/>
                </a:schemeClr>
              </a:gs>
              <a:gs pos="25000">
                <a:schemeClr val="accent5">
                  <a:lumMod val="75000"/>
                </a:schemeClr>
              </a:gs>
              <a:gs pos="75000">
                <a:schemeClr val="accent5">
                  <a:lumMod val="75000"/>
                </a:schemeClr>
              </a:gs>
              <a:gs pos="5000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>
            <a:gradFill flip="none" rotWithShape="1">
              <a:gsLst>
                <a:gs pos="25000">
                  <a:schemeClr val="accent5">
                    <a:lumMod val="75000"/>
                  </a:schemeClr>
                </a:gs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75000">
                  <a:schemeClr val="accent5">
                    <a:lumMod val="75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 58"/>
          <p:cNvSpPr>
            <a:spLocks/>
          </p:cNvSpPr>
          <p:nvPr/>
        </p:nvSpPr>
        <p:spPr bwMode="auto">
          <a:xfrm>
            <a:off x="4463494" y="1798604"/>
            <a:ext cx="3203876" cy="957083"/>
          </a:xfrm>
          <a:custGeom>
            <a:avLst/>
            <a:gdLst>
              <a:gd name="T0" fmla="*/ 703 w 1407"/>
              <a:gd name="T1" fmla="*/ 85 h 420"/>
              <a:gd name="T2" fmla="*/ 173 w 1407"/>
              <a:gd name="T3" fmla="*/ 0 h 420"/>
              <a:gd name="T4" fmla="*/ 0 w 1407"/>
              <a:gd name="T5" fmla="*/ 349 h 420"/>
              <a:gd name="T6" fmla="*/ 702 w 1407"/>
              <a:gd name="T7" fmla="*/ 420 h 420"/>
              <a:gd name="T8" fmla="*/ 1407 w 1407"/>
              <a:gd name="T9" fmla="*/ 350 h 420"/>
              <a:gd name="T10" fmla="*/ 1233 w 1407"/>
              <a:gd name="T11" fmla="*/ 0 h 420"/>
              <a:gd name="T12" fmla="*/ 703 w 1407"/>
              <a:gd name="T13" fmla="*/ 85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7" h="420">
                <a:moveTo>
                  <a:pt x="703" y="85"/>
                </a:moveTo>
                <a:cubicBezTo>
                  <a:pt x="499" y="85"/>
                  <a:pt x="312" y="53"/>
                  <a:pt x="173" y="0"/>
                </a:cubicBezTo>
                <a:cubicBezTo>
                  <a:pt x="85" y="96"/>
                  <a:pt x="23" y="216"/>
                  <a:pt x="0" y="349"/>
                </a:cubicBezTo>
                <a:cubicBezTo>
                  <a:pt x="210" y="394"/>
                  <a:pt x="449" y="420"/>
                  <a:pt x="702" y="420"/>
                </a:cubicBezTo>
                <a:cubicBezTo>
                  <a:pt x="957" y="420"/>
                  <a:pt x="1197" y="395"/>
                  <a:pt x="1407" y="350"/>
                </a:cubicBezTo>
                <a:cubicBezTo>
                  <a:pt x="1384" y="217"/>
                  <a:pt x="1322" y="96"/>
                  <a:pt x="1233" y="0"/>
                </a:cubicBezTo>
                <a:cubicBezTo>
                  <a:pt x="1095" y="53"/>
                  <a:pt x="908" y="85"/>
                  <a:pt x="703" y="85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>
            <a:gradFill flip="none" rotWithShape="1">
              <a:gsLst>
                <a:gs pos="25000">
                  <a:schemeClr val="accent2">
                    <a:lumMod val="75000"/>
                  </a:schemeClr>
                </a:gs>
                <a:gs pos="0">
                  <a:schemeClr val="accent2">
                    <a:lumMod val="50000"/>
                  </a:schemeClr>
                </a:gs>
                <a:gs pos="50000">
                  <a:schemeClr val="accent2"/>
                </a:gs>
                <a:gs pos="75000">
                  <a:schemeClr val="accent2">
                    <a:lumMod val="75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10800000" scaled="1"/>
              <a:tileRect/>
            </a:gra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59"/>
          <p:cNvSpPr>
            <a:spLocks/>
          </p:cNvSpPr>
          <p:nvPr/>
        </p:nvSpPr>
        <p:spPr bwMode="auto">
          <a:xfrm>
            <a:off x="4430547" y="2594082"/>
            <a:ext cx="3271343" cy="968067"/>
          </a:xfrm>
          <a:custGeom>
            <a:avLst/>
            <a:gdLst>
              <a:gd name="T0" fmla="*/ 717 w 1437"/>
              <a:gd name="T1" fmla="*/ 71 h 425"/>
              <a:gd name="T2" fmla="*/ 11 w 1437"/>
              <a:gd name="T3" fmla="*/ 0 h 425"/>
              <a:gd name="T4" fmla="*/ 0 w 1437"/>
              <a:gd name="T5" fmla="*/ 119 h 425"/>
              <a:gd name="T6" fmla="*/ 55 w 1437"/>
              <a:gd name="T7" fmla="*/ 387 h 425"/>
              <a:gd name="T8" fmla="*/ 718 w 1437"/>
              <a:gd name="T9" fmla="*/ 425 h 425"/>
              <a:gd name="T10" fmla="*/ 1382 w 1437"/>
              <a:gd name="T11" fmla="*/ 387 h 425"/>
              <a:gd name="T12" fmla="*/ 1437 w 1437"/>
              <a:gd name="T13" fmla="*/ 119 h 425"/>
              <a:gd name="T14" fmla="*/ 1426 w 1437"/>
              <a:gd name="T15" fmla="*/ 0 h 425"/>
              <a:gd name="T16" fmla="*/ 717 w 1437"/>
              <a:gd name="T17" fmla="*/ 71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7" h="425">
                <a:moveTo>
                  <a:pt x="717" y="71"/>
                </a:moveTo>
                <a:cubicBezTo>
                  <a:pt x="462" y="71"/>
                  <a:pt x="222" y="45"/>
                  <a:pt x="11" y="0"/>
                </a:cubicBezTo>
                <a:cubicBezTo>
                  <a:pt x="4" y="39"/>
                  <a:pt x="0" y="79"/>
                  <a:pt x="0" y="119"/>
                </a:cubicBezTo>
                <a:cubicBezTo>
                  <a:pt x="0" y="214"/>
                  <a:pt x="20" y="304"/>
                  <a:pt x="55" y="387"/>
                </a:cubicBezTo>
                <a:cubicBezTo>
                  <a:pt x="265" y="412"/>
                  <a:pt x="488" y="425"/>
                  <a:pt x="718" y="425"/>
                </a:cubicBezTo>
                <a:cubicBezTo>
                  <a:pt x="949" y="425"/>
                  <a:pt x="1172" y="412"/>
                  <a:pt x="1382" y="387"/>
                </a:cubicBezTo>
                <a:cubicBezTo>
                  <a:pt x="1417" y="304"/>
                  <a:pt x="1437" y="214"/>
                  <a:pt x="1437" y="119"/>
                </a:cubicBezTo>
                <a:cubicBezTo>
                  <a:pt x="1437" y="79"/>
                  <a:pt x="1433" y="39"/>
                  <a:pt x="1426" y="0"/>
                </a:cubicBezTo>
                <a:cubicBezTo>
                  <a:pt x="1215" y="45"/>
                  <a:pt x="973" y="71"/>
                  <a:pt x="717" y="71"/>
                </a:cubicBezTo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reeform 60"/>
          <p:cNvSpPr>
            <a:spLocks/>
          </p:cNvSpPr>
          <p:nvPr/>
        </p:nvSpPr>
        <p:spPr bwMode="auto">
          <a:xfrm>
            <a:off x="7667372" y="2587804"/>
            <a:ext cx="9414" cy="7846"/>
          </a:xfrm>
          <a:custGeom>
            <a:avLst/>
            <a:gdLst>
              <a:gd name="T0" fmla="*/ 4 w 4"/>
              <a:gd name="T1" fmla="*/ 3 h 4"/>
              <a:gd name="T2" fmla="*/ 0 w 4"/>
              <a:gd name="T3" fmla="*/ 0 h 4"/>
              <a:gd name="T4" fmla="*/ 0 w 4"/>
              <a:gd name="T5" fmla="*/ 4 h 4"/>
              <a:gd name="T6" fmla="*/ 4 w 4"/>
              <a:gd name="T7" fmla="*/ 3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4">
                <a:moveTo>
                  <a:pt x="4" y="3"/>
                </a:moveTo>
                <a:cubicBezTo>
                  <a:pt x="4" y="3"/>
                  <a:pt x="4" y="0"/>
                  <a:pt x="0" y="0"/>
                </a:cubicBezTo>
                <a:cubicBezTo>
                  <a:pt x="0" y="4"/>
                  <a:pt x="0" y="4"/>
                  <a:pt x="0" y="4"/>
                </a:cubicBezTo>
                <a:lnTo>
                  <a:pt x="4" y="3"/>
                </a:ln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reeform 61"/>
          <p:cNvSpPr>
            <a:spLocks/>
          </p:cNvSpPr>
          <p:nvPr/>
        </p:nvSpPr>
        <p:spPr bwMode="auto">
          <a:xfrm>
            <a:off x="5076970" y="4337229"/>
            <a:ext cx="1967512" cy="717029"/>
          </a:xfrm>
          <a:custGeom>
            <a:avLst/>
            <a:gdLst>
              <a:gd name="T0" fmla="*/ 437 w 864"/>
              <a:gd name="T1" fmla="*/ 12 h 315"/>
              <a:gd name="T2" fmla="*/ 0 w 864"/>
              <a:gd name="T3" fmla="*/ 0 h 315"/>
              <a:gd name="T4" fmla="*/ 11 w 864"/>
              <a:gd name="T5" fmla="*/ 27 h 315"/>
              <a:gd name="T6" fmla="*/ 155 w 864"/>
              <a:gd name="T7" fmla="*/ 315 h 315"/>
              <a:gd name="T8" fmla="*/ 431 w 864"/>
              <a:gd name="T9" fmla="*/ 315 h 315"/>
              <a:gd name="T10" fmla="*/ 434 w 864"/>
              <a:gd name="T11" fmla="*/ 315 h 315"/>
              <a:gd name="T12" fmla="*/ 709 w 864"/>
              <a:gd name="T13" fmla="*/ 315 h 315"/>
              <a:gd name="T14" fmla="*/ 854 w 864"/>
              <a:gd name="T15" fmla="*/ 27 h 315"/>
              <a:gd name="T16" fmla="*/ 864 w 864"/>
              <a:gd name="T17" fmla="*/ 0 h 315"/>
              <a:gd name="T18" fmla="*/ 437 w 864"/>
              <a:gd name="T19" fmla="*/ 12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4" h="315">
                <a:moveTo>
                  <a:pt x="437" y="12"/>
                </a:moveTo>
                <a:cubicBezTo>
                  <a:pt x="289" y="12"/>
                  <a:pt x="143" y="8"/>
                  <a:pt x="0" y="0"/>
                </a:cubicBezTo>
                <a:cubicBezTo>
                  <a:pt x="4" y="9"/>
                  <a:pt x="8" y="18"/>
                  <a:pt x="11" y="27"/>
                </a:cubicBezTo>
                <a:cubicBezTo>
                  <a:pt x="52" y="145"/>
                  <a:pt x="50" y="315"/>
                  <a:pt x="155" y="315"/>
                </a:cubicBezTo>
                <a:cubicBezTo>
                  <a:pt x="431" y="315"/>
                  <a:pt x="431" y="315"/>
                  <a:pt x="431" y="315"/>
                </a:cubicBezTo>
                <a:cubicBezTo>
                  <a:pt x="434" y="315"/>
                  <a:pt x="434" y="315"/>
                  <a:pt x="434" y="315"/>
                </a:cubicBezTo>
                <a:cubicBezTo>
                  <a:pt x="709" y="315"/>
                  <a:pt x="709" y="315"/>
                  <a:pt x="709" y="315"/>
                </a:cubicBezTo>
                <a:cubicBezTo>
                  <a:pt x="814" y="315"/>
                  <a:pt x="812" y="145"/>
                  <a:pt x="854" y="27"/>
                </a:cubicBezTo>
                <a:cubicBezTo>
                  <a:pt x="857" y="18"/>
                  <a:pt x="860" y="9"/>
                  <a:pt x="864" y="0"/>
                </a:cubicBezTo>
                <a:cubicBezTo>
                  <a:pt x="724" y="8"/>
                  <a:pt x="582" y="12"/>
                  <a:pt x="437" y="12"/>
                </a:cubicBezTo>
              </a:path>
            </a:pathLst>
          </a:custGeom>
          <a:gradFill flip="none" rotWithShape="1">
            <a:gsLst>
              <a:gs pos="0">
                <a:schemeClr val="accent6">
                  <a:lumMod val="50000"/>
                </a:schemeClr>
              </a:gs>
              <a:gs pos="25000">
                <a:schemeClr val="accent6">
                  <a:lumMod val="75000"/>
                </a:schemeClr>
              </a:gs>
              <a:gs pos="75000">
                <a:schemeClr val="accent6">
                  <a:lumMod val="75000"/>
                </a:schemeClr>
              </a:gs>
              <a:gs pos="50000">
                <a:schemeClr val="accent6"/>
              </a:gs>
              <a:gs pos="100000">
                <a:schemeClr val="accent6">
                  <a:lumMod val="50000"/>
                </a:schemeClr>
              </a:gs>
            </a:gsLst>
            <a:lin ang="0" scaled="1"/>
            <a:tileRect/>
          </a:gradFill>
          <a:ln w="15875">
            <a:gradFill flip="none" rotWithShape="1">
              <a:gsLst>
                <a:gs pos="25000">
                  <a:schemeClr val="accent6">
                    <a:lumMod val="75000"/>
                  </a:schemeClr>
                </a:gs>
                <a:gs pos="0">
                  <a:schemeClr val="accent6">
                    <a:lumMod val="50000"/>
                  </a:schemeClr>
                </a:gs>
                <a:gs pos="75000">
                  <a:schemeClr val="accent6">
                    <a:lumMod val="75000"/>
                  </a:schemeClr>
                </a:gs>
                <a:gs pos="50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Freeform 6"/>
          <p:cNvSpPr>
            <a:spLocks noEditPoints="1"/>
          </p:cNvSpPr>
          <p:nvPr/>
        </p:nvSpPr>
        <p:spPr bwMode="auto">
          <a:xfrm>
            <a:off x="5845873" y="4458204"/>
            <a:ext cx="475079" cy="475079"/>
          </a:xfrm>
          <a:custGeom>
            <a:avLst/>
            <a:gdLst>
              <a:gd name="T0" fmla="*/ 2626 w 3517"/>
              <a:gd name="T1" fmla="*/ 2260 h 3518"/>
              <a:gd name="T2" fmla="*/ 3015 w 3517"/>
              <a:gd name="T3" fmla="*/ 2649 h 3518"/>
              <a:gd name="T4" fmla="*/ 3074 w 3517"/>
              <a:gd name="T5" fmla="*/ 2773 h 3518"/>
              <a:gd name="T6" fmla="*/ 2967 w 3517"/>
              <a:gd name="T7" fmla="*/ 2858 h 3518"/>
              <a:gd name="T8" fmla="*/ 2428 w 3517"/>
              <a:gd name="T9" fmla="*/ 2797 h 3518"/>
              <a:gd name="T10" fmla="*/ 2442 w 3517"/>
              <a:gd name="T11" fmla="*/ 2240 h 3518"/>
              <a:gd name="T12" fmla="*/ 2570 w 3517"/>
              <a:gd name="T13" fmla="*/ 1982 h 3518"/>
              <a:gd name="T14" fmla="*/ 2219 w 3517"/>
              <a:gd name="T15" fmla="*/ 2129 h 3518"/>
              <a:gd name="T16" fmla="*/ 2008 w 3517"/>
              <a:gd name="T17" fmla="*/ 2443 h 3518"/>
              <a:gd name="T18" fmla="*/ 2008 w 3517"/>
              <a:gd name="T19" fmla="*/ 2834 h 3518"/>
              <a:gd name="T20" fmla="*/ 2219 w 3517"/>
              <a:gd name="T21" fmla="*/ 3146 h 3518"/>
              <a:gd name="T22" fmla="*/ 2570 w 3517"/>
              <a:gd name="T23" fmla="*/ 3294 h 3518"/>
              <a:gd name="T24" fmla="*/ 2951 w 3517"/>
              <a:gd name="T25" fmla="*/ 3218 h 3518"/>
              <a:gd name="T26" fmla="*/ 3217 w 3517"/>
              <a:gd name="T27" fmla="*/ 2952 h 3518"/>
              <a:gd name="T28" fmla="*/ 3293 w 3517"/>
              <a:gd name="T29" fmla="*/ 2571 h 3518"/>
              <a:gd name="T30" fmla="*/ 3146 w 3517"/>
              <a:gd name="T31" fmla="*/ 2219 h 3518"/>
              <a:gd name="T32" fmla="*/ 2834 w 3517"/>
              <a:gd name="T33" fmla="*/ 2009 h 3518"/>
              <a:gd name="T34" fmla="*/ 1539 w 3517"/>
              <a:gd name="T35" fmla="*/ 2418 h 3518"/>
              <a:gd name="T36" fmla="*/ 439 w 3517"/>
              <a:gd name="T37" fmla="*/ 2418 h 3518"/>
              <a:gd name="T38" fmla="*/ 2929 w 3517"/>
              <a:gd name="T39" fmla="*/ 1809 h 3518"/>
              <a:gd name="T40" fmla="*/ 3284 w 3517"/>
              <a:gd name="T41" fmla="*/ 2042 h 3518"/>
              <a:gd name="T42" fmla="*/ 3488 w 3517"/>
              <a:gd name="T43" fmla="*/ 2416 h 3518"/>
              <a:gd name="T44" fmla="*/ 3488 w 3517"/>
              <a:gd name="T45" fmla="*/ 2860 h 3518"/>
              <a:gd name="T46" fmla="*/ 3284 w 3517"/>
              <a:gd name="T47" fmla="*/ 3234 h 3518"/>
              <a:gd name="T48" fmla="*/ 2929 w 3517"/>
              <a:gd name="T49" fmla="*/ 3468 h 3518"/>
              <a:gd name="T50" fmla="*/ 2487 w 3517"/>
              <a:gd name="T51" fmla="*/ 3505 h 3518"/>
              <a:gd name="T52" fmla="*/ 2096 w 3517"/>
              <a:gd name="T53" fmla="*/ 3330 h 3518"/>
              <a:gd name="T54" fmla="*/ 1835 w 3517"/>
              <a:gd name="T55" fmla="*/ 2997 h 3518"/>
              <a:gd name="T56" fmla="*/ 1761 w 3517"/>
              <a:gd name="T57" fmla="*/ 2563 h 3518"/>
              <a:gd name="T58" fmla="*/ 1903 w 3517"/>
              <a:gd name="T59" fmla="*/ 2154 h 3518"/>
              <a:gd name="T60" fmla="*/ 2214 w 3517"/>
              <a:gd name="T61" fmla="*/ 1867 h 3518"/>
              <a:gd name="T62" fmla="*/ 2638 w 3517"/>
              <a:gd name="T63" fmla="*/ 1759 h 3518"/>
              <a:gd name="T64" fmla="*/ 1099 w 3517"/>
              <a:gd name="T65" fmla="*/ 1320 h 3518"/>
              <a:gd name="T66" fmla="*/ 879 w 3517"/>
              <a:gd name="T67" fmla="*/ 1320 h 3518"/>
              <a:gd name="T68" fmla="*/ 329 w 3517"/>
              <a:gd name="T69" fmla="*/ 550 h 3518"/>
              <a:gd name="T70" fmla="*/ 420 w 3517"/>
              <a:gd name="T71" fmla="*/ 727 h 3518"/>
              <a:gd name="T72" fmla="*/ 619 w 3517"/>
              <a:gd name="T73" fmla="*/ 758 h 3518"/>
              <a:gd name="T74" fmla="*/ 758 w 3517"/>
              <a:gd name="T75" fmla="*/ 619 h 3518"/>
              <a:gd name="T76" fmla="*/ 2090 w 3517"/>
              <a:gd name="T77" fmla="*/ 585 h 3518"/>
              <a:gd name="T78" fmla="*/ 2207 w 3517"/>
              <a:gd name="T79" fmla="*/ 746 h 3518"/>
              <a:gd name="T80" fmla="*/ 2409 w 3517"/>
              <a:gd name="T81" fmla="*/ 746 h 3518"/>
              <a:gd name="T82" fmla="*/ 2525 w 3517"/>
              <a:gd name="T83" fmla="*/ 585 h 3518"/>
              <a:gd name="T84" fmla="*/ 2729 w 3517"/>
              <a:gd name="T85" fmla="*/ 468 h 3518"/>
              <a:gd name="T86" fmla="*/ 2854 w 3517"/>
              <a:gd name="T87" fmla="*/ 643 h 3518"/>
              <a:gd name="T88" fmla="*/ 220 w 3517"/>
              <a:gd name="T89" fmla="*/ 2616 h 3518"/>
              <a:gd name="T90" fmla="*/ 238 w 3517"/>
              <a:gd name="T91" fmla="*/ 2858 h 3518"/>
              <a:gd name="T92" fmla="*/ 46 w 3517"/>
              <a:gd name="T93" fmla="*/ 2759 h 3518"/>
              <a:gd name="T94" fmla="*/ 3 w 3517"/>
              <a:gd name="T95" fmla="*/ 643 h 3518"/>
              <a:gd name="T96" fmla="*/ 128 w 3517"/>
              <a:gd name="T97" fmla="*/ 468 h 3518"/>
              <a:gd name="T98" fmla="*/ 2356 w 3517"/>
              <a:gd name="T99" fmla="*/ 12 h 3518"/>
              <a:gd name="T100" fmla="*/ 2418 w 3517"/>
              <a:gd name="T101" fmla="*/ 550 h 3518"/>
              <a:gd name="T102" fmla="*/ 2333 w 3517"/>
              <a:gd name="T103" fmla="*/ 657 h 3518"/>
              <a:gd name="T104" fmla="*/ 2209 w 3517"/>
              <a:gd name="T105" fmla="*/ 598 h 3518"/>
              <a:gd name="T106" fmla="*/ 2222 w 3517"/>
              <a:gd name="T107" fmla="*/ 42 h 3518"/>
              <a:gd name="T108" fmla="*/ 574 w 3517"/>
              <a:gd name="T109" fmla="*/ 3 h 3518"/>
              <a:gd name="T110" fmla="*/ 660 w 3517"/>
              <a:gd name="T111" fmla="*/ 110 h 3518"/>
              <a:gd name="T112" fmla="*/ 598 w 3517"/>
              <a:gd name="T113" fmla="*/ 648 h 3518"/>
              <a:gd name="T114" fmla="*/ 464 w 3517"/>
              <a:gd name="T115" fmla="*/ 618 h 3518"/>
              <a:gd name="T116" fmla="*/ 451 w 3517"/>
              <a:gd name="T117" fmla="*/ 62 h 3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17" h="3518">
                <a:moveTo>
                  <a:pt x="2528" y="2199"/>
                </a:moveTo>
                <a:lnTo>
                  <a:pt x="2552" y="2201"/>
                </a:lnTo>
                <a:lnTo>
                  <a:pt x="2576" y="2210"/>
                </a:lnTo>
                <a:lnTo>
                  <a:pt x="2596" y="2222"/>
                </a:lnTo>
                <a:lnTo>
                  <a:pt x="2613" y="2240"/>
                </a:lnTo>
                <a:lnTo>
                  <a:pt x="2626" y="2260"/>
                </a:lnTo>
                <a:lnTo>
                  <a:pt x="2635" y="2283"/>
                </a:lnTo>
                <a:lnTo>
                  <a:pt x="2638" y="2308"/>
                </a:lnTo>
                <a:lnTo>
                  <a:pt x="2638" y="2638"/>
                </a:lnTo>
                <a:lnTo>
                  <a:pt x="2967" y="2638"/>
                </a:lnTo>
                <a:lnTo>
                  <a:pt x="2992" y="2641"/>
                </a:lnTo>
                <a:lnTo>
                  <a:pt x="3015" y="2649"/>
                </a:lnTo>
                <a:lnTo>
                  <a:pt x="3036" y="2662"/>
                </a:lnTo>
                <a:lnTo>
                  <a:pt x="3053" y="2679"/>
                </a:lnTo>
                <a:lnTo>
                  <a:pt x="3066" y="2699"/>
                </a:lnTo>
                <a:lnTo>
                  <a:pt x="3074" y="2723"/>
                </a:lnTo>
                <a:lnTo>
                  <a:pt x="3077" y="2749"/>
                </a:lnTo>
                <a:lnTo>
                  <a:pt x="3074" y="2773"/>
                </a:lnTo>
                <a:lnTo>
                  <a:pt x="3066" y="2797"/>
                </a:lnTo>
                <a:lnTo>
                  <a:pt x="3053" y="2817"/>
                </a:lnTo>
                <a:lnTo>
                  <a:pt x="3036" y="2834"/>
                </a:lnTo>
                <a:lnTo>
                  <a:pt x="3015" y="2847"/>
                </a:lnTo>
                <a:lnTo>
                  <a:pt x="2992" y="2856"/>
                </a:lnTo>
                <a:lnTo>
                  <a:pt x="2967" y="2858"/>
                </a:lnTo>
                <a:lnTo>
                  <a:pt x="2528" y="2858"/>
                </a:lnTo>
                <a:lnTo>
                  <a:pt x="2502" y="2856"/>
                </a:lnTo>
                <a:lnTo>
                  <a:pt x="2480" y="2847"/>
                </a:lnTo>
                <a:lnTo>
                  <a:pt x="2459" y="2834"/>
                </a:lnTo>
                <a:lnTo>
                  <a:pt x="2442" y="2817"/>
                </a:lnTo>
                <a:lnTo>
                  <a:pt x="2428" y="2797"/>
                </a:lnTo>
                <a:lnTo>
                  <a:pt x="2421" y="2773"/>
                </a:lnTo>
                <a:lnTo>
                  <a:pt x="2418" y="2749"/>
                </a:lnTo>
                <a:lnTo>
                  <a:pt x="2418" y="2308"/>
                </a:lnTo>
                <a:lnTo>
                  <a:pt x="2421" y="2283"/>
                </a:lnTo>
                <a:lnTo>
                  <a:pt x="2428" y="2260"/>
                </a:lnTo>
                <a:lnTo>
                  <a:pt x="2442" y="2240"/>
                </a:lnTo>
                <a:lnTo>
                  <a:pt x="2459" y="2222"/>
                </a:lnTo>
                <a:lnTo>
                  <a:pt x="2480" y="2210"/>
                </a:lnTo>
                <a:lnTo>
                  <a:pt x="2502" y="2201"/>
                </a:lnTo>
                <a:lnTo>
                  <a:pt x="2528" y="2199"/>
                </a:lnTo>
                <a:close/>
                <a:moveTo>
                  <a:pt x="2638" y="1979"/>
                </a:moveTo>
                <a:lnTo>
                  <a:pt x="2570" y="1982"/>
                </a:lnTo>
                <a:lnTo>
                  <a:pt x="2504" y="1993"/>
                </a:lnTo>
                <a:lnTo>
                  <a:pt x="2441" y="2009"/>
                </a:lnTo>
                <a:lnTo>
                  <a:pt x="2381" y="2031"/>
                </a:lnTo>
                <a:lnTo>
                  <a:pt x="2323" y="2059"/>
                </a:lnTo>
                <a:lnTo>
                  <a:pt x="2269" y="2092"/>
                </a:lnTo>
                <a:lnTo>
                  <a:pt x="2219" y="2129"/>
                </a:lnTo>
                <a:lnTo>
                  <a:pt x="2172" y="2172"/>
                </a:lnTo>
                <a:lnTo>
                  <a:pt x="2129" y="2219"/>
                </a:lnTo>
                <a:lnTo>
                  <a:pt x="2090" y="2270"/>
                </a:lnTo>
                <a:lnTo>
                  <a:pt x="2057" y="2324"/>
                </a:lnTo>
                <a:lnTo>
                  <a:pt x="2029" y="2382"/>
                </a:lnTo>
                <a:lnTo>
                  <a:pt x="2008" y="2443"/>
                </a:lnTo>
                <a:lnTo>
                  <a:pt x="1991" y="2506"/>
                </a:lnTo>
                <a:lnTo>
                  <a:pt x="1981" y="2571"/>
                </a:lnTo>
                <a:lnTo>
                  <a:pt x="1978" y="2638"/>
                </a:lnTo>
                <a:lnTo>
                  <a:pt x="1981" y="2706"/>
                </a:lnTo>
                <a:lnTo>
                  <a:pt x="1991" y="2771"/>
                </a:lnTo>
                <a:lnTo>
                  <a:pt x="2008" y="2834"/>
                </a:lnTo>
                <a:lnTo>
                  <a:pt x="2029" y="2895"/>
                </a:lnTo>
                <a:lnTo>
                  <a:pt x="2057" y="2952"/>
                </a:lnTo>
                <a:lnTo>
                  <a:pt x="2090" y="3006"/>
                </a:lnTo>
                <a:lnTo>
                  <a:pt x="2129" y="3058"/>
                </a:lnTo>
                <a:lnTo>
                  <a:pt x="2172" y="3105"/>
                </a:lnTo>
                <a:lnTo>
                  <a:pt x="2219" y="3146"/>
                </a:lnTo>
                <a:lnTo>
                  <a:pt x="2269" y="3185"/>
                </a:lnTo>
                <a:lnTo>
                  <a:pt x="2323" y="3218"/>
                </a:lnTo>
                <a:lnTo>
                  <a:pt x="2381" y="3246"/>
                </a:lnTo>
                <a:lnTo>
                  <a:pt x="2441" y="3268"/>
                </a:lnTo>
                <a:lnTo>
                  <a:pt x="2504" y="3284"/>
                </a:lnTo>
                <a:lnTo>
                  <a:pt x="2570" y="3294"/>
                </a:lnTo>
                <a:lnTo>
                  <a:pt x="2638" y="3297"/>
                </a:lnTo>
                <a:lnTo>
                  <a:pt x="2705" y="3294"/>
                </a:lnTo>
                <a:lnTo>
                  <a:pt x="2770" y="3284"/>
                </a:lnTo>
                <a:lnTo>
                  <a:pt x="2834" y="3268"/>
                </a:lnTo>
                <a:lnTo>
                  <a:pt x="2893" y="3246"/>
                </a:lnTo>
                <a:lnTo>
                  <a:pt x="2951" y="3218"/>
                </a:lnTo>
                <a:lnTo>
                  <a:pt x="3006" y="3185"/>
                </a:lnTo>
                <a:lnTo>
                  <a:pt x="3057" y="3146"/>
                </a:lnTo>
                <a:lnTo>
                  <a:pt x="3103" y="3105"/>
                </a:lnTo>
                <a:lnTo>
                  <a:pt x="3146" y="3058"/>
                </a:lnTo>
                <a:lnTo>
                  <a:pt x="3184" y="3006"/>
                </a:lnTo>
                <a:lnTo>
                  <a:pt x="3217" y="2952"/>
                </a:lnTo>
                <a:lnTo>
                  <a:pt x="3245" y="2895"/>
                </a:lnTo>
                <a:lnTo>
                  <a:pt x="3267" y="2834"/>
                </a:lnTo>
                <a:lnTo>
                  <a:pt x="3284" y="2771"/>
                </a:lnTo>
                <a:lnTo>
                  <a:pt x="3293" y="2706"/>
                </a:lnTo>
                <a:lnTo>
                  <a:pt x="3297" y="2638"/>
                </a:lnTo>
                <a:lnTo>
                  <a:pt x="3293" y="2571"/>
                </a:lnTo>
                <a:lnTo>
                  <a:pt x="3284" y="2506"/>
                </a:lnTo>
                <a:lnTo>
                  <a:pt x="3267" y="2443"/>
                </a:lnTo>
                <a:lnTo>
                  <a:pt x="3245" y="2382"/>
                </a:lnTo>
                <a:lnTo>
                  <a:pt x="3217" y="2324"/>
                </a:lnTo>
                <a:lnTo>
                  <a:pt x="3184" y="2270"/>
                </a:lnTo>
                <a:lnTo>
                  <a:pt x="3146" y="2219"/>
                </a:lnTo>
                <a:lnTo>
                  <a:pt x="3103" y="2172"/>
                </a:lnTo>
                <a:lnTo>
                  <a:pt x="3057" y="2129"/>
                </a:lnTo>
                <a:lnTo>
                  <a:pt x="3006" y="2092"/>
                </a:lnTo>
                <a:lnTo>
                  <a:pt x="2951" y="2059"/>
                </a:lnTo>
                <a:lnTo>
                  <a:pt x="2893" y="2031"/>
                </a:lnTo>
                <a:lnTo>
                  <a:pt x="2834" y="2009"/>
                </a:lnTo>
                <a:lnTo>
                  <a:pt x="2770" y="1993"/>
                </a:lnTo>
                <a:lnTo>
                  <a:pt x="2705" y="1982"/>
                </a:lnTo>
                <a:lnTo>
                  <a:pt x="2638" y="1979"/>
                </a:lnTo>
                <a:close/>
                <a:moveTo>
                  <a:pt x="1099" y="1979"/>
                </a:moveTo>
                <a:lnTo>
                  <a:pt x="1539" y="1979"/>
                </a:lnTo>
                <a:lnTo>
                  <a:pt x="1539" y="2418"/>
                </a:lnTo>
                <a:lnTo>
                  <a:pt x="1099" y="2418"/>
                </a:lnTo>
                <a:lnTo>
                  <a:pt x="1099" y="1979"/>
                </a:lnTo>
                <a:close/>
                <a:moveTo>
                  <a:pt x="439" y="1979"/>
                </a:moveTo>
                <a:lnTo>
                  <a:pt x="879" y="1979"/>
                </a:lnTo>
                <a:lnTo>
                  <a:pt x="879" y="2418"/>
                </a:lnTo>
                <a:lnTo>
                  <a:pt x="439" y="2418"/>
                </a:lnTo>
                <a:lnTo>
                  <a:pt x="439" y="1979"/>
                </a:lnTo>
                <a:close/>
                <a:moveTo>
                  <a:pt x="2638" y="1759"/>
                </a:moveTo>
                <a:lnTo>
                  <a:pt x="2714" y="1763"/>
                </a:lnTo>
                <a:lnTo>
                  <a:pt x="2788" y="1772"/>
                </a:lnTo>
                <a:lnTo>
                  <a:pt x="2859" y="1787"/>
                </a:lnTo>
                <a:lnTo>
                  <a:pt x="2929" y="1809"/>
                </a:lnTo>
                <a:lnTo>
                  <a:pt x="2996" y="1835"/>
                </a:lnTo>
                <a:lnTo>
                  <a:pt x="3060" y="1867"/>
                </a:lnTo>
                <a:lnTo>
                  <a:pt x="3121" y="1904"/>
                </a:lnTo>
                <a:lnTo>
                  <a:pt x="3179" y="1945"/>
                </a:lnTo>
                <a:lnTo>
                  <a:pt x="3233" y="1991"/>
                </a:lnTo>
                <a:lnTo>
                  <a:pt x="3284" y="2042"/>
                </a:lnTo>
                <a:lnTo>
                  <a:pt x="3330" y="2096"/>
                </a:lnTo>
                <a:lnTo>
                  <a:pt x="3371" y="2154"/>
                </a:lnTo>
                <a:lnTo>
                  <a:pt x="3409" y="2215"/>
                </a:lnTo>
                <a:lnTo>
                  <a:pt x="3440" y="2279"/>
                </a:lnTo>
                <a:lnTo>
                  <a:pt x="3467" y="2347"/>
                </a:lnTo>
                <a:lnTo>
                  <a:pt x="3488" y="2416"/>
                </a:lnTo>
                <a:lnTo>
                  <a:pt x="3504" y="2489"/>
                </a:lnTo>
                <a:lnTo>
                  <a:pt x="3514" y="2563"/>
                </a:lnTo>
                <a:lnTo>
                  <a:pt x="3517" y="2638"/>
                </a:lnTo>
                <a:lnTo>
                  <a:pt x="3514" y="2714"/>
                </a:lnTo>
                <a:lnTo>
                  <a:pt x="3504" y="2788"/>
                </a:lnTo>
                <a:lnTo>
                  <a:pt x="3488" y="2860"/>
                </a:lnTo>
                <a:lnTo>
                  <a:pt x="3467" y="2929"/>
                </a:lnTo>
                <a:lnTo>
                  <a:pt x="3440" y="2997"/>
                </a:lnTo>
                <a:lnTo>
                  <a:pt x="3409" y="3061"/>
                </a:lnTo>
                <a:lnTo>
                  <a:pt x="3371" y="3123"/>
                </a:lnTo>
                <a:lnTo>
                  <a:pt x="3330" y="3181"/>
                </a:lnTo>
                <a:lnTo>
                  <a:pt x="3284" y="3234"/>
                </a:lnTo>
                <a:lnTo>
                  <a:pt x="3233" y="3284"/>
                </a:lnTo>
                <a:lnTo>
                  <a:pt x="3179" y="3330"/>
                </a:lnTo>
                <a:lnTo>
                  <a:pt x="3121" y="3372"/>
                </a:lnTo>
                <a:lnTo>
                  <a:pt x="3060" y="3410"/>
                </a:lnTo>
                <a:lnTo>
                  <a:pt x="2996" y="3442"/>
                </a:lnTo>
                <a:lnTo>
                  <a:pt x="2929" y="3468"/>
                </a:lnTo>
                <a:lnTo>
                  <a:pt x="2859" y="3490"/>
                </a:lnTo>
                <a:lnTo>
                  <a:pt x="2788" y="3505"/>
                </a:lnTo>
                <a:lnTo>
                  <a:pt x="2714" y="3514"/>
                </a:lnTo>
                <a:lnTo>
                  <a:pt x="2638" y="3518"/>
                </a:lnTo>
                <a:lnTo>
                  <a:pt x="2562" y="3514"/>
                </a:lnTo>
                <a:lnTo>
                  <a:pt x="2487" y="3505"/>
                </a:lnTo>
                <a:lnTo>
                  <a:pt x="2415" y="3490"/>
                </a:lnTo>
                <a:lnTo>
                  <a:pt x="2346" y="3468"/>
                </a:lnTo>
                <a:lnTo>
                  <a:pt x="2279" y="3442"/>
                </a:lnTo>
                <a:lnTo>
                  <a:pt x="2214" y="3410"/>
                </a:lnTo>
                <a:lnTo>
                  <a:pt x="2153" y="3372"/>
                </a:lnTo>
                <a:lnTo>
                  <a:pt x="2096" y="3330"/>
                </a:lnTo>
                <a:lnTo>
                  <a:pt x="2041" y="3284"/>
                </a:lnTo>
                <a:lnTo>
                  <a:pt x="1991" y="3234"/>
                </a:lnTo>
                <a:lnTo>
                  <a:pt x="1945" y="3181"/>
                </a:lnTo>
                <a:lnTo>
                  <a:pt x="1903" y="3123"/>
                </a:lnTo>
                <a:lnTo>
                  <a:pt x="1867" y="3061"/>
                </a:lnTo>
                <a:lnTo>
                  <a:pt x="1835" y="2997"/>
                </a:lnTo>
                <a:lnTo>
                  <a:pt x="1808" y="2929"/>
                </a:lnTo>
                <a:lnTo>
                  <a:pt x="1787" y="2860"/>
                </a:lnTo>
                <a:lnTo>
                  <a:pt x="1771" y="2788"/>
                </a:lnTo>
                <a:lnTo>
                  <a:pt x="1761" y="2714"/>
                </a:lnTo>
                <a:lnTo>
                  <a:pt x="1758" y="2638"/>
                </a:lnTo>
                <a:lnTo>
                  <a:pt x="1761" y="2563"/>
                </a:lnTo>
                <a:lnTo>
                  <a:pt x="1771" y="2489"/>
                </a:lnTo>
                <a:lnTo>
                  <a:pt x="1787" y="2416"/>
                </a:lnTo>
                <a:lnTo>
                  <a:pt x="1808" y="2347"/>
                </a:lnTo>
                <a:lnTo>
                  <a:pt x="1835" y="2279"/>
                </a:lnTo>
                <a:lnTo>
                  <a:pt x="1867" y="2215"/>
                </a:lnTo>
                <a:lnTo>
                  <a:pt x="1903" y="2154"/>
                </a:lnTo>
                <a:lnTo>
                  <a:pt x="1945" y="2096"/>
                </a:lnTo>
                <a:lnTo>
                  <a:pt x="1991" y="2042"/>
                </a:lnTo>
                <a:lnTo>
                  <a:pt x="2041" y="1991"/>
                </a:lnTo>
                <a:lnTo>
                  <a:pt x="2096" y="1945"/>
                </a:lnTo>
                <a:lnTo>
                  <a:pt x="2153" y="1904"/>
                </a:lnTo>
                <a:lnTo>
                  <a:pt x="2214" y="1867"/>
                </a:lnTo>
                <a:lnTo>
                  <a:pt x="2279" y="1835"/>
                </a:lnTo>
                <a:lnTo>
                  <a:pt x="2346" y="1809"/>
                </a:lnTo>
                <a:lnTo>
                  <a:pt x="2415" y="1787"/>
                </a:lnTo>
                <a:lnTo>
                  <a:pt x="2487" y="1772"/>
                </a:lnTo>
                <a:lnTo>
                  <a:pt x="2562" y="1763"/>
                </a:lnTo>
                <a:lnTo>
                  <a:pt x="2638" y="1759"/>
                </a:lnTo>
                <a:close/>
                <a:moveTo>
                  <a:pt x="1758" y="1320"/>
                </a:moveTo>
                <a:lnTo>
                  <a:pt x="2197" y="1320"/>
                </a:lnTo>
                <a:lnTo>
                  <a:pt x="2197" y="1759"/>
                </a:lnTo>
                <a:lnTo>
                  <a:pt x="1758" y="1759"/>
                </a:lnTo>
                <a:lnTo>
                  <a:pt x="1758" y="1320"/>
                </a:lnTo>
                <a:close/>
                <a:moveTo>
                  <a:pt x="1099" y="1320"/>
                </a:moveTo>
                <a:lnTo>
                  <a:pt x="1539" y="1320"/>
                </a:lnTo>
                <a:lnTo>
                  <a:pt x="1539" y="1759"/>
                </a:lnTo>
                <a:lnTo>
                  <a:pt x="1099" y="1759"/>
                </a:lnTo>
                <a:lnTo>
                  <a:pt x="1099" y="1320"/>
                </a:lnTo>
                <a:close/>
                <a:moveTo>
                  <a:pt x="439" y="1320"/>
                </a:moveTo>
                <a:lnTo>
                  <a:pt x="879" y="1320"/>
                </a:lnTo>
                <a:lnTo>
                  <a:pt x="879" y="1759"/>
                </a:lnTo>
                <a:lnTo>
                  <a:pt x="439" y="1759"/>
                </a:lnTo>
                <a:lnTo>
                  <a:pt x="439" y="1320"/>
                </a:lnTo>
                <a:close/>
                <a:moveTo>
                  <a:pt x="238" y="440"/>
                </a:moveTo>
                <a:lnTo>
                  <a:pt x="329" y="440"/>
                </a:lnTo>
                <a:lnTo>
                  <a:pt x="329" y="550"/>
                </a:lnTo>
                <a:lnTo>
                  <a:pt x="332" y="585"/>
                </a:lnTo>
                <a:lnTo>
                  <a:pt x="341" y="619"/>
                </a:lnTo>
                <a:lnTo>
                  <a:pt x="354" y="650"/>
                </a:lnTo>
                <a:lnTo>
                  <a:pt x="372" y="679"/>
                </a:lnTo>
                <a:lnTo>
                  <a:pt x="394" y="705"/>
                </a:lnTo>
                <a:lnTo>
                  <a:pt x="420" y="727"/>
                </a:lnTo>
                <a:lnTo>
                  <a:pt x="448" y="746"/>
                </a:lnTo>
                <a:lnTo>
                  <a:pt x="480" y="758"/>
                </a:lnTo>
                <a:lnTo>
                  <a:pt x="514" y="767"/>
                </a:lnTo>
                <a:lnTo>
                  <a:pt x="550" y="770"/>
                </a:lnTo>
                <a:lnTo>
                  <a:pt x="585" y="767"/>
                </a:lnTo>
                <a:lnTo>
                  <a:pt x="619" y="758"/>
                </a:lnTo>
                <a:lnTo>
                  <a:pt x="650" y="746"/>
                </a:lnTo>
                <a:lnTo>
                  <a:pt x="679" y="727"/>
                </a:lnTo>
                <a:lnTo>
                  <a:pt x="705" y="705"/>
                </a:lnTo>
                <a:lnTo>
                  <a:pt x="727" y="679"/>
                </a:lnTo>
                <a:lnTo>
                  <a:pt x="744" y="650"/>
                </a:lnTo>
                <a:lnTo>
                  <a:pt x="758" y="619"/>
                </a:lnTo>
                <a:lnTo>
                  <a:pt x="767" y="585"/>
                </a:lnTo>
                <a:lnTo>
                  <a:pt x="769" y="550"/>
                </a:lnTo>
                <a:lnTo>
                  <a:pt x="769" y="440"/>
                </a:lnTo>
                <a:lnTo>
                  <a:pt x="2088" y="440"/>
                </a:lnTo>
                <a:lnTo>
                  <a:pt x="2088" y="550"/>
                </a:lnTo>
                <a:lnTo>
                  <a:pt x="2090" y="585"/>
                </a:lnTo>
                <a:lnTo>
                  <a:pt x="2099" y="619"/>
                </a:lnTo>
                <a:lnTo>
                  <a:pt x="2113" y="650"/>
                </a:lnTo>
                <a:lnTo>
                  <a:pt x="2130" y="679"/>
                </a:lnTo>
                <a:lnTo>
                  <a:pt x="2152" y="705"/>
                </a:lnTo>
                <a:lnTo>
                  <a:pt x="2178" y="727"/>
                </a:lnTo>
                <a:lnTo>
                  <a:pt x="2207" y="746"/>
                </a:lnTo>
                <a:lnTo>
                  <a:pt x="2238" y="758"/>
                </a:lnTo>
                <a:lnTo>
                  <a:pt x="2272" y="767"/>
                </a:lnTo>
                <a:lnTo>
                  <a:pt x="2307" y="770"/>
                </a:lnTo>
                <a:lnTo>
                  <a:pt x="2344" y="767"/>
                </a:lnTo>
                <a:lnTo>
                  <a:pt x="2377" y="758"/>
                </a:lnTo>
                <a:lnTo>
                  <a:pt x="2409" y="746"/>
                </a:lnTo>
                <a:lnTo>
                  <a:pt x="2438" y="727"/>
                </a:lnTo>
                <a:lnTo>
                  <a:pt x="2464" y="705"/>
                </a:lnTo>
                <a:lnTo>
                  <a:pt x="2485" y="679"/>
                </a:lnTo>
                <a:lnTo>
                  <a:pt x="2503" y="650"/>
                </a:lnTo>
                <a:lnTo>
                  <a:pt x="2516" y="619"/>
                </a:lnTo>
                <a:lnTo>
                  <a:pt x="2525" y="585"/>
                </a:lnTo>
                <a:lnTo>
                  <a:pt x="2528" y="550"/>
                </a:lnTo>
                <a:lnTo>
                  <a:pt x="2528" y="440"/>
                </a:lnTo>
                <a:lnTo>
                  <a:pt x="2620" y="440"/>
                </a:lnTo>
                <a:lnTo>
                  <a:pt x="2658" y="443"/>
                </a:lnTo>
                <a:lnTo>
                  <a:pt x="2695" y="453"/>
                </a:lnTo>
                <a:lnTo>
                  <a:pt x="2729" y="468"/>
                </a:lnTo>
                <a:lnTo>
                  <a:pt x="2760" y="487"/>
                </a:lnTo>
                <a:lnTo>
                  <a:pt x="2788" y="510"/>
                </a:lnTo>
                <a:lnTo>
                  <a:pt x="2811" y="539"/>
                </a:lnTo>
                <a:lnTo>
                  <a:pt x="2830" y="570"/>
                </a:lnTo>
                <a:lnTo>
                  <a:pt x="2845" y="605"/>
                </a:lnTo>
                <a:lnTo>
                  <a:pt x="2854" y="643"/>
                </a:lnTo>
                <a:lnTo>
                  <a:pt x="2857" y="681"/>
                </a:lnTo>
                <a:lnTo>
                  <a:pt x="2857" y="1539"/>
                </a:lnTo>
                <a:lnTo>
                  <a:pt x="2638" y="1539"/>
                </a:lnTo>
                <a:lnTo>
                  <a:pt x="2638" y="1100"/>
                </a:lnTo>
                <a:lnTo>
                  <a:pt x="220" y="1100"/>
                </a:lnTo>
                <a:lnTo>
                  <a:pt x="220" y="2616"/>
                </a:lnTo>
                <a:lnTo>
                  <a:pt x="222" y="2627"/>
                </a:lnTo>
                <a:lnTo>
                  <a:pt x="229" y="2635"/>
                </a:lnTo>
                <a:lnTo>
                  <a:pt x="238" y="2638"/>
                </a:lnTo>
                <a:lnTo>
                  <a:pt x="1539" y="2638"/>
                </a:lnTo>
                <a:lnTo>
                  <a:pt x="1539" y="2858"/>
                </a:lnTo>
                <a:lnTo>
                  <a:pt x="238" y="2858"/>
                </a:lnTo>
                <a:lnTo>
                  <a:pt x="200" y="2854"/>
                </a:lnTo>
                <a:lnTo>
                  <a:pt x="162" y="2846"/>
                </a:lnTo>
                <a:lnTo>
                  <a:pt x="128" y="2831"/>
                </a:lnTo>
                <a:lnTo>
                  <a:pt x="97" y="2812"/>
                </a:lnTo>
                <a:lnTo>
                  <a:pt x="69" y="2787"/>
                </a:lnTo>
                <a:lnTo>
                  <a:pt x="46" y="2759"/>
                </a:lnTo>
                <a:lnTo>
                  <a:pt x="27" y="2727"/>
                </a:lnTo>
                <a:lnTo>
                  <a:pt x="12" y="2693"/>
                </a:lnTo>
                <a:lnTo>
                  <a:pt x="3" y="2656"/>
                </a:lnTo>
                <a:lnTo>
                  <a:pt x="0" y="2616"/>
                </a:lnTo>
                <a:lnTo>
                  <a:pt x="0" y="681"/>
                </a:lnTo>
                <a:lnTo>
                  <a:pt x="3" y="643"/>
                </a:lnTo>
                <a:lnTo>
                  <a:pt x="12" y="605"/>
                </a:lnTo>
                <a:lnTo>
                  <a:pt x="27" y="570"/>
                </a:lnTo>
                <a:lnTo>
                  <a:pt x="46" y="539"/>
                </a:lnTo>
                <a:lnTo>
                  <a:pt x="69" y="510"/>
                </a:lnTo>
                <a:lnTo>
                  <a:pt x="97" y="487"/>
                </a:lnTo>
                <a:lnTo>
                  <a:pt x="128" y="468"/>
                </a:lnTo>
                <a:lnTo>
                  <a:pt x="162" y="453"/>
                </a:lnTo>
                <a:lnTo>
                  <a:pt x="200" y="443"/>
                </a:lnTo>
                <a:lnTo>
                  <a:pt x="238" y="440"/>
                </a:lnTo>
                <a:close/>
                <a:moveTo>
                  <a:pt x="2307" y="0"/>
                </a:moveTo>
                <a:lnTo>
                  <a:pt x="2333" y="3"/>
                </a:lnTo>
                <a:lnTo>
                  <a:pt x="2356" y="12"/>
                </a:lnTo>
                <a:lnTo>
                  <a:pt x="2377" y="25"/>
                </a:lnTo>
                <a:lnTo>
                  <a:pt x="2393" y="42"/>
                </a:lnTo>
                <a:lnTo>
                  <a:pt x="2407" y="62"/>
                </a:lnTo>
                <a:lnTo>
                  <a:pt x="2414" y="85"/>
                </a:lnTo>
                <a:lnTo>
                  <a:pt x="2418" y="110"/>
                </a:lnTo>
                <a:lnTo>
                  <a:pt x="2418" y="550"/>
                </a:lnTo>
                <a:lnTo>
                  <a:pt x="2414" y="576"/>
                </a:lnTo>
                <a:lnTo>
                  <a:pt x="2407" y="598"/>
                </a:lnTo>
                <a:lnTo>
                  <a:pt x="2393" y="618"/>
                </a:lnTo>
                <a:lnTo>
                  <a:pt x="2377" y="635"/>
                </a:lnTo>
                <a:lnTo>
                  <a:pt x="2356" y="648"/>
                </a:lnTo>
                <a:lnTo>
                  <a:pt x="2333" y="657"/>
                </a:lnTo>
                <a:lnTo>
                  <a:pt x="2307" y="660"/>
                </a:lnTo>
                <a:lnTo>
                  <a:pt x="2283" y="657"/>
                </a:lnTo>
                <a:lnTo>
                  <a:pt x="2259" y="648"/>
                </a:lnTo>
                <a:lnTo>
                  <a:pt x="2239" y="635"/>
                </a:lnTo>
                <a:lnTo>
                  <a:pt x="2222" y="618"/>
                </a:lnTo>
                <a:lnTo>
                  <a:pt x="2209" y="598"/>
                </a:lnTo>
                <a:lnTo>
                  <a:pt x="2201" y="576"/>
                </a:lnTo>
                <a:lnTo>
                  <a:pt x="2197" y="550"/>
                </a:lnTo>
                <a:lnTo>
                  <a:pt x="2197" y="110"/>
                </a:lnTo>
                <a:lnTo>
                  <a:pt x="2201" y="85"/>
                </a:lnTo>
                <a:lnTo>
                  <a:pt x="2209" y="62"/>
                </a:lnTo>
                <a:lnTo>
                  <a:pt x="2222" y="42"/>
                </a:lnTo>
                <a:lnTo>
                  <a:pt x="2239" y="25"/>
                </a:lnTo>
                <a:lnTo>
                  <a:pt x="2259" y="12"/>
                </a:lnTo>
                <a:lnTo>
                  <a:pt x="2283" y="3"/>
                </a:lnTo>
                <a:lnTo>
                  <a:pt x="2307" y="0"/>
                </a:lnTo>
                <a:close/>
                <a:moveTo>
                  <a:pt x="550" y="0"/>
                </a:moveTo>
                <a:lnTo>
                  <a:pt x="574" y="3"/>
                </a:lnTo>
                <a:lnTo>
                  <a:pt x="598" y="12"/>
                </a:lnTo>
                <a:lnTo>
                  <a:pt x="618" y="25"/>
                </a:lnTo>
                <a:lnTo>
                  <a:pt x="635" y="42"/>
                </a:lnTo>
                <a:lnTo>
                  <a:pt x="648" y="62"/>
                </a:lnTo>
                <a:lnTo>
                  <a:pt x="656" y="85"/>
                </a:lnTo>
                <a:lnTo>
                  <a:pt x="660" y="110"/>
                </a:lnTo>
                <a:lnTo>
                  <a:pt x="660" y="550"/>
                </a:lnTo>
                <a:lnTo>
                  <a:pt x="656" y="576"/>
                </a:lnTo>
                <a:lnTo>
                  <a:pt x="648" y="598"/>
                </a:lnTo>
                <a:lnTo>
                  <a:pt x="635" y="618"/>
                </a:lnTo>
                <a:lnTo>
                  <a:pt x="618" y="635"/>
                </a:lnTo>
                <a:lnTo>
                  <a:pt x="598" y="648"/>
                </a:lnTo>
                <a:lnTo>
                  <a:pt x="574" y="657"/>
                </a:lnTo>
                <a:lnTo>
                  <a:pt x="550" y="660"/>
                </a:lnTo>
                <a:lnTo>
                  <a:pt x="524" y="657"/>
                </a:lnTo>
                <a:lnTo>
                  <a:pt x="501" y="648"/>
                </a:lnTo>
                <a:lnTo>
                  <a:pt x="481" y="635"/>
                </a:lnTo>
                <a:lnTo>
                  <a:pt x="464" y="618"/>
                </a:lnTo>
                <a:lnTo>
                  <a:pt x="451" y="598"/>
                </a:lnTo>
                <a:lnTo>
                  <a:pt x="443" y="576"/>
                </a:lnTo>
                <a:lnTo>
                  <a:pt x="439" y="550"/>
                </a:lnTo>
                <a:lnTo>
                  <a:pt x="439" y="110"/>
                </a:lnTo>
                <a:lnTo>
                  <a:pt x="443" y="85"/>
                </a:lnTo>
                <a:lnTo>
                  <a:pt x="451" y="62"/>
                </a:lnTo>
                <a:lnTo>
                  <a:pt x="464" y="42"/>
                </a:lnTo>
                <a:lnTo>
                  <a:pt x="481" y="25"/>
                </a:lnTo>
                <a:lnTo>
                  <a:pt x="501" y="12"/>
                </a:lnTo>
                <a:lnTo>
                  <a:pt x="524" y="3"/>
                </a:lnTo>
                <a:lnTo>
                  <a:pt x="55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793602" y="3743635"/>
            <a:ext cx="579614" cy="476317"/>
            <a:chOff x="1370013" y="2038351"/>
            <a:chExt cx="481013" cy="395288"/>
          </a:xfrm>
          <a:solidFill>
            <a:schemeClr val="bg1"/>
          </a:solidFill>
        </p:grpSpPr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1370013" y="2066926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12"/>
            <p:cNvSpPr>
              <a:spLocks noEditPoints="1"/>
            </p:cNvSpPr>
            <p:nvPr/>
          </p:nvSpPr>
          <p:spPr bwMode="auto">
            <a:xfrm>
              <a:off x="1701801" y="2038351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842906" y="2159988"/>
            <a:ext cx="481013" cy="477838"/>
            <a:chOff x="1835150" y="2667001"/>
            <a:chExt cx="481013" cy="477838"/>
          </a:xfrm>
          <a:solidFill>
            <a:schemeClr val="bg1"/>
          </a:solidFill>
        </p:grpSpPr>
        <p:sp>
          <p:nvSpPr>
            <p:cNvPr id="50" name="Freeform 17"/>
            <p:cNvSpPr>
              <a:spLocks/>
            </p:cNvSpPr>
            <p:nvPr/>
          </p:nvSpPr>
          <p:spPr bwMode="auto">
            <a:xfrm>
              <a:off x="2192338" y="2776538"/>
              <a:ext cx="123825" cy="42863"/>
            </a:xfrm>
            <a:custGeom>
              <a:avLst/>
              <a:gdLst>
                <a:gd name="T0" fmla="*/ 0 w 860"/>
                <a:gd name="T1" fmla="*/ 0 h 300"/>
                <a:gd name="T2" fmla="*/ 709 w 860"/>
                <a:gd name="T3" fmla="*/ 0 h 300"/>
                <a:gd name="T4" fmla="*/ 739 w 860"/>
                <a:gd name="T5" fmla="*/ 3 h 300"/>
                <a:gd name="T6" fmla="*/ 768 w 860"/>
                <a:gd name="T7" fmla="*/ 11 h 300"/>
                <a:gd name="T8" fmla="*/ 793 w 860"/>
                <a:gd name="T9" fmla="*/ 26 h 300"/>
                <a:gd name="T10" fmla="*/ 816 w 860"/>
                <a:gd name="T11" fmla="*/ 43 h 300"/>
                <a:gd name="T12" fmla="*/ 834 w 860"/>
                <a:gd name="T13" fmla="*/ 66 h 300"/>
                <a:gd name="T14" fmla="*/ 849 w 860"/>
                <a:gd name="T15" fmla="*/ 91 h 300"/>
                <a:gd name="T16" fmla="*/ 857 w 860"/>
                <a:gd name="T17" fmla="*/ 119 h 300"/>
                <a:gd name="T18" fmla="*/ 860 w 860"/>
                <a:gd name="T19" fmla="*/ 149 h 300"/>
                <a:gd name="T20" fmla="*/ 857 w 860"/>
                <a:gd name="T21" fmla="*/ 180 h 300"/>
                <a:gd name="T22" fmla="*/ 849 w 860"/>
                <a:gd name="T23" fmla="*/ 209 h 300"/>
                <a:gd name="T24" fmla="*/ 834 w 860"/>
                <a:gd name="T25" fmla="*/ 234 h 300"/>
                <a:gd name="T26" fmla="*/ 816 w 860"/>
                <a:gd name="T27" fmla="*/ 256 h 300"/>
                <a:gd name="T28" fmla="*/ 793 w 860"/>
                <a:gd name="T29" fmla="*/ 274 h 300"/>
                <a:gd name="T30" fmla="*/ 768 w 860"/>
                <a:gd name="T31" fmla="*/ 289 h 300"/>
                <a:gd name="T32" fmla="*/ 739 w 860"/>
                <a:gd name="T33" fmla="*/ 297 h 300"/>
                <a:gd name="T34" fmla="*/ 709 w 860"/>
                <a:gd name="T35" fmla="*/ 300 h 300"/>
                <a:gd name="T36" fmla="*/ 246 w 860"/>
                <a:gd name="T37" fmla="*/ 300 h 300"/>
                <a:gd name="T38" fmla="*/ 205 w 860"/>
                <a:gd name="T39" fmla="*/ 234 h 300"/>
                <a:gd name="T40" fmla="*/ 159 w 860"/>
                <a:gd name="T41" fmla="*/ 170 h 300"/>
                <a:gd name="T42" fmla="*/ 110 w 860"/>
                <a:gd name="T43" fmla="*/ 110 h 300"/>
                <a:gd name="T44" fmla="*/ 57 w 860"/>
                <a:gd name="T45" fmla="*/ 53 h 300"/>
                <a:gd name="T46" fmla="*/ 0 w 860"/>
                <a:gd name="T4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60" h="300">
                  <a:moveTo>
                    <a:pt x="0" y="0"/>
                  </a:moveTo>
                  <a:lnTo>
                    <a:pt x="709" y="0"/>
                  </a:lnTo>
                  <a:lnTo>
                    <a:pt x="739" y="3"/>
                  </a:lnTo>
                  <a:lnTo>
                    <a:pt x="768" y="11"/>
                  </a:lnTo>
                  <a:lnTo>
                    <a:pt x="793" y="26"/>
                  </a:lnTo>
                  <a:lnTo>
                    <a:pt x="816" y="43"/>
                  </a:lnTo>
                  <a:lnTo>
                    <a:pt x="834" y="66"/>
                  </a:lnTo>
                  <a:lnTo>
                    <a:pt x="849" y="91"/>
                  </a:lnTo>
                  <a:lnTo>
                    <a:pt x="857" y="119"/>
                  </a:lnTo>
                  <a:lnTo>
                    <a:pt x="860" y="149"/>
                  </a:lnTo>
                  <a:lnTo>
                    <a:pt x="857" y="180"/>
                  </a:lnTo>
                  <a:lnTo>
                    <a:pt x="849" y="209"/>
                  </a:lnTo>
                  <a:lnTo>
                    <a:pt x="834" y="234"/>
                  </a:lnTo>
                  <a:lnTo>
                    <a:pt x="816" y="256"/>
                  </a:lnTo>
                  <a:lnTo>
                    <a:pt x="793" y="274"/>
                  </a:lnTo>
                  <a:lnTo>
                    <a:pt x="768" y="289"/>
                  </a:lnTo>
                  <a:lnTo>
                    <a:pt x="739" y="297"/>
                  </a:lnTo>
                  <a:lnTo>
                    <a:pt x="709" y="300"/>
                  </a:lnTo>
                  <a:lnTo>
                    <a:pt x="246" y="300"/>
                  </a:lnTo>
                  <a:lnTo>
                    <a:pt x="205" y="234"/>
                  </a:lnTo>
                  <a:lnTo>
                    <a:pt x="159" y="170"/>
                  </a:lnTo>
                  <a:lnTo>
                    <a:pt x="110" y="110"/>
                  </a:lnTo>
                  <a:lnTo>
                    <a:pt x="57" y="5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18"/>
            <p:cNvSpPr>
              <a:spLocks/>
            </p:cNvSpPr>
            <p:nvPr/>
          </p:nvSpPr>
          <p:spPr bwMode="auto">
            <a:xfrm>
              <a:off x="2233613" y="2832101"/>
              <a:ext cx="82550" cy="42863"/>
            </a:xfrm>
            <a:custGeom>
              <a:avLst/>
              <a:gdLst>
                <a:gd name="T0" fmla="*/ 0 w 573"/>
                <a:gd name="T1" fmla="*/ 0 h 301"/>
                <a:gd name="T2" fmla="*/ 422 w 573"/>
                <a:gd name="T3" fmla="*/ 0 h 301"/>
                <a:gd name="T4" fmla="*/ 452 w 573"/>
                <a:gd name="T5" fmla="*/ 3 h 301"/>
                <a:gd name="T6" fmla="*/ 481 w 573"/>
                <a:gd name="T7" fmla="*/ 12 h 301"/>
                <a:gd name="T8" fmla="*/ 506 w 573"/>
                <a:gd name="T9" fmla="*/ 25 h 301"/>
                <a:gd name="T10" fmla="*/ 529 w 573"/>
                <a:gd name="T11" fmla="*/ 44 h 301"/>
                <a:gd name="T12" fmla="*/ 547 w 573"/>
                <a:gd name="T13" fmla="*/ 66 h 301"/>
                <a:gd name="T14" fmla="*/ 562 w 573"/>
                <a:gd name="T15" fmla="*/ 92 h 301"/>
                <a:gd name="T16" fmla="*/ 570 w 573"/>
                <a:gd name="T17" fmla="*/ 120 h 301"/>
                <a:gd name="T18" fmla="*/ 573 w 573"/>
                <a:gd name="T19" fmla="*/ 150 h 301"/>
                <a:gd name="T20" fmla="*/ 570 w 573"/>
                <a:gd name="T21" fmla="*/ 180 h 301"/>
                <a:gd name="T22" fmla="*/ 562 w 573"/>
                <a:gd name="T23" fmla="*/ 208 h 301"/>
                <a:gd name="T24" fmla="*/ 547 w 573"/>
                <a:gd name="T25" fmla="*/ 234 h 301"/>
                <a:gd name="T26" fmla="*/ 529 w 573"/>
                <a:gd name="T27" fmla="*/ 256 h 301"/>
                <a:gd name="T28" fmla="*/ 506 w 573"/>
                <a:gd name="T29" fmla="*/ 275 h 301"/>
                <a:gd name="T30" fmla="*/ 481 w 573"/>
                <a:gd name="T31" fmla="*/ 288 h 301"/>
                <a:gd name="T32" fmla="*/ 452 w 573"/>
                <a:gd name="T33" fmla="*/ 298 h 301"/>
                <a:gd name="T34" fmla="*/ 422 w 573"/>
                <a:gd name="T35" fmla="*/ 301 h 301"/>
                <a:gd name="T36" fmla="*/ 98 w 573"/>
                <a:gd name="T37" fmla="*/ 301 h 301"/>
                <a:gd name="T38" fmla="*/ 81 w 573"/>
                <a:gd name="T39" fmla="*/ 222 h 301"/>
                <a:gd name="T40" fmla="*/ 59 w 573"/>
                <a:gd name="T41" fmla="*/ 146 h 301"/>
                <a:gd name="T42" fmla="*/ 32 w 573"/>
                <a:gd name="T43" fmla="*/ 72 h 301"/>
                <a:gd name="T44" fmla="*/ 0 w 573"/>
                <a:gd name="T4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3" h="301">
                  <a:moveTo>
                    <a:pt x="0" y="0"/>
                  </a:moveTo>
                  <a:lnTo>
                    <a:pt x="422" y="0"/>
                  </a:lnTo>
                  <a:lnTo>
                    <a:pt x="452" y="3"/>
                  </a:lnTo>
                  <a:lnTo>
                    <a:pt x="481" y="12"/>
                  </a:lnTo>
                  <a:lnTo>
                    <a:pt x="506" y="25"/>
                  </a:lnTo>
                  <a:lnTo>
                    <a:pt x="529" y="44"/>
                  </a:lnTo>
                  <a:lnTo>
                    <a:pt x="547" y="66"/>
                  </a:lnTo>
                  <a:lnTo>
                    <a:pt x="562" y="92"/>
                  </a:lnTo>
                  <a:lnTo>
                    <a:pt x="570" y="120"/>
                  </a:lnTo>
                  <a:lnTo>
                    <a:pt x="573" y="150"/>
                  </a:lnTo>
                  <a:lnTo>
                    <a:pt x="570" y="180"/>
                  </a:lnTo>
                  <a:lnTo>
                    <a:pt x="562" y="208"/>
                  </a:lnTo>
                  <a:lnTo>
                    <a:pt x="547" y="234"/>
                  </a:lnTo>
                  <a:lnTo>
                    <a:pt x="529" y="256"/>
                  </a:lnTo>
                  <a:lnTo>
                    <a:pt x="506" y="275"/>
                  </a:lnTo>
                  <a:lnTo>
                    <a:pt x="481" y="288"/>
                  </a:lnTo>
                  <a:lnTo>
                    <a:pt x="452" y="298"/>
                  </a:lnTo>
                  <a:lnTo>
                    <a:pt x="422" y="301"/>
                  </a:lnTo>
                  <a:lnTo>
                    <a:pt x="98" y="301"/>
                  </a:lnTo>
                  <a:lnTo>
                    <a:pt x="81" y="222"/>
                  </a:lnTo>
                  <a:lnTo>
                    <a:pt x="59" y="146"/>
                  </a:lnTo>
                  <a:lnTo>
                    <a:pt x="32" y="7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9"/>
            <p:cNvSpPr>
              <a:spLocks/>
            </p:cNvSpPr>
            <p:nvPr/>
          </p:nvSpPr>
          <p:spPr bwMode="auto">
            <a:xfrm>
              <a:off x="2111375" y="2722563"/>
              <a:ext cx="204788" cy="42863"/>
            </a:xfrm>
            <a:custGeom>
              <a:avLst/>
              <a:gdLst>
                <a:gd name="T0" fmla="*/ 142 w 1414"/>
                <a:gd name="T1" fmla="*/ 0 h 302"/>
                <a:gd name="T2" fmla="*/ 1263 w 1414"/>
                <a:gd name="T3" fmla="*/ 0 h 302"/>
                <a:gd name="T4" fmla="*/ 1293 w 1414"/>
                <a:gd name="T5" fmla="*/ 3 h 302"/>
                <a:gd name="T6" fmla="*/ 1322 w 1414"/>
                <a:gd name="T7" fmla="*/ 12 h 302"/>
                <a:gd name="T8" fmla="*/ 1347 w 1414"/>
                <a:gd name="T9" fmla="*/ 26 h 302"/>
                <a:gd name="T10" fmla="*/ 1370 w 1414"/>
                <a:gd name="T11" fmla="*/ 45 h 302"/>
                <a:gd name="T12" fmla="*/ 1388 w 1414"/>
                <a:gd name="T13" fmla="*/ 66 h 302"/>
                <a:gd name="T14" fmla="*/ 1403 w 1414"/>
                <a:gd name="T15" fmla="*/ 92 h 302"/>
                <a:gd name="T16" fmla="*/ 1411 w 1414"/>
                <a:gd name="T17" fmla="*/ 121 h 302"/>
                <a:gd name="T18" fmla="*/ 1414 w 1414"/>
                <a:gd name="T19" fmla="*/ 151 h 302"/>
                <a:gd name="T20" fmla="*/ 1411 w 1414"/>
                <a:gd name="T21" fmla="*/ 181 h 302"/>
                <a:gd name="T22" fmla="*/ 1403 w 1414"/>
                <a:gd name="T23" fmla="*/ 209 h 302"/>
                <a:gd name="T24" fmla="*/ 1388 w 1414"/>
                <a:gd name="T25" fmla="*/ 235 h 302"/>
                <a:gd name="T26" fmla="*/ 1370 w 1414"/>
                <a:gd name="T27" fmla="*/ 257 h 302"/>
                <a:gd name="T28" fmla="*/ 1347 w 1414"/>
                <a:gd name="T29" fmla="*/ 276 h 302"/>
                <a:gd name="T30" fmla="*/ 1322 w 1414"/>
                <a:gd name="T31" fmla="*/ 289 h 302"/>
                <a:gd name="T32" fmla="*/ 1293 w 1414"/>
                <a:gd name="T33" fmla="*/ 298 h 302"/>
                <a:gd name="T34" fmla="*/ 1263 w 1414"/>
                <a:gd name="T35" fmla="*/ 302 h 302"/>
                <a:gd name="T36" fmla="*/ 456 w 1414"/>
                <a:gd name="T37" fmla="*/ 302 h 302"/>
                <a:gd name="T38" fmla="*/ 387 w 1414"/>
                <a:gd name="T39" fmla="*/ 255 h 302"/>
                <a:gd name="T40" fmla="*/ 316 w 1414"/>
                <a:gd name="T41" fmla="*/ 213 h 302"/>
                <a:gd name="T42" fmla="*/ 241 w 1414"/>
                <a:gd name="T43" fmla="*/ 177 h 302"/>
                <a:gd name="T44" fmla="*/ 163 w 1414"/>
                <a:gd name="T45" fmla="*/ 146 h 302"/>
                <a:gd name="T46" fmla="*/ 83 w 1414"/>
                <a:gd name="T47" fmla="*/ 120 h 302"/>
                <a:gd name="T48" fmla="*/ 0 w 1414"/>
                <a:gd name="T49" fmla="*/ 99 h 302"/>
                <a:gd name="T50" fmla="*/ 11 w 1414"/>
                <a:gd name="T51" fmla="*/ 75 h 302"/>
                <a:gd name="T52" fmla="*/ 26 w 1414"/>
                <a:gd name="T53" fmla="*/ 54 h 302"/>
                <a:gd name="T54" fmla="*/ 44 w 1414"/>
                <a:gd name="T55" fmla="*/ 36 h 302"/>
                <a:gd name="T56" fmla="*/ 66 w 1414"/>
                <a:gd name="T57" fmla="*/ 21 h 302"/>
                <a:gd name="T58" fmla="*/ 89 w 1414"/>
                <a:gd name="T59" fmla="*/ 10 h 302"/>
                <a:gd name="T60" fmla="*/ 115 w 1414"/>
                <a:gd name="T61" fmla="*/ 3 h 302"/>
                <a:gd name="T62" fmla="*/ 142 w 1414"/>
                <a:gd name="T6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14" h="302">
                  <a:moveTo>
                    <a:pt x="142" y="0"/>
                  </a:moveTo>
                  <a:lnTo>
                    <a:pt x="1263" y="0"/>
                  </a:lnTo>
                  <a:lnTo>
                    <a:pt x="1293" y="3"/>
                  </a:lnTo>
                  <a:lnTo>
                    <a:pt x="1322" y="12"/>
                  </a:lnTo>
                  <a:lnTo>
                    <a:pt x="1347" y="26"/>
                  </a:lnTo>
                  <a:lnTo>
                    <a:pt x="1370" y="45"/>
                  </a:lnTo>
                  <a:lnTo>
                    <a:pt x="1388" y="66"/>
                  </a:lnTo>
                  <a:lnTo>
                    <a:pt x="1403" y="92"/>
                  </a:lnTo>
                  <a:lnTo>
                    <a:pt x="1411" y="121"/>
                  </a:lnTo>
                  <a:lnTo>
                    <a:pt x="1414" y="151"/>
                  </a:lnTo>
                  <a:lnTo>
                    <a:pt x="1411" y="181"/>
                  </a:lnTo>
                  <a:lnTo>
                    <a:pt x="1403" y="209"/>
                  </a:lnTo>
                  <a:lnTo>
                    <a:pt x="1388" y="235"/>
                  </a:lnTo>
                  <a:lnTo>
                    <a:pt x="1370" y="257"/>
                  </a:lnTo>
                  <a:lnTo>
                    <a:pt x="1347" y="276"/>
                  </a:lnTo>
                  <a:lnTo>
                    <a:pt x="1322" y="289"/>
                  </a:lnTo>
                  <a:lnTo>
                    <a:pt x="1293" y="298"/>
                  </a:lnTo>
                  <a:lnTo>
                    <a:pt x="1263" y="302"/>
                  </a:lnTo>
                  <a:lnTo>
                    <a:pt x="456" y="302"/>
                  </a:lnTo>
                  <a:lnTo>
                    <a:pt x="387" y="255"/>
                  </a:lnTo>
                  <a:lnTo>
                    <a:pt x="316" y="213"/>
                  </a:lnTo>
                  <a:lnTo>
                    <a:pt x="241" y="177"/>
                  </a:lnTo>
                  <a:lnTo>
                    <a:pt x="163" y="146"/>
                  </a:lnTo>
                  <a:lnTo>
                    <a:pt x="83" y="120"/>
                  </a:lnTo>
                  <a:lnTo>
                    <a:pt x="0" y="99"/>
                  </a:lnTo>
                  <a:lnTo>
                    <a:pt x="11" y="75"/>
                  </a:lnTo>
                  <a:lnTo>
                    <a:pt x="26" y="54"/>
                  </a:lnTo>
                  <a:lnTo>
                    <a:pt x="44" y="36"/>
                  </a:lnTo>
                  <a:lnTo>
                    <a:pt x="66" y="21"/>
                  </a:lnTo>
                  <a:lnTo>
                    <a:pt x="89" y="10"/>
                  </a:lnTo>
                  <a:lnTo>
                    <a:pt x="115" y="3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auto">
            <a:xfrm>
              <a:off x="2109788" y="2667001"/>
              <a:ext cx="206375" cy="44450"/>
            </a:xfrm>
            <a:custGeom>
              <a:avLst/>
              <a:gdLst>
                <a:gd name="T0" fmla="*/ 151 w 1423"/>
                <a:gd name="T1" fmla="*/ 0 h 301"/>
                <a:gd name="T2" fmla="*/ 1272 w 1423"/>
                <a:gd name="T3" fmla="*/ 0 h 301"/>
                <a:gd name="T4" fmla="*/ 1302 w 1423"/>
                <a:gd name="T5" fmla="*/ 3 h 301"/>
                <a:gd name="T6" fmla="*/ 1331 w 1423"/>
                <a:gd name="T7" fmla="*/ 12 h 301"/>
                <a:gd name="T8" fmla="*/ 1356 w 1423"/>
                <a:gd name="T9" fmla="*/ 26 h 301"/>
                <a:gd name="T10" fmla="*/ 1379 w 1423"/>
                <a:gd name="T11" fmla="*/ 44 h 301"/>
                <a:gd name="T12" fmla="*/ 1397 w 1423"/>
                <a:gd name="T13" fmla="*/ 67 h 301"/>
                <a:gd name="T14" fmla="*/ 1412 w 1423"/>
                <a:gd name="T15" fmla="*/ 92 h 301"/>
                <a:gd name="T16" fmla="*/ 1420 w 1423"/>
                <a:gd name="T17" fmla="*/ 120 h 301"/>
                <a:gd name="T18" fmla="*/ 1423 w 1423"/>
                <a:gd name="T19" fmla="*/ 150 h 301"/>
                <a:gd name="T20" fmla="*/ 1420 w 1423"/>
                <a:gd name="T21" fmla="*/ 180 h 301"/>
                <a:gd name="T22" fmla="*/ 1412 w 1423"/>
                <a:gd name="T23" fmla="*/ 209 h 301"/>
                <a:gd name="T24" fmla="*/ 1397 w 1423"/>
                <a:gd name="T25" fmla="*/ 234 h 301"/>
                <a:gd name="T26" fmla="*/ 1379 w 1423"/>
                <a:gd name="T27" fmla="*/ 257 h 301"/>
                <a:gd name="T28" fmla="*/ 1356 w 1423"/>
                <a:gd name="T29" fmla="*/ 275 h 301"/>
                <a:gd name="T30" fmla="*/ 1331 w 1423"/>
                <a:gd name="T31" fmla="*/ 289 h 301"/>
                <a:gd name="T32" fmla="*/ 1302 w 1423"/>
                <a:gd name="T33" fmla="*/ 298 h 301"/>
                <a:gd name="T34" fmla="*/ 1272 w 1423"/>
                <a:gd name="T35" fmla="*/ 301 h 301"/>
                <a:gd name="T36" fmla="*/ 151 w 1423"/>
                <a:gd name="T37" fmla="*/ 301 h 301"/>
                <a:gd name="T38" fmla="*/ 120 w 1423"/>
                <a:gd name="T39" fmla="*/ 298 h 301"/>
                <a:gd name="T40" fmla="*/ 92 w 1423"/>
                <a:gd name="T41" fmla="*/ 289 h 301"/>
                <a:gd name="T42" fmla="*/ 67 w 1423"/>
                <a:gd name="T43" fmla="*/ 275 h 301"/>
                <a:gd name="T44" fmla="*/ 44 w 1423"/>
                <a:gd name="T45" fmla="*/ 257 h 301"/>
                <a:gd name="T46" fmla="*/ 26 w 1423"/>
                <a:gd name="T47" fmla="*/ 234 h 301"/>
                <a:gd name="T48" fmla="*/ 11 w 1423"/>
                <a:gd name="T49" fmla="*/ 209 h 301"/>
                <a:gd name="T50" fmla="*/ 3 w 1423"/>
                <a:gd name="T51" fmla="*/ 181 h 301"/>
                <a:gd name="T52" fmla="*/ 0 w 1423"/>
                <a:gd name="T53" fmla="*/ 151 h 301"/>
                <a:gd name="T54" fmla="*/ 3 w 1423"/>
                <a:gd name="T55" fmla="*/ 120 h 301"/>
                <a:gd name="T56" fmla="*/ 11 w 1423"/>
                <a:gd name="T57" fmla="*/ 92 h 301"/>
                <a:gd name="T58" fmla="*/ 26 w 1423"/>
                <a:gd name="T59" fmla="*/ 67 h 301"/>
                <a:gd name="T60" fmla="*/ 44 w 1423"/>
                <a:gd name="T61" fmla="*/ 44 h 301"/>
                <a:gd name="T62" fmla="*/ 67 w 1423"/>
                <a:gd name="T63" fmla="*/ 26 h 301"/>
                <a:gd name="T64" fmla="*/ 92 w 1423"/>
                <a:gd name="T65" fmla="*/ 12 h 301"/>
                <a:gd name="T66" fmla="*/ 120 w 1423"/>
                <a:gd name="T67" fmla="*/ 3 h 301"/>
                <a:gd name="T68" fmla="*/ 151 w 1423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23" h="301">
                  <a:moveTo>
                    <a:pt x="151" y="0"/>
                  </a:moveTo>
                  <a:lnTo>
                    <a:pt x="1272" y="0"/>
                  </a:lnTo>
                  <a:lnTo>
                    <a:pt x="1302" y="3"/>
                  </a:lnTo>
                  <a:lnTo>
                    <a:pt x="1331" y="12"/>
                  </a:lnTo>
                  <a:lnTo>
                    <a:pt x="1356" y="26"/>
                  </a:lnTo>
                  <a:lnTo>
                    <a:pt x="1379" y="44"/>
                  </a:lnTo>
                  <a:lnTo>
                    <a:pt x="1397" y="67"/>
                  </a:lnTo>
                  <a:lnTo>
                    <a:pt x="1412" y="92"/>
                  </a:lnTo>
                  <a:lnTo>
                    <a:pt x="1420" y="120"/>
                  </a:lnTo>
                  <a:lnTo>
                    <a:pt x="1423" y="150"/>
                  </a:lnTo>
                  <a:lnTo>
                    <a:pt x="1420" y="180"/>
                  </a:lnTo>
                  <a:lnTo>
                    <a:pt x="1412" y="209"/>
                  </a:lnTo>
                  <a:lnTo>
                    <a:pt x="1397" y="234"/>
                  </a:lnTo>
                  <a:lnTo>
                    <a:pt x="1379" y="257"/>
                  </a:lnTo>
                  <a:lnTo>
                    <a:pt x="1356" y="275"/>
                  </a:lnTo>
                  <a:lnTo>
                    <a:pt x="1331" y="289"/>
                  </a:lnTo>
                  <a:lnTo>
                    <a:pt x="1302" y="298"/>
                  </a:lnTo>
                  <a:lnTo>
                    <a:pt x="1272" y="301"/>
                  </a:lnTo>
                  <a:lnTo>
                    <a:pt x="151" y="301"/>
                  </a:lnTo>
                  <a:lnTo>
                    <a:pt x="120" y="298"/>
                  </a:lnTo>
                  <a:lnTo>
                    <a:pt x="92" y="289"/>
                  </a:lnTo>
                  <a:lnTo>
                    <a:pt x="67" y="275"/>
                  </a:lnTo>
                  <a:lnTo>
                    <a:pt x="44" y="257"/>
                  </a:lnTo>
                  <a:lnTo>
                    <a:pt x="26" y="234"/>
                  </a:lnTo>
                  <a:lnTo>
                    <a:pt x="11" y="209"/>
                  </a:lnTo>
                  <a:lnTo>
                    <a:pt x="3" y="181"/>
                  </a:lnTo>
                  <a:lnTo>
                    <a:pt x="0" y="151"/>
                  </a:lnTo>
                  <a:lnTo>
                    <a:pt x="3" y="120"/>
                  </a:lnTo>
                  <a:lnTo>
                    <a:pt x="11" y="92"/>
                  </a:lnTo>
                  <a:lnTo>
                    <a:pt x="26" y="67"/>
                  </a:lnTo>
                  <a:lnTo>
                    <a:pt x="44" y="44"/>
                  </a:lnTo>
                  <a:lnTo>
                    <a:pt x="67" y="26"/>
                  </a:lnTo>
                  <a:lnTo>
                    <a:pt x="92" y="12"/>
                  </a:lnTo>
                  <a:lnTo>
                    <a:pt x="120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21"/>
            <p:cNvSpPr>
              <a:spLocks/>
            </p:cNvSpPr>
            <p:nvPr/>
          </p:nvSpPr>
          <p:spPr bwMode="auto">
            <a:xfrm>
              <a:off x="2247900" y="2886076"/>
              <a:ext cx="68263" cy="42863"/>
            </a:xfrm>
            <a:custGeom>
              <a:avLst/>
              <a:gdLst>
                <a:gd name="T0" fmla="*/ 5 w 467"/>
                <a:gd name="T1" fmla="*/ 0 h 300"/>
                <a:gd name="T2" fmla="*/ 316 w 467"/>
                <a:gd name="T3" fmla="*/ 0 h 300"/>
                <a:gd name="T4" fmla="*/ 346 w 467"/>
                <a:gd name="T5" fmla="*/ 3 h 300"/>
                <a:gd name="T6" fmla="*/ 375 w 467"/>
                <a:gd name="T7" fmla="*/ 11 h 300"/>
                <a:gd name="T8" fmla="*/ 400 w 467"/>
                <a:gd name="T9" fmla="*/ 26 h 300"/>
                <a:gd name="T10" fmla="*/ 423 w 467"/>
                <a:gd name="T11" fmla="*/ 43 h 300"/>
                <a:gd name="T12" fmla="*/ 441 w 467"/>
                <a:gd name="T13" fmla="*/ 66 h 300"/>
                <a:gd name="T14" fmla="*/ 456 w 467"/>
                <a:gd name="T15" fmla="*/ 91 h 300"/>
                <a:gd name="T16" fmla="*/ 464 w 467"/>
                <a:gd name="T17" fmla="*/ 119 h 300"/>
                <a:gd name="T18" fmla="*/ 467 w 467"/>
                <a:gd name="T19" fmla="*/ 150 h 300"/>
                <a:gd name="T20" fmla="*/ 464 w 467"/>
                <a:gd name="T21" fmla="*/ 181 h 300"/>
                <a:gd name="T22" fmla="*/ 456 w 467"/>
                <a:gd name="T23" fmla="*/ 209 h 300"/>
                <a:gd name="T24" fmla="*/ 441 w 467"/>
                <a:gd name="T25" fmla="*/ 235 h 300"/>
                <a:gd name="T26" fmla="*/ 423 w 467"/>
                <a:gd name="T27" fmla="*/ 257 h 300"/>
                <a:gd name="T28" fmla="*/ 400 w 467"/>
                <a:gd name="T29" fmla="*/ 275 h 300"/>
                <a:gd name="T30" fmla="*/ 375 w 467"/>
                <a:gd name="T31" fmla="*/ 289 h 300"/>
                <a:gd name="T32" fmla="*/ 346 w 467"/>
                <a:gd name="T33" fmla="*/ 297 h 300"/>
                <a:gd name="T34" fmla="*/ 316 w 467"/>
                <a:gd name="T35" fmla="*/ 300 h 300"/>
                <a:gd name="T36" fmla="*/ 0 w 467"/>
                <a:gd name="T37" fmla="*/ 300 h 300"/>
                <a:gd name="T38" fmla="*/ 7 w 467"/>
                <a:gd name="T39" fmla="*/ 247 h 300"/>
                <a:gd name="T40" fmla="*/ 11 w 467"/>
                <a:gd name="T41" fmla="*/ 193 h 300"/>
                <a:gd name="T42" fmla="*/ 13 w 467"/>
                <a:gd name="T43" fmla="*/ 138 h 300"/>
                <a:gd name="T44" fmla="*/ 11 w 467"/>
                <a:gd name="T45" fmla="*/ 68 h 300"/>
                <a:gd name="T46" fmla="*/ 5 w 467"/>
                <a:gd name="T4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7" h="300">
                  <a:moveTo>
                    <a:pt x="5" y="0"/>
                  </a:moveTo>
                  <a:lnTo>
                    <a:pt x="316" y="0"/>
                  </a:lnTo>
                  <a:lnTo>
                    <a:pt x="346" y="3"/>
                  </a:lnTo>
                  <a:lnTo>
                    <a:pt x="375" y="11"/>
                  </a:lnTo>
                  <a:lnTo>
                    <a:pt x="400" y="26"/>
                  </a:lnTo>
                  <a:lnTo>
                    <a:pt x="423" y="43"/>
                  </a:lnTo>
                  <a:lnTo>
                    <a:pt x="441" y="66"/>
                  </a:lnTo>
                  <a:lnTo>
                    <a:pt x="456" y="91"/>
                  </a:lnTo>
                  <a:lnTo>
                    <a:pt x="464" y="119"/>
                  </a:lnTo>
                  <a:lnTo>
                    <a:pt x="467" y="150"/>
                  </a:lnTo>
                  <a:lnTo>
                    <a:pt x="464" y="181"/>
                  </a:lnTo>
                  <a:lnTo>
                    <a:pt x="456" y="209"/>
                  </a:lnTo>
                  <a:lnTo>
                    <a:pt x="441" y="235"/>
                  </a:lnTo>
                  <a:lnTo>
                    <a:pt x="423" y="257"/>
                  </a:lnTo>
                  <a:lnTo>
                    <a:pt x="400" y="275"/>
                  </a:lnTo>
                  <a:lnTo>
                    <a:pt x="375" y="289"/>
                  </a:lnTo>
                  <a:lnTo>
                    <a:pt x="346" y="297"/>
                  </a:lnTo>
                  <a:lnTo>
                    <a:pt x="316" y="300"/>
                  </a:lnTo>
                  <a:lnTo>
                    <a:pt x="0" y="300"/>
                  </a:lnTo>
                  <a:lnTo>
                    <a:pt x="7" y="247"/>
                  </a:lnTo>
                  <a:lnTo>
                    <a:pt x="11" y="193"/>
                  </a:lnTo>
                  <a:lnTo>
                    <a:pt x="13" y="138"/>
                  </a:lnTo>
                  <a:lnTo>
                    <a:pt x="11" y="68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22"/>
            <p:cNvSpPr>
              <a:spLocks/>
            </p:cNvSpPr>
            <p:nvPr/>
          </p:nvSpPr>
          <p:spPr bwMode="auto">
            <a:xfrm>
              <a:off x="2230438" y="2941638"/>
              <a:ext cx="85725" cy="42863"/>
            </a:xfrm>
            <a:custGeom>
              <a:avLst/>
              <a:gdLst>
                <a:gd name="T0" fmla="*/ 108 w 586"/>
                <a:gd name="T1" fmla="*/ 0 h 301"/>
                <a:gd name="T2" fmla="*/ 435 w 586"/>
                <a:gd name="T3" fmla="*/ 0 h 301"/>
                <a:gd name="T4" fmla="*/ 465 w 586"/>
                <a:gd name="T5" fmla="*/ 3 h 301"/>
                <a:gd name="T6" fmla="*/ 494 w 586"/>
                <a:gd name="T7" fmla="*/ 12 h 301"/>
                <a:gd name="T8" fmla="*/ 519 w 586"/>
                <a:gd name="T9" fmla="*/ 25 h 301"/>
                <a:gd name="T10" fmla="*/ 542 w 586"/>
                <a:gd name="T11" fmla="*/ 44 h 301"/>
                <a:gd name="T12" fmla="*/ 560 w 586"/>
                <a:gd name="T13" fmla="*/ 66 h 301"/>
                <a:gd name="T14" fmla="*/ 575 w 586"/>
                <a:gd name="T15" fmla="*/ 92 h 301"/>
                <a:gd name="T16" fmla="*/ 583 w 586"/>
                <a:gd name="T17" fmla="*/ 120 h 301"/>
                <a:gd name="T18" fmla="*/ 586 w 586"/>
                <a:gd name="T19" fmla="*/ 150 h 301"/>
                <a:gd name="T20" fmla="*/ 583 w 586"/>
                <a:gd name="T21" fmla="*/ 180 h 301"/>
                <a:gd name="T22" fmla="*/ 575 w 586"/>
                <a:gd name="T23" fmla="*/ 209 h 301"/>
                <a:gd name="T24" fmla="*/ 560 w 586"/>
                <a:gd name="T25" fmla="*/ 234 h 301"/>
                <a:gd name="T26" fmla="*/ 542 w 586"/>
                <a:gd name="T27" fmla="*/ 257 h 301"/>
                <a:gd name="T28" fmla="*/ 519 w 586"/>
                <a:gd name="T29" fmla="*/ 275 h 301"/>
                <a:gd name="T30" fmla="*/ 494 w 586"/>
                <a:gd name="T31" fmla="*/ 289 h 301"/>
                <a:gd name="T32" fmla="*/ 465 w 586"/>
                <a:gd name="T33" fmla="*/ 298 h 301"/>
                <a:gd name="T34" fmla="*/ 435 w 586"/>
                <a:gd name="T35" fmla="*/ 301 h 301"/>
                <a:gd name="T36" fmla="*/ 0 w 586"/>
                <a:gd name="T37" fmla="*/ 301 h 301"/>
                <a:gd name="T38" fmla="*/ 35 w 586"/>
                <a:gd name="T39" fmla="*/ 229 h 301"/>
                <a:gd name="T40" fmla="*/ 64 w 586"/>
                <a:gd name="T41" fmla="*/ 155 h 301"/>
                <a:gd name="T42" fmla="*/ 88 w 586"/>
                <a:gd name="T43" fmla="*/ 78 h 301"/>
                <a:gd name="T44" fmla="*/ 108 w 586"/>
                <a:gd name="T4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6" h="301">
                  <a:moveTo>
                    <a:pt x="108" y="0"/>
                  </a:moveTo>
                  <a:lnTo>
                    <a:pt x="435" y="0"/>
                  </a:lnTo>
                  <a:lnTo>
                    <a:pt x="465" y="3"/>
                  </a:lnTo>
                  <a:lnTo>
                    <a:pt x="494" y="12"/>
                  </a:lnTo>
                  <a:lnTo>
                    <a:pt x="519" y="25"/>
                  </a:lnTo>
                  <a:lnTo>
                    <a:pt x="542" y="44"/>
                  </a:lnTo>
                  <a:lnTo>
                    <a:pt x="560" y="66"/>
                  </a:lnTo>
                  <a:lnTo>
                    <a:pt x="575" y="92"/>
                  </a:lnTo>
                  <a:lnTo>
                    <a:pt x="583" y="120"/>
                  </a:lnTo>
                  <a:lnTo>
                    <a:pt x="586" y="150"/>
                  </a:lnTo>
                  <a:lnTo>
                    <a:pt x="583" y="180"/>
                  </a:lnTo>
                  <a:lnTo>
                    <a:pt x="575" y="209"/>
                  </a:lnTo>
                  <a:lnTo>
                    <a:pt x="560" y="234"/>
                  </a:lnTo>
                  <a:lnTo>
                    <a:pt x="542" y="257"/>
                  </a:lnTo>
                  <a:lnTo>
                    <a:pt x="519" y="275"/>
                  </a:lnTo>
                  <a:lnTo>
                    <a:pt x="494" y="289"/>
                  </a:lnTo>
                  <a:lnTo>
                    <a:pt x="465" y="298"/>
                  </a:lnTo>
                  <a:lnTo>
                    <a:pt x="435" y="301"/>
                  </a:lnTo>
                  <a:lnTo>
                    <a:pt x="0" y="301"/>
                  </a:lnTo>
                  <a:lnTo>
                    <a:pt x="35" y="229"/>
                  </a:lnTo>
                  <a:lnTo>
                    <a:pt x="64" y="155"/>
                  </a:lnTo>
                  <a:lnTo>
                    <a:pt x="88" y="78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reeform 23"/>
            <p:cNvSpPr>
              <a:spLocks/>
            </p:cNvSpPr>
            <p:nvPr/>
          </p:nvSpPr>
          <p:spPr bwMode="auto">
            <a:xfrm>
              <a:off x="2187575" y="2995613"/>
              <a:ext cx="128588" cy="42863"/>
            </a:xfrm>
            <a:custGeom>
              <a:avLst/>
              <a:gdLst>
                <a:gd name="T0" fmla="*/ 257 w 887"/>
                <a:gd name="T1" fmla="*/ 0 h 301"/>
                <a:gd name="T2" fmla="*/ 736 w 887"/>
                <a:gd name="T3" fmla="*/ 0 h 301"/>
                <a:gd name="T4" fmla="*/ 766 w 887"/>
                <a:gd name="T5" fmla="*/ 3 h 301"/>
                <a:gd name="T6" fmla="*/ 795 w 887"/>
                <a:gd name="T7" fmla="*/ 12 h 301"/>
                <a:gd name="T8" fmla="*/ 820 w 887"/>
                <a:gd name="T9" fmla="*/ 26 h 301"/>
                <a:gd name="T10" fmla="*/ 843 w 887"/>
                <a:gd name="T11" fmla="*/ 45 h 301"/>
                <a:gd name="T12" fmla="*/ 861 w 887"/>
                <a:gd name="T13" fmla="*/ 66 h 301"/>
                <a:gd name="T14" fmla="*/ 876 w 887"/>
                <a:gd name="T15" fmla="*/ 91 h 301"/>
                <a:gd name="T16" fmla="*/ 884 w 887"/>
                <a:gd name="T17" fmla="*/ 120 h 301"/>
                <a:gd name="T18" fmla="*/ 887 w 887"/>
                <a:gd name="T19" fmla="*/ 151 h 301"/>
                <a:gd name="T20" fmla="*/ 884 w 887"/>
                <a:gd name="T21" fmla="*/ 181 h 301"/>
                <a:gd name="T22" fmla="*/ 876 w 887"/>
                <a:gd name="T23" fmla="*/ 209 h 301"/>
                <a:gd name="T24" fmla="*/ 861 w 887"/>
                <a:gd name="T25" fmla="*/ 235 h 301"/>
                <a:gd name="T26" fmla="*/ 843 w 887"/>
                <a:gd name="T27" fmla="*/ 257 h 301"/>
                <a:gd name="T28" fmla="*/ 820 w 887"/>
                <a:gd name="T29" fmla="*/ 275 h 301"/>
                <a:gd name="T30" fmla="*/ 795 w 887"/>
                <a:gd name="T31" fmla="*/ 289 h 301"/>
                <a:gd name="T32" fmla="*/ 766 w 887"/>
                <a:gd name="T33" fmla="*/ 298 h 301"/>
                <a:gd name="T34" fmla="*/ 736 w 887"/>
                <a:gd name="T35" fmla="*/ 301 h 301"/>
                <a:gd name="T36" fmla="*/ 0 w 887"/>
                <a:gd name="T37" fmla="*/ 301 h 301"/>
                <a:gd name="T38" fmla="*/ 59 w 887"/>
                <a:gd name="T39" fmla="*/ 247 h 301"/>
                <a:gd name="T40" fmla="*/ 115 w 887"/>
                <a:gd name="T41" fmla="*/ 191 h 301"/>
                <a:gd name="T42" fmla="*/ 166 w 887"/>
                <a:gd name="T43" fmla="*/ 131 h 301"/>
                <a:gd name="T44" fmla="*/ 214 w 887"/>
                <a:gd name="T45" fmla="*/ 67 h 301"/>
                <a:gd name="T46" fmla="*/ 257 w 887"/>
                <a:gd name="T47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87" h="301">
                  <a:moveTo>
                    <a:pt x="257" y="0"/>
                  </a:moveTo>
                  <a:lnTo>
                    <a:pt x="736" y="0"/>
                  </a:lnTo>
                  <a:lnTo>
                    <a:pt x="766" y="3"/>
                  </a:lnTo>
                  <a:lnTo>
                    <a:pt x="795" y="12"/>
                  </a:lnTo>
                  <a:lnTo>
                    <a:pt x="820" y="26"/>
                  </a:lnTo>
                  <a:lnTo>
                    <a:pt x="843" y="45"/>
                  </a:lnTo>
                  <a:lnTo>
                    <a:pt x="861" y="66"/>
                  </a:lnTo>
                  <a:lnTo>
                    <a:pt x="876" y="91"/>
                  </a:lnTo>
                  <a:lnTo>
                    <a:pt x="884" y="120"/>
                  </a:lnTo>
                  <a:lnTo>
                    <a:pt x="887" y="151"/>
                  </a:lnTo>
                  <a:lnTo>
                    <a:pt x="884" y="181"/>
                  </a:lnTo>
                  <a:lnTo>
                    <a:pt x="876" y="209"/>
                  </a:lnTo>
                  <a:lnTo>
                    <a:pt x="861" y="235"/>
                  </a:lnTo>
                  <a:lnTo>
                    <a:pt x="843" y="257"/>
                  </a:lnTo>
                  <a:lnTo>
                    <a:pt x="820" y="275"/>
                  </a:lnTo>
                  <a:lnTo>
                    <a:pt x="795" y="289"/>
                  </a:lnTo>
                  <a:lnTo>
                    <a:pt x="766" y="298"/>
                  </a:lnTo>
                  <a:lnTo>
                    <a:pt x="736" y="301"/>
                  </a:lnTo>
                  <a:lnTo>
                    <a:pt x="0" y="301"/>
                  </a:lnTo>
                  <a:lnTo>
                    <a:pt x="59" y="247"/>
                  </a:lnTo>
                  <a:lnTo>
                    <a:pt x="115" y="191"/>
                  </a:lnTo>
                  <a:lnTo>
                    <a:pt x="166" y="131"/>
                  </a:lnTo>
                  <a:lnTo>
                    <a:pt x="214" y="67"/>
                  </a:lnTo>
                  <a:lnTo>
                    <a:pt x="2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reeform 24"/>
            <p:cNvSpPr>
              <a:spLocks/>
            </p:cNvSpPr>
            <p:nvPr/>
          </p:nvSpPr>
          <p:spPr bwMode="auto">
            <a:xfrm>
              <a:off x="1835150" y="2882901"/>
              <a:ext cx="66675" cy="42863"/>
            </a:xfrm>
            <a:custGeom>
              <a:avLst/>
              <a:gdLst>
                <a:gd name="T0" fmla="*/ 152 w 467"/>
                <a:gd name="T1" fmla="*/ 0 h 300"/>
                <a:gd name="T2" fmla="*/ 467 w 467"/>
                <a:gd name="T3" fmla="*/ 0 h 300"/>
                <a:gd name="T4" fmla="*/ 461 w 467"/>
                <a:gd name="T5" fmla="*/ 54 h 300"/>
                <a:gd name="T6" fmla="*/ 456 w 467"/>
                <a:gd name="T7" fmla="*/ 108 h 300"/>
                <a:gd name="T8" fmla="*/ 454 w 467"/>
                <a:gd name="T9" fmla="*/ 163 h 300"/>
                <a:gd name="T10" fmla="*/ 456 w 467"/>
                <a:gd name="T11" fmla="*/ 232 h 300"/>
                <a:gd name="T12" fmla="*/ 463 w 467"/>
                <a:gd name="T13" fmla="*/ 300 h 300"/>
                <a:gd name="T14" fmla="*/ 152 w 467"/>
                <a:gd name="T15" fmla="*/ 300 h 300"/>
                <a:gd name="T16" fmla="*/ 121 w 467"/>
                <a:gd name="T17" fmla="*/ 297 h 300"/>
                <a:gd name="T18" fmla="*/ 93 w 467"/>
                <a:gd name="T19" fmla="*/ 289 h 300"/>
                <a:gd name="T20" fmla="*/ 67 w 467"/>
                <a:gd name="T21" fmla="*/ 275 h 300"/>
                <a:gd name="T22" fmla="*/ 45 w 467"/>
                <a:gd name="T23" fmla="*/ 257 h 300"/>
                <a:gd name="T24" fmla="*/ 26 w 467"/>
                <a:gd name="T25" fmla="*/ 234 h 300"/>
                <a:gd name="T26" fmla="*/ 13 w 467"/>
                <a:gd name="T27" fmla="*/ 209 h 300"/>
                <a:gd name="T28" fmla="*/ 3 w 467"/>
                <a:gd name="T29" fmla="*/ 181 h 300"/>
                <a:gd name="T30" fmla="*/ 0 w 467"/>
                <a:gd name="T31" fmla="*/ 149 h 300"/>
                <a:gd name="T32" fmla="*/ 3 w 467"/>
                <a:gd name="T33" fmla="*/ 119 h 300"/>
                <a:gd name="T34" fmla="*/ 13 w 467"/>
                <a:gd name="T35" fmla="*/ 91 h 300"/>
                <a:gd name="T36" fmla="*/ 26 w 467"/>
                <a:gd name="T37" fmla="*/ 66 h 300"/>
                <a:gd name="T38" fmla="*/ 45 w 467"/>
                <a:gd name="T39" fmla="*/ 43 h 300"/>
                <a:gd name="T40" fmla="*/ 67 w 467"/>
                <a:gd name="T41" fmla="*/ 26 h 300"/>
                <a:gd name="T42" fmla="*/ 93 w 467"/>
                <a:gd name="T43" fmla="*/ 11 h 300"/>
                <a:gd name="T44" fmla="*/ 121 w 467"/>
                <a:gd name="T45" fmla="*/ 3 h 300"/>
                <a:gd name="T46" fmla="*/ 152 w 467"/>
                <a:gd name="T4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7" h="300">
                  <a:moveTo>
                    <a:pt x="152" y="0"/>
                  </a:moveTo>
                  <a:lnTo>
                    <a:pt x="467" y="0"/>
                  </a:lnTo>
                  <a:lnTo>
                    <a:pt x="461" y="54"/>
                  </a:lnTo>
                  <a:lnTo>
                    <a:pt x="456" y="108"/>
                  </a:lnTo>
                  <a:lnTo>
                    <a:pt x="454" y="163"/>
                  </a:lnTo>
                  <a:lnTo>
                    <a:pt x="456" y="232"/>
                  </a:lnTo>
                  <a:lnTo>
                    <a:pt x="463" y="300"/>
                  </a:lnTo>
                  <a:lnTo>
                    <a:pt x="152" y="300"/>
                  </a:lnTo>
                  <a:lnTo>
                    <a:pt x="121" y="297"/>
                  </a:lnTo>
                  <a:lnTo>
                    <a:pt x="93" y="289"/>
                  </a:lnTo>
                  <a:lnTo>
                    <a:pt x="67" y="275"/>
                  </a:lnTo>
                  <a:lnTo>
                    <a:pt x="45" y="257"/>
                  </a:lnTo>
                  <a:lnTo>
                    <a:pt x="26" y="234"/>
                  </a:lnTo>
                  <a:lnTo>
                    <a:pt x="13" y="209"/>
                  </a:lnTo>
                  <a:lnTo>
                    <a:pt x="3" y="181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3" y="91"/>
                  </a:lnTo>
                  <a:lnTo>
                    <a:pt x="26" y="66"/>
                  </a:lnTo>
                  <a:lnTo>
                    <a:pt x="45" y="43"/>
                  </a:lnTo>
                  <a:lnTo>
                    <a:pt x="67" y="26"/>
                  </a:lnTo>
                  <a:lnTo>
                    <a:pt x="93" y="11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eform 25"/>
            <p:cNvSpPr>
              <a:spLocks/>
            </p:cNvSpPr>
            <p:nvPr/>
          </p:nvSpPr>
          <p:spPr bwMode="auto">
            <a:xfrm>
              <a:off x="1835150" y="2936876"/>
              <a:ext cx="82550" cy="44450"/>
            </a:xfrm>
            <a:custGeom>
              <a:avLst/>
              <a:gdLst>
                <a:gd name="T0" fmla="*/ 152 w 574"/>
                <a:gd name="T1" fmla="*/ 0 h 301"/>
                <a:gd name="T2" fmla="*/ 475 w 574"/>
                <a:gd name="T3" fmla="*/ 0 h 301"/>
                <a:gd name="T4" fmla="*/ 492 w 574"/>
                <a:gd name="T5" fmla="*/ 78 h 301"/>
                <a:gd name="T6" fmla="*/ 515 w 574"/>
                <a:gd name="T7" fmla="*/ 154 h 301"/>
                <a:gd name="T8" fmla="*/ 542 w 574"/>
                <a:gd name="T9" fmla="*/ 229 h 301"/>
                <a:gd name="T10" fmla="*/ 574 w 574"/>
                <a:gd name="T11" fmla="*/ 301 h 301"/>
                <a:gd name="T12" fmla="*/ 152 w 574"/>
                <a:gd name="T13" fmla="*/ 301 h 301"/>
                <a:gd name="T14" fmla="*/ 121 w 574"/>
                <a:gd name="T15" fmla="*/ 298 h 301"/>
                <a:gd name="T16" fmla="*/ 93 w 574"/>
                <a:gd name="T17" fmla="*/ 288 h 301"/>
                <a:gd name="T18" fmla="*/ 67 w 574"/>
                <a:gd name="T19" fmla="*/ 275 h 301"/>
                <a:gd name="T20" fmla="*/ 45 w 574"/>
                <a:gd name="T21" fmla="*/ 256 h 301"/>
                <a:gd name="T22" fmla="*/ 26 w 574"/>
                <a:gd name="T23" fmla="*/ 234 h 301"/>
                <a:gd name="T24" fmla="*/ 13 w 574"/>
                <a:gd name="T25" fmla="*/ 208 h 301"/>
                <a:gd name="T26" fmla="*/ 3 w 574"/>
                <a:gd name="T27" fmla="*/ 180 h 301"/>
                <a:gd name="T28" fmla="*/ 0 w 574"/>
                <a:gd name="T29" fmla="*/ 150 h 301"/>
                <a:gd name="T30" fmla="*/ 3 w 574"/>
                <a:gd name="T31" fmla="*/ 120 h 301"/>
                <a:gd name="T32" fmla="*/ 13 w 574"/>
                <a:gd name="T33" fmla="*/ 92 h 301"/>
                <a:gd name="T34" fmla="*/ 26 w 574"/>
                <a:gd name="T35" fmla="*/ 66 h 301"/>
                <a:gd name="T36" fmla="*/ 45 w 574"/>
                <a:gd name="T37" fmla="*/ 44 h 301"/>
                <a:gd name="T38" fmla="*/ 67 w 574"/>
                <a:gd name="T39" fmla="*/ 25 h 301"/>
                <a:gd name="T40" fmla="*/ 93 w 574"/>
                <a:gd name="T41" fmla="*/ 12 h 301"/>
                <a:gd name="T42" fmla="*/ 121 w 574"/>
                <a:gd name="T43" fmla="*/ 3 h 301"/>
                <a:gd name="T44" fmla="*/ 152 w 574"/>
                <a:gd name="T4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4" h="301">
                  <a:moveTo>
                    <a:pt x="152" y="0"/>
                  </a:moveTo>
                  <a:lnTo>
                    <a:pt x="475" y="0"/>
                  </a:lnTo>
                  <a:lnTo>
                    <a:pt x="492" y="78"/>
                  </a:lnTo>
                  <a:lnTo>
                    <a:pt x="515" y="154"/>
                  </a:lnTo>
                  <a:lnTo>
                    <a:pt x="542" y="229"/>
                  </a:lnTo>
                  <a:lnTo>
                    <a:pt x="574" y="301"/>
                  </a:lnTo>
                  <a:lnTo>
                    <a:pt x="152" y="301"/>
                  </a:lnTo>
                  <a:lnTo>
                    <a:pt x="121" y="298"/>
                  </a:lnTo>
                  <a:lnTo>
                    <a:pt x="93" y="288"/>
                  </a:lnTo>
                  <a:lnTo>
                    <a:pt x="67" y="275"/>
                  </a:lnTo>
                  <a:lnTo>
                    <a:pt x="45" y="256"/>
                  </a:lnTo>
                  <a:lnTo>
                    <a:pt x="26" y="234"/>
                  </a:lnTo>
                  <a:lnTo>
                    <a:pt x="13" y="208"/>
                  </a:lnTo>
                  <a:lnTo>
                    <a:pt x="3" y="180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3" y="92"/>
                  </a:lnTo>
                  <a:lnTo>
                    <a:pt x="26" y="66"/>
                  </a:lnTo>
                  <a:lnTo>
                    <a:pt x="45" y="44"/>
                  </a:lnTo>
                  <a:lnTo>
                    <a:pt x="67" y="25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26"/>
            <p:cNvSpPr>
              <a:spLocks/>
            </p:cNvSpPr>
            <p:nvPr/>
          </p:nvSpPr>
          <p:spPr bwMode="auto">
            <a:xfrm>
              <a:off x="1835150" y="2827338"/>
              <a:ext cx="84138" cy="44450"/>
            </a:xfrm>
            <a:custGeom>
              <a:avLst/>
              <a:gdLst>
                <a:gd name="T0" fmla="*/ 152 w 586"/>
                <a:gd name="T1" fmla="*/ 0 h 302"/>
                <a:gd name="T2" fmla="*/ 586 w 586"/>
                <a:gd name="T3" fmla="*/ 0 h 302"/>
                <a:gd name="T4" fmla="*/ 552 w 586"/>
                <a:gd name="T5" fmla="*/ 72 h 302"/>
                <a:gd name="T6" fmla="*/ 522 w 586"/>
                <a:gd name="T7" fmla="*/ 147 h 302"/>
                <a:gd name="T8" fmla="*/ 498 w 586"/>
                <a:gd name="T9" fmla="*/ 223 h 302"/>
                <a:gd name="T10" fmla="*/ 479 w 586"/>
                <a:gd name="T11" fmla="*/ 302 h 302"/>
                <a:gd name="T12" fmla="*/ 152 w 586"/>
                <a:gd name="T13" fmla="*/ 302 h 302"/>
                <a:gd name="T14" fmla="*/ 121 w 586"/>
                <a:gd name="T15" fmla="*/ 299 h 302"/>
                <a:gd name="T16" fmla="*/ 93 w 586"/>
                <a:gd name="T17" fmla="*/ 289 h 302"/>
                <a:gd name="T18" fmla="*/ 67 w 586"/>
                <a:gd name="T19" fmla="*/ 276 h 302"/>
                <a:gd name="T20" fmla="*/ 45 w 586"/>
                <a:gd name="T21" fmla="*/ 257 h 302"/>
                <a:gd name="T22" fmla="*/ 26 w 586"/>
                <a:gd name="T23" fmla="*/ 235 h 302"/>
                <a:gd name="T24" fmla="*/ 13 w 586"/>
                <a:gd name="T25" fmla="*/ 209 h 302"/>
                <a:gd name="T26" fmla="*/ 3 w 586"/>
                <a:gd name="T27" fmla="*/ 181 h 302"/>
                <a:gd name="T28" fmla="*/ 0 w 586"/>
                <a:gd name="T29" fmla="*/ 151 h 302"/>
                <a:gd name="T30" fmla="*/ 3 w 586"/>
                <a:gd name="T31" fmla="*/ 121 h 302"/>
                <a:gd name="T32" fmla="*/ 13 w 586"/>
                <a:gd name="T33" fmla="*/ 93 h 302"/>
                <a:gd name="T34" fmla="*/ 26 w 586"/>
                <a:gd name="T35" fmla="*/ 67 h 302"/>
                <a:gd name="T36" fmla="*/ 45 w 586"/>
                <a:gd name="T37" fmla="*/ 45 h 302"/>
                <a:gd name="T38" fmla="*/ 67 w 586"/>
                <a:gd name="T39" fmla="*/ 26 h 302"/>
                <a:gd name="T40" fmla="*/ 93 w 586"/>
                <a:gd name="T41" fmla="*/ 13 h 302"/>
                <a:gd name="T42" fmla="*/ 121 w 586"/>
                <a:gd name="T43" fmla="*/ 3 h 302"/>
                <a:gd name="T44" fmla="*/ 152 w 586"/>
                <a:gd name="T45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6" h="302">
                  <a:moveTo>
                    <a:pt x="152" y="0"/>
                  </a:moveTo>
                  <a:lnTo>
                    <a:pt x="586" y="0"/>
                  </a:lnTo>
                  <a:lnTo>
                    <a:pt x="552" y="72"/>
                  </a:lnTo>
                  <a:lnTo>
                    <a:pt x="522" y="147"/>
                  </a:lnTo>
                  <a:lnTo>
                    <a:pt x="498" y="223"/>
                  </a:lnTo>
                  <a:lnTo>
                    <a:pt x="479" y="302"/>
                  </a:lnTo>
                  <a:lnTo>
                    <a:pt x="152" y="302"/>
                  </a:lnTo>
                  <a:lnTo>
                    <a:pt x="121" y="299"/>
                  </a:lnTo>
                  <a:lnTo>
                    <a:pt x="93" y="289"/>
                  </a:lnTo>
                  <a:lnTo>
                    <a:pt x="67" y="276"/>
                  </a:lnTo>
                  <a:lnTo>
                    <a:pt x="45" y="257"/>
                  </a:lnTo>
                  <a:lnTo>
                    <a:pt x="26" y="235"/>
                  </a:lnTo>
                  <a:lnTo>
                    <a:pt x="13" y="209"/>
                  </a:lnTo>
                  <a:lnTo>
                    <a:pt x="3" y="181"/>
                  </a:lnTo>
                  <a:lnTo>
                    <a:pt x="0" y="151"/>
                  </a:lnTo>
                  <a:lnTo>
                    <a:pt x="3" y="121"/>
                  </a:lnTo>
                  <a:lnTo>
                    <a:pt x="13" y="93"/>
                  </a:lnTo>
                  <a:lnTo>
                    <a:pt x="26" y="67"/>
                  </a:lnTo>
                  <a:lnTo>
                    <a:pt x="45" y="45"/>
                  </a:lnTo>
                  <a:lnTo>
                    <a:pt x="67" y="26"/>
                  </a:lnTo>
                  <a:lnTo>
                    <a:pt x="93" y="13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27"/>
            <p:cNvSpPr>
              <a:spLocks/>
            </p:cNvSpPr>
            <p:nvPr/>
          </p:nvSpPr>
          <p:spPr bwMode="auto">
            <a:xfrm>
              <a:off x="1835150" y="2773363"/>
              <a:ext cx="128588" cy="42863"/>
            </a:xfrm>
            <a:custGeom>
              <a:avLst/>
              <a:gdLst>
                <a:gd name="T0" fmla="*/ 152 w 888"/>
                <a:gd name="T1" fmla="*/ 0 h 300"/>
                <a:gd name="T2" fmla="*/ 888 w 888"/>
                <a:gd name="T3" fmla="*/ 0 h 300"/>
                <a:gd name="T4" fmla="*/ 829 w 888"/>
                <a:gd name="T5" fmla="*/ 53 h 300"/>
                <a:gd name="T6" fmla="*/ 774 w 888"/>
                <a:gd name="T7" fmla="*/ 110 h 300"/>
                <a:gd name="T8" fmla="*/ 721 w 888"/>
                <a:gd name="T9" fmla="*/ 170 h 300"/>
                <a:gd name="T10" fmla="*/ 674 w 888"/>
                <a:gd name="T11" fmla="*/ 234 h 300"/>
                <a:gd name="T12" fmla="*/ 630 w 888"/>
                <a:gd name="T13" fmla="*/ 300 h 300"/>
                <a:gd name="T14" fmla="*/ 152 w 888"/>
                <a:gd name="T15" fmla="*/ 300 h 300"/>
                <a:gd name="T16" fmla="*/ 121 w 888"/>
                <a:gd name="T17" fmla="*/ 297 h 300"/>
                <a:gd name="T18" fmla="*/ 93 w 888"/>
                <a:gd name="T19" fmla="*/ 289 h 300"/>
                <a:gd name="T20" fmla="*/ 67 w 888"/>
                <a:gd name="T21" fmla="*/ 274 h 300"/>
                <a:gd name="T22" fmla="*/ 45 w 888"/>
                <a:gd name="T23" fmla="*/ 256 h 300"/>
                <a:gd name="T24" fmla="*/ 26 w 888"/>
                <a:gd name="T25" fmla="*/ 234 h 300"/>
                <a:gd name="T26" fmla="*/ 13 w 888"/>
                <a:gd name="T27" fmla="*/ 209 h 300"/>
                <a:gd name="T28" fmla="*/ 3 w 888"/>
                <a:gd name="T29" fmla="*/ 179 h 300"/>
                <a:gd name="T30" fmla="*/ 0 w 888"/>
                <a:gd name="T31" fmla="*/ 149 h 300"/>
                <a:gd name="T32" fmla="*/ 3 w 888"/>
                <a:gd name="T33" fmla="*/ 119 h 300"/>
                <a:gd name="T34" fmla="*/ 13 w 888"/>
                <a:gd name="T35" fmla="*/ 91 h 300"/>
                <a:gd name="T36" fmla="*/ 26 w 888"/>
                <a:gd name="T37" fmla="*/ 66 h 300"/>
                <a:gd name="T38" fmla="*/ 45 w 888"/>
                <a:gd name="T39" fmla="*/ 43 h 300"/>
                <a:gd name="T40" fmla="*/ 67 w 888"/>
                <a:gd name="T41" fmla="*/ 26 h 300"/>
                <a:gd name="T42" fmla="*/ 93 w 888"/>
                <a:gd name="T43" fmla="*/ 11 h 300"/>
                <a:gd name="T44" fmla="*/ 121 w 888"/>
                <a:gd name="T45" fmla="*/ 3 h 300"/>
                <a:gd name="T46" fmla="*/ 152 w 888"/>
                <a:gd name="T4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88" h="300">
                  <a:moveTo>
                    <a:pt x="152" y="0"/>
                  </a:moveTo>
                  <a:lnTo>
                    <a:pt x="888" y="0"/>
                  </a:lnTo>
                  <a:lnTo>
                    <a:pt x="829" y="53"/>
                  </a:lnTo>
                  <a:lnTo>
                    <a:pt x="774" y="110"/>
                  </a:lnTo>
                  <a:lnTo>
                    <a:pt x="721" y="170"/>
                  </a:lnTo>
                  <a:lnTo>
                    <a:pt x="674" y="234"/>
                  </a:lnTo>
                  <a:lnTo>
                    <a:pt x="630" y="300"/>
                  </a:lnTo>
                  <a:lnTo>
                    <a:pt x="152" y="300"/>
                  </a:lnTo>
                  <a:lnTo>
                    <a:pt x="121" y="297"/>
                  </a:lnTo>
                  <a:lnTo>
                    <a:pt x="93" y="289"/>
                  </a:lnTo>
                  <a:lnTo>
                    <a:pt x="67" y="274"/>
                  </a:lnTo>
                  <a:lnTo>
                    <a:pt x="45" y="256"/>
                  </a:lnTo>
                  <a:lnTo>
                    <a:pt x="26" y="234"/>
                  </a:lnTo>
                  <a:lnTo>
                    <a:pt x="13" y="209"/>
                  </a:lnTo>
                  <a:lnTo>
                    <a:pt x="3" y="179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3" y="91"/>
                  </a:lnTo>
                  <a:lnTo>
                    <a:pt x="26" y="66"/>
                  </a:lnTo>
                  <a:lnTo>
                    <a:pt x="45" y="43"/>
                  </a:lnTo>
                  <a:lnTo>
                    <a:pt x="67" y="26"/>
                  </a:lnTo>
                  <a:lnTo>
                    <a:pt x="93" y="11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 28"/>
            <p:cNvSpPr>
              <a:spLocks/>
            </p:cNvSpPr>
            <p:nvPr/>
          </p:nvSpPr>
          <p:spPr bwMode="auto">
            <a:xfrm>
              <a:off x="1835150" y="2992438"/>
              <a:ext cx="123825" cy="42863"/>
            </a:xfrm>
            <a:custGeom>
              <a:avLst/>
              <a:gdLst>
                <a:gd name="T0" fmla="*/ 152 w 861"/>
                <a:gd name="T1" fmla="*/ 0 h 300"/>
                <a:gd name="T2" fmla="*/ 615 w 861"/>
                <a:gd name="T3" fmla="*/ 0 h 300"/>
                <a:gd name="T4" fmla="*/ 655 w 861"/>
                <a:gd name="T5" fmla="*/ 66 h 300"/>
                <a:gd name="T6" fmla="*/ 701 w 861"/>
                <a:gd name="T7" fmla="*/ 130 h 300"/>
                <a:gd name="T8" fmla="*/ 751 w 861"/>
                <a:gd name="T9" fmla="*/ 190 h 300"/>
                <a:gd name="T10" fmla="*/ 804 w 861"/>
                <a:gd name="T11" fmla="*/ 247 h 300"/>
                <a:gd name="T12" fmla="*/ 861 w 861"/>
                <a:gd name="T13" fmla="*/ 300 h 300"/>
                <a:gd name="T14" fmla="*/ 152 w 861"/>
                <a:gd name="T15" fmla="*/ 300 h 300"/>
                <a:gd name="T16" fmla="*/ 121 w 861"/>
                <a:gd name="T17" fmla="*/ 297 h 300"/>
                <a:gd name="T18" fmla="*/ 93 w 861"/>
                <a:gd name="T19" fmla="*/ 289 h 300"/>
                <a:gd name="T20" fmla="*/ 67 w 861"/>
                <a:gd name="T21" fmla="*/ 275 h 300"/>
                <a:gd name="T22" fmla="*/ 45 w 861"/>
                <a:gd name="T23" fmla="*/ 257 h 300"/>
                <a:gd name="T24" fmla="*/ 26 w 861"/>
                <a:gd name="T25" fmla="*/ 235 h 300"/>
                <a:gd name="T26" fmla="*/ 13 w 861"/>
                <a:gd name="T27" fmla="*/ 209 h 300"/>
                <a:gd name="T28" fmla="*/ 3 w 861"/>
                <a:gd name="T29" fmla="*/ 181 h 300"/>
                <a:gd name="T30" fmla="*/ 0 w 861"/>
                <a:gd name="T31" fmla="*/ 151 h 300"/>
                <a:gd name="T32" fmla="*/ 3 w 861"/>
                <a:gd name="T33" fmla="*/ 119 h 300"/>
                <a:gd name="T34" fmla="*/ 13 w 861"/>
                <a:gd name="T35" fmla="*/ 91 h 300"/>
                <a:gd name="T36" fmla="*/ 26 w 861"/>
                <a:gd name="T37" fmla="*/ 66 h 300"/>
                <a:gd name="T38" fmla="*/ 45 w 861"/>
                <a:gd name="T39" fmla="*/ 44 h 300"/>
                <a:gd name="T40" fmla="*/ 67 w 861"/>
                <a:gd name="T41" fmla="*/ 26 h 300"/>
                <a:gd name="T42" fmla="*/ 93 w 861"/>
                <a:gd name="T43" fmla="*/ 11 h 300"/>
                <a:gd name="T44" fmla="*/ 121 w 861"/>
                <a:gd name="T45" fmla="*/ 3 h 300"/>
                <a:gd name="T46" fmla="*/ 152 w 861"/>
                <a:gd name="T4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61" h="300">
                  <a:moveTo>
                    <a:pt x="152" y="0"/>
                  </a:moveTo>
                  <a:lnTo>
                    <a:pt x="615" y="0"/>
                  </a:lnTo>
                  <a:lnTo>
                    <a:pt x="655" y="66"/>
                  </a:lnTo>
                  <a:lnTo>
                    <a:pt x="701" y="130"/>
                  </a:lnTo>
                  <a:lnTo>
                    <a:pt x="751" y="190"/>
                  </a:lnTo>
                  <a:lnTo>
                    <a:pt x="804" y="247"/>
                  </a:lnTo>
                  <a:lnTo>
                    <a:pt x="861" y="300"/>
                  </a:lnTo>
                  <a:lnTo>
                    <a:pt x="152" y="300"/>
                  </a:lnTo>
                  <a:lnTo>
                    <a:pt x="121" y="297"/>
                  </a:lnTo>
                  <a:lnTo>
                    <a:pt x="93" y="289"/>
                  </a:lnTo>
                  <a:lnTo>
                    <a:pt x="67" y="275"/>
                  </a:lnTo>
                  <a:lnTo>
                    <a:pt x="45" y="257"/>
                  </a:lnTo>
                  <a:lnTo>
                    <a:pt x="26" y="235"/>
                  </a:lnTo>
                  <a:lnTo>
                    <a:pt x="13" y="209"/>
                  </a:lnTo>
                  <a:lnTo>
                    <a:pt x="3" y="181"/>
                  </a:lnTo>
                  <a:lnTo>
                    <a:pt x="0" y="151"/>
                  </a:lnTo>
                  <a:lnTo>
                    <a:pt x="3" y="119"/>
                  </a:lnTo>
                  <a:lnTo>
                    <a:pt x="13" y="91"/>
                  </a:lnTo>
                  <a:lnTo>
                    <a:pt x="26" y="66"/>
                  </a:lnTo>
                  <a:lnTo>
                    <a:pt x="45" y="44"/>
                  </a:lnTo>
                  <a:lnTo>
                    <a:pt x="67" y="26"/>
                  </a:lnTo>
                  <a:lnTo>
                    <a:pt x="93" y="11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 29"/>
            <p:cNvSpPr>
              <a:spLocks/>
            </p:cNvSpPr>
            <p:nvPr/>
          </p:nvSpPr>
          <p:spPr bwMode="auto">
            <a:xfrm>
              <a:off x="1835150" y="3046413"/>
              <a:ext cx="203200" cy="44450"/>
            </a:xfrm>
            <a:custGeom>
              <a:avLst/>
              <a:gdLst>
                <a:gd name="T0" fmla="*/ 152 w 1414"/>
                <a:gd name="T1" fmla="*/ 0 h 301"/>
                <a:gd name="T2" fmla="*/ 958 w 1414"/>
                <a:gd name="T3" fmla="*/ 0 h 301"/>
                <a:gd name="T4" fmla="*/ 1027 w 1414"/>
                <a:gd name="T5" fmla="*/ 46 h 301"/>
                <a:gd name="T6" fmla="*/ 1099 w 1414"/>
                <a:gd name="T7" fmla="*/ 88 h 301"/>
                <a:gd name="T8" fmla="*/ 1174 w 1414"/>
                <a:gd name="T9" fmla="*/ 124 h 301"/>
                <a:gd name="T10" fmla="*/ 1251 w 1414"/>
                <a:gd name="T11" fmla="*/ 155 h 301"/>
                <a:gd name="T12" fmla="*/ 1332 w 1414"/>
                <a:gd name="T13" fmla="*/ 181 h 301"/>
                <a:gd name="T14" fmla="*/ 1414 w 1414"/>
                <a:gd name="T15" fmla="*/ 202 h 301"/>
                <a:gd name="T16" fmla="*/ 1403 w 1414"/>
                <a:gd name="T17" fmla="*/ 226 h 301"/>
                <a:gd name="T18" fmla="*/ 1388 w 1414"/>
                <a:gd name="T19" fmla="*/ 247 h 301"/>
                <a:gd name="T20" fmla="*/ 1370 w 1414"/>
                <a:gd name="T21" fmla="*/ 266 h 301"/>
                <a:gd name="T22" fmla="*/ 1349 w 1414"/>
                <a:gd name="T23" fmla="*/ 280 h 301"/>
                <a:gd name="T24" fmla="*/ 1325 w 1414"/>
                <a:gd name="T25" fmla="*/ 292 h 301"/>
                <a:gd name="T26" fmla="*/ 1300 w 1414"/>
                <a:gd name="T27" fmla="*/ 299 h 301"/>
                <a:gd name="T28" fmla="*/ 1273 w 1414"/>
                <a:gd name="T29" fmla="*/ 301 h 301"/>
                <a:gd name="T30" fmla="*/ 152 w 1414"/>
                <a:gd name="T31" fmla="*/ 301 h 301"/>
                <a:gd name="T32" fmla="*/ 121 w 1414"/>
                <a:gd name="T33" fmla="*/ 298 h 301"/>
                <a:gd name="T34" fmla="*/ 93 w 1414"/>
                <a:gd name="T35" fmla="*/ 290 h 301"/>
                <a:gd name="T36" fmla="*/ 67 w 1414"/>
                <a:gd name="T37" fmla="*/ 275 h 301"/>
                <a:gd name="T38" fmla="*/ 45 w 1414"/>
                <a:gd name="T39" fmla="*/ 257 h 301"/>
                <a:gd name="T40" fmla="*/ 26 w 1414"/>
                <a:gd name="T41" fmla="*/ 234 h 301"/>
                <a:gd name="T42" fmla="*/ 13 w 1414"/>
                <a:gd name="T43" fmla="*/ 210 h 301"/>
                <a:gd name="T44" fmla="*/ 3 w 1414"/>
                <a:gd name="T45" fmla="*/ 180 h 301"/>
                <a:gd name="T46" fmla="*/ 0 w 1414"/>
                <a:gd name="T47" fmla="*/ 150 h 301"/>
                <a:gd name="T48" fmla="*/ 3 w 1414"/>
                <a:gd name="T49" fmla="*/ 120 h 301"/>
                <a:gd name="T50" fmla="*/ 13 w 1414"/>
                <a:gd name="T51" fmla="*/ 92 h 301"/>
                <a:gd name="T52" fmla="*/ 26 w 1414"/>
                <a:gd name="T53" fmla="*/ 66 h 301"/>
                <a:gd name="T54" fmla="*/ 45 w 1414"/>
                <a:gd name="T55" fmla="*/ 44 h 301"/>
                <a:gd name="T56" fmla="*/ 67 w 1414"/>
                <a:gd name="T57" fmla="*/ 25 h 301"/>
                <a:gd name="T58" fmla="*/ 93 w 1414"/>
                <a:gd name="T59" fmla="*/ 12 h 301"/>
                <a:gd name="T60" fmla="*/ 121 w 1414"/>
                <a:gd name="T61" fmla="*/ 4 h 301"/>
                <a:gd name="T62" fmla="*/ 152 w 1414"/>
                <a:gd name="T63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14" h="301">
                  <a:moveTo>
                    <a:pt x="152" y="0"/>
                  </a:moveTo>
                  <a:lnTo>
                    <a:pt x="958" y="0"/>
                  </a:lnTo>
                  <a:lnTo>
                    <a:pt x="1027" y="46"/>
                  </a:lnTo>
                  <a:lnTo>
                    <a:pt x="1099" y="88"/>
                  </a:lnTo>
                  <a:lnTo>
                    <a:pt x="1174" y="124"/>
                  </a:lnTo>
                  <a:lnTo>
                    <a:pt x="1251" y="155"/>
                  </a:lnTo>
                  <a:lnTo>
                    <a:pt x="1332" y="181"/>
                  </a:lnTo>
                  <a:lnTo>
                    <a:pt x="1414" y="202"/>
                  </a:lnTo>
                  <a:lnTo>
                    <a:pt x="1403" y="226"/>
                  </a:lnTo>
                  <a:lnTo>
                    <a:pt x="1388" y="247"/>
                  </a:lnTo>
                  <a:lnTo>
                    <a:pt x="1370" y="266"/>
                  </a:lnTo>
                  <a:lnTo>
                    <a:pt x="1349" y="280"/>
                  </a:lnTo>
                  <a:lnTo>
                    <a:pt x="1325" y="292"/>
                  </a:lnTo>
                  <a:lnTo>
                    <a:pt x="1300" y="299"/>
                  </a:lnTo>
                  <a:lnTo>
                    <a:pt x="1273" y="301"/>
                  </a:lnTo>
                  <a:lnTo>
                    <a:pt x="152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7" y="275"/>
                  </a:lnTo>
                  <a:lnTo>
                    <a:pt x="45" y="257"/>
                  </a:lnTo>
                  <a:lnTo>
                    <a:pt x="26" y="234"/>
                  </a:lnTo>
                  <a:lnTo>
                    <a:pt x="13" y="210"/>
                  </a:lnTo>
                  <a:lnTo>
                    <a:pt x="3" y="180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3" y="92"/>
                  </a:lnTo>
                  <a:lnTo>
                    <a:pt x="26" y="66"/>
                  </a:lnTo>
                  <a:lnTo>
                    <a:pt x="45" y="44"/>
                  </a:lnTo>
                  <a:lnTo>
                    <a:pt x="67" y="25"/>
                  </a:lnTo>
                  <a:lnTo>
                    <a:pt x="93" y="12"/>
                  </a:lnTo>
                  <a:lnTo>
                    <a:pt x="121" y="4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 30"/>
            <p:cNvSpPr>
              <a:spLocks/>
            </p:cNvSpPr>
            <p:nvPr/>
          </p:nvSpPr>
          <p:spPr bwMode="auto">
            <a:xfrm>
              <a:off x="1835150" y="3101976"/>
              <a:ext cx="204788" cy="42863"/>
            </a:xfrm>
            <a:custGeom>
              <a:avLst/>
              <a:gdLst>
                <a:gd name="T0" fmla="*/ 152 w 1424"/>
                <a:gd name="T1" fmla="*/ 0 h 302"/>
                <a:gd name="T2" fmla="*/ 1273 w 1424"/>
                <a:gd name="T3" fmla="*/ 0 h 302"/>
                <a:gd name="T4" fmla="*/ 1303 w 1424"/>
                <a:gd name="T5" fmla="*/ 3 h 302"/>
                <a:gd name="T6" fmla="*/ 1332 w 1424"/>
                <a:gd name="T7" fmla="*/ 13 h 302"/>
                <a:gd name="T8" fmla="*/ 1357 w 1424"/>
                <a:gd name="T9" fmla="*/ 26 h 302"/>
                <a:gd name="T10" fmla="*/ 1380 w 1424"/>
                <a:gd name="T11" fmla="*/ 45 h 302"/>
                <a:gd name="T12" fmla="*/ 1398 w 1424"/>
                <a:gd name="T13" fmla="*/ 67 h 302"/>
                <a:gd name="T14" fmla="*/ 1412 w 1424"/>
                <a:gd name="T15" fmla="*/ 92 h 302"/>
                <a:gd name="T16" fmla="*/ 1421 w 1424"/>
                <a:gd name="T17" fmla="*/ 121 h 302"/>
                <a:gd name="T18" fmla="*/ 1424 w 1424"/>
                <a:gd name="T19" fmla="*/ 151 h 302"/>
                <a:gd name="T20" fmla="*/ 1421 w 1424"/>
                <a:gd name="T21" fmla="*/ 181 h 302"/>
                <a:gd name="T22" fmla="*/ 1412 w 1424"/>
                <a:gd name="T23" fmla="*/ 209 h 302"/>
                <a:gd name="T24" fmla="*/ 1398 w 1424"/>
                <a:gd name="T25" fmla="*/ 235 h 302"/>
                <a:gd name="T26" fmla="*/ 1380 w 1424"/>
                <a:gd name="T27" fmla="*/ 257 h 302"/>
                <a:gd name="T28" fmla="*/ 1357 w 1424"/>
                <a:gd name="T29" fmla="*/ 276 h 302"/>
                <a:gd name="T30" fmla="*/ 1332 w 1424"/>
                <a:gd name="T31" fmla="*/ 289 h 302"/>
                <a:gd name="T32" fmla="*/ 1303 w 1424"/>
                <a:gd name="T33" fmla="*/ 299 h 302"/>
                <a:gd name="T34" fmla="*/ 1273 w 1424"/>
                <a:gd name="T35" fmla="*/ 302 h 302"/>
                <a:gd name="T36" fmla="*/ 152 w 1424"/>
                <a:gd name="T37" fmla="*/ 302 h 302"/>
                <a:gd name="T38" fmla="*/ 121 w 1424"/>
                <a:gd name="T39" fmla="*/ 299 h 302"/>
                <a:gd name="T40" fmla="*/ 93 w 1424"/>
                <a:gd name="T41" fmla="*/ 289 h 302"/>
                <a:gd name="T42" fmla="*/ 67 w 1424"/>
                <a:gd name="T43" fmla="*/ 276 h 302"/>
                <a:gd name="T44" fmla="*/ 45 w 1424"/>
                <a:gd name="T45" fmla="*/ 257 h 302"/>
                <a:gd name="T46" fmla="*/ 26 w 1424"/>
                <a:gd name="T47" fmla="*/ 235 h 302"/>
                <a:gd name="T48" fmla="*/ 13 w 1424"/>
                <a:gd name="T49" fmla="*/ 209 h 302"/>
                <a:gd name="T50" fmla="*/ 3 w 1424"/>
                <a:gd name="T51" fmla="*/ 181 h 302"/>
                <a:gd name="T52" fmla="*/ 0 w 1424"/>
                <a:gd name="T53" fmla="*/ 151 h 302"/>
                <a:gd name="T54" fmla="*/ 3 w 1424"/>
                <a:gd name="T55" fmla="*/ 121 h 302"/>
                <a:gd name="T56" fmla="*/ 13 w 1424"/>
                <a:gd name="T57" fmla="*/ 92 h 302"/>
                <a:gd name="T58" fmla="*/ 26 w 1424"/>
                <a:gd name="T59" fmla="*/ 67 h 302"/>
                <a:gd name="T60" fmla="*/ 45 w 1424"/>
                <a:gd name="T61" fmla="*/ 45 h 302"/>
                <a:gd name="T62" fmla="*/ 67 w 1424"/>
                <a:gd name="T63" fmla="*/ 26 h 302"/>
                <a:gd name="T64" fmla="*/ 93 w 1424"/>
                <a:gd name="T65" fmla="*/ 13 h 302"/>
                <a:gd name="T66" fmla="*/ 121 w 1424"/>
                <a:gd name="T67" fmla="*/ 3 h 302"/>
                <a:gd name="T68" fmla="*/ 152 w 1424"/>
                <a:gd name="T6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24" h="302">
                  <a:moveTo>
                    <a:pt x="152" y="0"/>
                  </a:moveTo>
                  <a:lnTo>
                    <a:pt x="1273" y="0"/>
                  </a:lnTo>
                  <a:lnTo>
                    <a:pt x="1303" y="3"/>
                  </a:lnTo>
                  <a:lnTo>
                    <a:pt x="1332" y="13"/>
                  </a:lnTo>
                  <a:lnTo>
                    <a:pt x="1357" y="26"/>
                  </a:lnTo>
                  <a:lnTo>
                    <a:pt x="1380" y="45"/>
                  </a:lnTo>
                  <a:lnTo>
                    <a:pt x="1398" y="67"/>
                  </a:lnTo>
                  <a:lnTo>
                    <a:pt x="1412" y="92"/>
                  </a:lnTo>
                  <a:lnTo>
                    <a:pt x="1421" y="121"/>
                  </a:lnTo>
                  <a:lnTo>
                    <a:pt x="1424" y="151"/>
                  </a:lnTo>
                  <a:lnTo>
                    <a:pt x="1421" y="181"/>
                  </a:lnTo>
                  <a:lnTo>
                    <a:pt x="1412" y="209"/>
                  </a:lnTo>
                  <a:lnTo>
                    <a:pt x="1398" y="235"/>
                  </a:lnTo>
                  <a:lnTo>
                    <a:pt x="1380" y="257"/>
                  </a:lnTo>
                  <a:lnTo>
                    <a:pt x="1357" y="276"/>
                  </a:lnTo>
                  <a:lnTo>
                    <a:pt x="1332" y="289"/>
                  </a:lnTo>
                  <a:lnTo>
                    <a:pt x="1303" y="299"/>
                  </a:lnTo>
                  <a:lnTo>
                    <a:pt x="1273" y="302"/>
                  </a:lnTo>
                  <a:lnTo>
                    <a:pt x="152" y="302"/>
                  </a:lnTo>
                  <a:lnTo>
                    <a:pt x="121" y="299"/>
                  </a:lnTo>
                  <a:lnTo>
                    <a:pt x="93" y="289"/>
                  </a:lnTo>
                  <a:lnTo>
                    <a:pt x="67" y="276"/>
                  </a:lnTo>
                  <a:lnTo>
                    <a:pt x="45" y="257"/>
                  </a:lnTo>
                  <a:lnTo>
                    <a:pt x="26" y="235"/>
                  </a:lnTo>
                  <a:lnTo>
                    <a:pt x="13" y="209"/>
                  </a:lnTo>
                  <a:lnTo>
                    <a:pt x="3" y="181"/>
                  </a:lnTo>
                  <a:lnTo>
                    <a:pt x="0" y="151"/>
                  </a:lnTo>
                  <a:lnTo>
                    <a:pt x="3" y="121"/>
                  </a:lnTo>
                  <a:lnTo>
                    <a:pt x="13" y="92"/>
                  </a:lnTo>
                  <a:lnTo>
                    <a:pt x="26" y="67"/>
                  </a:lnTo>
                  <a:lnTo>
                    <a:pt x="45" y="45"/>
                  </a:lnTo>
                  <a:lnTo>
                    <a:pt x="67" y="26"/>
                  </a:lnTo>
                  <a:lnTo>
                    <a:pt x="93" y="13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reeform 31"/>
            <p:cNvSpPr>
              <a:spLocks noEditPoints="1"/>
            </p:cNvSpPr>
            <p:nvPr/>
          </p:nvSpPr>
          <p:spPr bwMode="auto">
            <a:xfrm>
              <a:off x="1922463" y="2754313"/>
              <a:ext cx="306388" cy="303213"/>
            </a:xfrm>
            <a:custGeom>
              <a:avLst/>
              <a:gdLst>
                <a:gd name="T0" fmla="*/ 924 w 2119"/>
                <a:gd name="T1" fmla="*/ 314 h 2106"/>
                <a:gd name="T2" fmla="*/ 735 w 2119"/>
                <a:gd name="T3" fmla="*/ 374 h 2106"/>
                <a:gd name="T4" fmla="*/ 573 w 2119"/>
                <a:gd name="T5" fmla="*/ 479 h 2106"/>
                <a:gd name="T6" fmla="*/ 441 w 2119"/>
                <a:gd name="T7" fmla="*/ 620 h 2106"/>
                <a:gd name="T8" fmla="*/ 350 w 2119"/>
                <a:gd name="T9" fmla="*/ 792 h 2106"/>
                <a:gd name="T10" fmla="*/ 306 w 2119"/>
                <a:gd name="T11" fmla="*/ 985 h 2106"/>
                <a:gd name="T12" fmla="*/ 315 w 2119"/>
                <a:gd name="T13" fmla="*/ 1188 h 2106"/>
                <a:gd name="T14" fmla="*/ 376 w 2119"/>
                <a:gd name="T15" fmla="*/ 1375 h 2106"/>
                <a:gd name="T16" fmla="*/ 481 w 2119"/>
                <a:gd name="T17" fmla="*/ 1538 h 2106"/>
                <a:gd name="T18" fmla="*/ 623 w 2119"/>
                <a:gd name="T19" fmla="*/ 1668 h 2106"/>
                <a:gd name="T20" fmla="*/ 796 w 2119"/>
                <a:gd name="T21" fmla="*/ 1758 h 2106"/>
                <a:gd name="T22" fmla="*/ 991 w 2119"/>
                <a:gd name="T23" fmla="*/ 1803 h 2106"/>
                <a:gd name="T24" fmla="*/ 1196 w 2119"/>
                <a:gd name="T25" fmla="*/ 1793 h 2106"/>
                <a:gd name="T26" fmla="*/ 1384 w 2119"/>
                <a:gd name="T27" fmla="*/ 1733 h 2106"/>
                <a:gd name="T28" fmla="*/ 1548 w 2119"/>
                <a:gd name="T29" fmla="*/ 1628 h 2106"/>
                <a:gd name="T30" fmla="*/ 1678 w 2119"/>
                <a:gd name="T31" fmla="*/ 1487 h 2106"/>
                <a:gd name="T32" fmla="*/ 1770 w 2119"/>
                <a:gd name="T33" fmla="*/ 1316 h 2106"/>
                <a:gd name="T34" fmla="*/ 1813 w 2119"/>
                <a:gd name="T35" fmla="*/ 1122 h 2106"/>
                <a:gd name="T36" fmla="*/ 1804 w 2119"/>
                <a:gd name="T37" fmla="*/ 919 h 2106"/>
                <a:gd name="T38" fmla="*/ 1743 w 2119"/>
                <a:gd name="T39" fmla="*/ 732 h 2106"/>
                <a:gd name="T40" fmla="*/ 1639 w 2119"/>
                <a:gd name="T41" fmla="*/ 569 h 2106"/>
                <a:gd name="T42" fmla="*/ 1496 w 2119"/>
                <a:gd name="T43" fmla="*/ 439 h 2106"/>
                <a:gd name="T44" fmla="*/ 1324 w 2119"/>
                <a:gd name="T45" fmla="*/ 349 h 2106"/>
                <a:gd name="T46" fmla="*/ 1129 w 2119"/>
                <a:gd name="T47" fmla="*/ 304 h 2106"/>
                <a:gd name="T48" fmla="*/ 1142 w 2119"/>
                <a:gd name="T49" fmla="*/ 4 h 2106"/>
                <a:gd name="T50" fmla="*/ 1379 w 2119"/>
                <a:gd name="T51" fmla="*/ 49 h 2106"/>
                <a:gd name="T52" fmla="*/ 1595 w 2119"/>
                <a:gd name="T53" fmla="*/ 145 h 2106"/>
                <a:gd name="T54" fmla="*/ 1781 w 2119"/>
                <a:gd name="T55" fmla="*/ 282 h 2106"/>
                <a:gd name="T56" fmla="*/ 1933 w 2119"/>
                <a:gd name="T57" fmla="*/ 457 h 2106"/>
                <a:gd name="T58" fmla="*/ 2044 w 2119"/>
                <a:gd name="T59" fmla="*/ 662 h 2106"/>
                <a:gd name="T60" fmla="*/ 2107 w 2119"/>
                <a:gd name="T61" fmla="*/ 891 h 2106"/>
                <a:gd name="T62" fmla="*/ 2116 w 2119"/>
                <a:gd name="T63" fmla="*/ 1136 h 2106"/>
                <a:gd name="T64" fmla="*/ 2070 w 2119"/>
                <a:gd name="T65" fmla="*/ 1371 h 2106"/>
                <a:gd name="T66" fmla="*/ 1975 w 2119"/>
                <a:gd name="T67" fmla="*/ 1584 h 2106"/>
                <a:gd name="T68" fmla="*/ 1835 w 2119"/>
                <a:gd name="T69" fmla="*/ 1770 h 2106"/>
                <a:gd name="T70" fmla="*/ 1660 w 2119"/>
                <a:gd name="T71" fmla="*/ 1921 h 2106"/>
                <a:gd name="T72" fmla="*/ 1453 w 2119"/>
                <a:gd name="T73" fmla="*/ 2031 h 2106"/>
                <a:gd name="T74" fmla="*/ 1224 w 2119"/>
                <a:gd name="T75" fmla="*/ 2094 h 2106"/>
                <a:gd name="T76" fmla="*/ 977 w 2119"/>
                <a:gd name="T77" fmla="*/ 2103 h 2106"/>
                <a:gd name="T78" fmla="*/ 740 w 2119"/>
                <a:gd name="T79" fmla="*/ 2058 h 2106"/>
                <a:gd name="T80" fmla="*/ 526 w 2119"/>
                <a:gd name="T81" fmla="*/ 1962 h 2106"/>
                <a:gd name="T82" fmla="*/ 338 w 2119"/>
                <a:gd name="T83" fmla="*/ 1825 h 2106"/>
                <a:gd name="T84" fmla="*/ 187 w 2119"/>
                <a:gd name="T85" fmla="*/ 1650 h 2106"/>
                <a:gd name="T86" fmla="*/ 76 w 2119"/>
                <a:gd name="T87" fmla="*/ 1445 h 2106"/>
                <a:gd name="T88" fmla="*/ 13 w 2119"/>
                <a:gd name="T89" fmla="*/ 1216 h 2106"/>
                <a:gd name="T90" fmla="*/ 3 w 2119"/>
                <a:gd name="T91" fmla="*/ 972 h 2106"/>
                <a:gd name="T92" fmla="*/ 49 w 2119"/>
                <a:gd name="T93" fmla="*/ 736 h 2106"/>
                <a:gd name="T94" fmla="*/ 145 w 2119"/>
                <a:gd name="T95" fmla="*/ 523 h 2106"/>
                <a:gd name="T96" fmla="*/ 284 w 2119"/>
                <a:gd name="T97" fmla="*/ 337 h 2106"/>
                <a:gd name="T98" fmla="*/ 460 w 2119"/>
                <a:gd name="T99" fmla="*/ 187 h 2106"/>
                <a:gd name="T100" fmla="*/ 666 w 2119"/>
                <a:gd name="T101" fmla="*/ 76 h 2106"/>
                <a:gd name="T102" fmla="*/ 896 w 2119"/>
                <a:gd name="T103" fmla="*/ 13 h 2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19" h="2106">
                  <a:moveTo>
                    <a:pt x="1060" y="301"/>
                  </a:moveTo>
                  <a:lnTo>
                    <a:pt x="991" y="304"/>
                  </a:lnTo>
                  <a:lnTo>
                    <a:pt x="924" y="314"/>
                  </a:lnTo>
                  <a:lnTo>
                    <a:pt x="859" y="328"/>
                  </a:lnTo>
                  <a:lnTo>
                    <a:pt x="796" y="349"/>
                  </a:lnTo>
                  <a:lnTo>
                    <a:pt x="735" y="374"/>
                  </a:lnTo>
                  <a:lnTo>
                    <a:pt x="678" y="404"/>
                  </a:lnTo>
                  <a:lnTo>
                    <a:pt x="623" y="439"/>
                  </a:lnTo>
                  <a:lnTo>
                    <a:pt x="573" y="479"/>
                  </a:lnTo>
                  <a:lnTo>
                    <a:pt x="525" y="523"/>
                  </a:lnTo>
                  <a:lnTo>
                    <a:pt x="481" y="569"/>
                  </a:lnTo>
                  <a:lnTo>
                    <a:pt x="441" y="620"/>
                  </a:lnTo>
                  <a:lnTo>
                    <a:pt x="406" y="674"/>
                  </a:lnTo>
                  <a:lnTo>
                    <a:pt x="376" y="732"/>
                  </a:lnTo>
                  <a:lnTo>
                    <a:pt x="350" y="792"/>
                  </a:lnTo>
                  <a:lnTo>
                    <a:pt x="330" y="854"/>
                  </a:lnTo>
                  <a:lnTo>
                    <a:pt x="315" y="919"/>
                  </a:lnTo>
                  <a:lnTo>
                    <a:pt x="306" y="985"/>
                  </a:lnTo>
                  <a:lnTo>
                    <a:pt x="303" y="1054"/>
                  </a:lnTo>
                  <a:lnTo>
                    <a:pt x="306" y="1122"/>
                  </a:lnTo>
                  <a:lnTo>
                    <a:pt x="315" y="1188"/>
                  </a:lnTo>
                  <a:lnTo>
                    <a:pt x="330" y="1254"/>
                  </a:lnTo>
                  <a:lnTo>
                    <a:pt x="350" y="1316"/>
                  </a:lnTo>
                  <a:lnTo>
                    <a:pt x="376" y="1375"/>
                  </a:lnTo>
                  <a:lnTo>
                    <a:pt x="406" y="1433"/>
                  </a:lnTo>
                  <a:lnTo>
                    <a:pt x="441" y="1487"/>
                  </a:lnTo>
                  <a:lnTo>
                    <a:pt x="481" y="1538"/>
                  </a:lnTo>
                  <a:lnTo>
                    <a:pt x="525" y="1585"/>
                  </a:lnTo>
                  <a:lnTo>
                    <a:pt x="573" y="1628"/>
                  </a:lnTo>
                  <a:lnTo>
                    <a:pt x="623" y="1668"/>
                  </a:lnTo>
                  <a:lnTo>
                    <a:pt x="678" y="1703"/>
                  </a:lnTo>
                  <a:lnTo>
                    <a:pt x="735" y="1733"/>
                  </a:lnTo>
                  <a:lnTo>
                    <a:pt x="796" y="1758"/>
                  </a:lnTo>
                  <a:lnTo>
                    <a:pt x="859" y="1779"/>
                  </a:lnTo>
                  <a:lnTo>
                    <a:pt x="924" y="1793"/>
                  </a:lnTo>
                  <a:lnTo>
                    <a:pt x="991" y="1803"/>
                  </a:lnTo>
                  <a:lnTo>
                    <a:pt x="1060" y="1806"/>
                  </a:lnTo>
                  <a:lnTo>
                    <a:pt x="1129" y="1803"/>
                  </a:lnTo>
                  <a:lnTo>
                    <a:pt x="1196" y="1793"/>
                  </a:lnTo>
                  <a:lnTo>
                    <a:pt x="1261" y="1779"/>
                  </a:lnTo>
                  <a:lnTo>
                    <a:pt x="1324" y="1758"/>
                  </a:lnTo>
                  <a:lnTo>
                    <a:pt x="1384" y="1733"/>
                  </a:lnTo>
                  <a:lnTo>
                    <a:pt x="1442" y="1703"/>
                  </a:lnTo>
                  <a:lnTo>
                    <a:pt x="1496" y="1668"/>
                  </a:lnTo>
                  <a:lnTo>
                    <a:pt x="1548" y="1628"/>
                  </a:lnTo>
                  <a:lnTo>
                    <a:pt x="1595" y="1585"/>
                  </a:lnTo>
                  <a:lnTo>
                    <a:pt x="1639" y="1538"/>
                  </a:lnTo>
                  <a:lnTo>
                    <a:pt x="1678" y="1487"/>
                  </a:lnTo>
                  <a:lnTo>
                    <a:pt x="1713" y="1433"/>
                  </a:lnTo>
                  <a:lnTo>
                    <a:pt x="1743" y="1375"/>
                  </a:lnTo>
                  <a:lnTo>
                    <a:pt x="1770" y="1316"/>
                  </a:lnTo>
                  <a:lnTo>
                    <a:pt x="1789" y="1254"/>
                  </a:lnTo>
                  <a:lnTo>
                    <a:pt x="1804" y="1188"/>
                  </a:lnTo>
                  <a:lnTo>
                    <a:pt x="1813" y="1122"/>
                  </a:lnTo>
                  <a:lnTo>
                    <a:pt x="1817" y="1054"/>
                  </a:lnTo>
                  <a:lnTo>
                    <a:pt x="1813" y="985"/>
                  </a:lnTo>
                  <a:lnTo>
                    <a:pt x="1804" y="919"/>
                  </a:lnTo>
                  <a:lnTo>
                    <a:pt x="1789" y="854"/>
                  </a:lnTo>
                  <a:lnTo>
                    <a:pt x="1770" y="792"/>
                  </a:lnTo>
                  <a:lnTo>
                    <a:pt x="1743" y="732"/>
                  </a:lnTo>
                  <a:lnTo>
                    <a:pt x="1713" y="674"/>
                  </a:lnTo>
                  <a:lnTo>
                    <a:pt x="1678" y="620"/>
                  </a:lnTo>
                  <a:lnTo>
                    <a:pt x="1639" y="569"/>
                  </a:lnTo>
                  <a:lnTo>
                    <a:pt x="1595" y="523"/>
                  </a:lnTo>
                  <a:lnTo>
                    <a:pt x="1548" y="479"/>
                  </a:lnTo>
                  <a:lnTo>
                    <a:pt x="1496" y="439"/>
                  </a:lnTo>
                  <a:lnTo>
                    <a:pt x="1442" y="404"/>
                  </a:lnTo>
                  <a:lnTo>
                    <a:pt x="1384" y="374"/>
                  </a:lnTo>
                  <a:lnTo>
                    <a:pt x="1324" y="349"/>
                  </a:lnTo>
                  <a:lnTo>
                    <a:pt x="1261" y="328"/>
                  </a:lnTo>
                  <a:lnTo>
                    <a:pt x="1196" y="314"/>
                  </a:lnTo>
                  <a:lnTo>
                    <a:pt x="1129" y="304"/>
                  </a:lnTo>
                  <a:lnTo>
                    <a:pt x="1060" y="301"/>
                  </a:lnTo>
                  <a:close/>
                  <a:moveTo>
                    <a:pt x="1060" y="0"/>
                  </a:moveTo>
                  <a:lnTo>
                    <a:pt x="1142" y="4"/>
                  </a:lnTo>
                  <a:lnTo>
                    <a:pt x="1224" y="13"/>
                  </a:lnTo>
                  <a:lnTo>
                    <a:pt x="1303" y="29"/>
                  </a:lnTo>
                  <a:lnTo>
                    <a:pt x="1379" y="49"/>
                  </a:lnTo>
                  <a:lnTo>
                    <a:pt x="1453" y="76"/>
                  </a:lnTo>
                  <a:lnTo>
                    <a:pt x="1526" y="108"/>
                  </a:lnTo>
                  <a:lnTo>
                    <a:pt x="1595" y="145"/>
                  </a:lnTo>
                  <a:lnTo>
                    <a:pt x="1660" y="187"/>
                  </a:lnTo>
                  <a:lnTo>
                    <a:pt x="1722" y="232"/>
                  </a:lnTo>
                  <a:lnTo>
                    <a:pt x="1781" y="282"/>
                  </a:lnTo>
                  <a:lnTo>
                    <a:pt x="1835" y="337"/>
                  </a:lnTo>
                  <a:lnTo>
                    <a:pt x="1887" y="396"/>
                  </a:lnTo>
                  <a:lnTo>
                    <a:pt x="1933" y="457"/>
                  </a:lnTo>
                  <a:lnTo>
                    <a:pt x="1975" y="523"/>
                  </a:lnTo>
                  <a:lnTo>
                    <a:pt x="2011" y="591"/>
                  </a:lnTo>
                  <a:lnTo>
                    <a:pt x="2044" y="662"/>
                  </a:lnTo>
                  <a:lnTo>
                    <a:pt x="2070" y="736"/>
                  </a:lnTo>
                  <a:lnTo>
                    <a:pt x="2091" y="813"/>
                  </a:lnTo>
                  <a:lnTo>
                    <a:pt x="2107" y="891"/>
                  </a:lnTo>
                  <a:lnTo>
                    <a:pt x="2116" y="972"/>
                  </a:lnTo>
                  <a:lnTo>
                    <a:pt x="2119" y="1054"/>
                  </a:lnTo>
                  <a:lnTo>
                    <a:pt x="2116" y="1136"/>
                  </a:lnTo>
                  <a:lnTo>
                    <a:pt x="2107" y="1216"/>
                  </a:lnTo>
                  <a:lnTo>
                    <a:pt x="2091" y="1295"/>
                  </a:lnTo>
                  <a:lnTo>
                    <a:pt x="2070" y="1371"/>
                  </a:lnTo>
                  <a:lnTo>
                    <a:pt x="2044" y="1445"/>
                  </a:lnTo>
                  <a:lnTo>
                    <a:pt x="2011" y="1516"/>
                  </a:lnTo>
                  <a:lnTo>
                    <a:pt x="1975" y="1584"/>
                  </a:lnTo>
                  <a:lnTo>
                    <a:pt x="1933" y="1650"/>
                  </a:lnTo>
                  <a:lnTo>
                    <a:pt x="1887" y="1711"/>
                  </a:lnTo>
                  <a:lnTo>
                    <a:pt x="1835" y="1770"/>
                  </a:lnTo>
                  <a:lnTo>
                    <a:pt x="1781" y="1825"/>
                  </a:lnTo>
                  <a:lnTo>
                    <a:pt x="1722" y="1875"/>
                  </a:lnTo>
                  <a:lnTo>
                    <a:pt x="1660" y="1921"/>
                  </a:lnTo>
                  <a:lnTo>
                    <a:pt x="1595" y="1962"/>
                  </a:lnTo>
                  <a:lnTo>
                    <a:pt x="1526" y="1999"/>
                  </a:lnTo>
                  <a:lnTo>
                    <a:pt x="1453" y="2031"/>
                  </a:lnTo>
                  <a:lnTo>
                    <a:pt x="1379" y="2058"/>
                  </a:lnTo>
                  <a:lnTo>
                    <a:pt x="1303" y="2078"/>
                  </a:lnTo>
                  <a:lnTo>
                    <a:pt x="1224" y="2094"/>
                  </a:lnTo>
                  <a:lnTo>
                    <a:pt x="1142" y="2103"/>
                  </a:lnTo>
                  <a:lnTo>
                    <a:pt x="1060" y="2106"/>
                  </a:lnTo>
                  <a:lnTo>
                    <a:pt x="977" y="2103"/>
                  </a:lnTo>
                  <a:lnTo>
                    <a:pt x="896" y="2094"/>
                  </a:lnTo>
                  <a:lnTo>
                    <a:pt x="817" y="2078"/>
                  </a:lnTo>
                  <a:lnTo>
                    <a:pt x="740" y="2058"/>
                  </a:lnTo>
                  <a:lnTo>
                    <a:pt x="666" y="2031"/>
                  </a:lnTo>
                  <a:lnTo>
                    <a:pt x="594" y="1999"/>
                  </a:lnTo>
                  <a:lnTo>
                    <a:pt x="526" y="1962"/>
                  </a:lnTo>
                  <a:lnTo>
                    <a:pt x="460" y="1921"/>
                  </a:lnTo>
                  <a:lnTo>
                    <a:pt x="397" y="1875"/>
                  </a:lnTo>
                  <a:lnTo>
                    <a:pt x="338" y="1825"/>
                  </a:lnTo>
                  <a:lnTo>
                    <a:pt x="284" y="1770"/>
                  </a:lnTo>
                  <a:lnTo>
                    <a:pt x="233" y="1711"/>
                  </a:lnTo>
                  <a:lnTo>
                    <a:pt x="187" y="1650"/>
                  </a:lnTo>
                  <a:lnTo>
                    <a:pt x="145" y="1584"/>
                  </a:lnTo>
                  <a:lnTo>
                    <a:pt x="108" y="1516"/>
                  </a:lnTo>
                  <a:lnTo>
                    <a:pt x="76" y="1445"/>
                  </a:lnTo>
                  <a:lnTo>
                    <a:pt x="49" y="1371"/>
                  </a:lnTo>
                  <a:lnTo>
                    <a:pt x="28" y="1295"/>
                  </a:lnTo>
                  <a:lnTo>
                    <a:pt x="13" y="1216"/>
                  </a:lnTo>
                  <a:lnTo>
                    <a:pt x="3" y="1136"/>
                  </a:lnTo>
                  <a:lnTo>
                    <a:pt x="0" y="1054"/>
                  </a:lnTo>
                  <a:lnTo>
                    <a:pt x="3" y="972"/>
                  </a:lnTo>
                  <a:lnTo>
                    <a:pt x="13" y="891"/>
                  </a:lnTo>
                  <a:lnTo>
                    <a:pt x="28" y="813"/>
                  </a:lnTo>
                  <a:lnTo>
                    <a:pt x="49" y="736"/>
                  </a:lnTo>
                  <a:lnTo>
                    <a:pt x="76" y="662"/>
                  </a:lnTo>
                  <a:lnTo>
                    <a:pt x="108" y="591"/>
                  </a:lnTo>
                  <a:lnTo>
                    <a:pt x="145" y="523"/>
                  </a:lnTo>
                  <a:lnTo>
                    <a:pt x="187" y="457"/>
                  </a:lnTo>
                  <a:lnTo>
                    <a:pt x="233" y="396"/>
                  </a:lnTo>
                  <a:lnTo>
                    <a:pt x="284" y="337"/>
                  </a:lnTo>
                  <a:lnTo>
                    <a:pt x="338" y="282"/>
                  </a:lnTo>
                  <a:lnTo>
                    <a:pt x="397" y="232"/>
                  </a:lnTo>
                  <a:lnTo>
                    <a:pt x="460" y="187"/>
                  </a:lnTo>
                  <a:lnTo>
                    <a:pt x="526" y="145"/>
                  </a:lnTo>
                  <a:lnTo>
                    <a:pt x="594" y="108"/>
                  </a:lnTo>
                  <a:lnTo>
                    <a:pt x="666" y="76"/>
                  </a:lnTo>
                  <a:lnTo>
                    <a:pt x="740" y="49"/>
                  </a:lnTo>
                  <a:lnTo>
                    <a:pt x="817" y="29"/>
                  </a:lnTo>
                  <a:lnTo>
                    <a:pt x="896" y="13"/>
                  </a:lnTo>
                  <a:lnTo>
                    <a:pt x="977" y="4"/>
                  </a:lnTo>
                  <a:lnTo>
                    <a:pt x="10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reeform 32"/>
            <p:cNvSpPr>
              <a:spLocks noEditPoints="1"/>
            </p:cNvSpPr>
            <p:nvPr/>
          </p:nvSpPr>
          <p:spPr bwMode="auto">
            <a:xfrm>
              <a:off x="2019300" y="2816226"/>
              <a:ext cx="112713" cy="179388"/>
            </a:xfrm>
            <a:custGeom>
              <a:avLst/>
              <a:gdLst>
                <a:gd name="T0" fmla="*/ 480 w 774"/>
                <a:gd name="T1" fmla="*/ 963 h 1241"/>
                <a:gd name="T2" fmla="*/ 565 w 774"/>
                <a:gd name="T3" fmla="*/ 921 h 1241"/>
                <a:gd name="T4" fmla="*/ 600 w 774"/>
                <a:gd name="T5" fmla="*/ 836 h 1241"/>
                <a:gd name="T6" fmla="*/ 568 w 774"/>
                <a:gd name="T7" fmla="*/ 758 h 1241"/>
                <a:gd name="T8" fmla="*/ 493 w 774"/>
                <a:gd name="T9" fmla="*/ 717 h 1241"/>
                <a:gd name="T10" fmla="*/ 348 w 774"/>
                <a:gd name="T11" fmla="*/ 259 h 1241"/>
                <a:gd name="T12" fmla="*/ 236 w 774"/>
                <a:gd name="T13" fmla="*/ 297 h 1241"/>
                <a:gd name="T14" fmla="*/ 194 w 774"/>
                <a:gd name="T15" fmla="*/ 376 h 1241"/>
                <a:gd name="T16" fmla="*/ 233 w 774"/>
                <a:gd name="T17" fmla="*/ 458 h 1241"/>
                <a:gd name="T18" fmla="*/ 348 w 774"/>
                <a:gd name="T19" fmla="*/ 505 h 1241"/>
                <a:gd name="T20" fmla="*/ 414 w 774"/>
                <a:gd name="T21" fmla="*/ 9 h 1241"/>
                <a:gd name="T22" fmla="*/ 431 w 774"/>
                <a:gd name="T23" fmla="*/ 120 h 1241"/>
                <a:gd name="T24" fmla="*/ 534 w 774"/>
                <a:gd name="T25" fmla="*/ 135 h 1241"/>
                <a:gd name="T26" fmla="*/ 648 w 774"/>
                <a:gd name="T27" fmla="*/ 179 h 1241"/>
                <a:gd name="T28" fmla="*/ 734 w 774"/>
                <a:gd name="T29" fmla="*/ 251 h 1241"/>
                <a:gd name="T30" fmla="*/ 756 w 774"/>
                <a:gd name="T31" fmla="*/ 345 h 1241"/>
                <a:gd name="T32" fmla="*/ 709 w 774"/>
                <a:gd name="T33" fmla="*/ 401 h 1241"/>
                <a:gd name="T34" fmla="*/ 640 w 774"/>
                <a:gd name="T35" fmla="*/ 402 h 1241"/>
                <a:gd name="T36" fmla="*/ 592 w 774"/>
                <a:gd name="T37" fmla="*/ 357 h 1241"/>
                <a:gd name="T38" fmla="*/ 542 w 774"/>
                <a:gd name="T39" fmla="*/ 299 h 1241"/>
                <a:gd name="T40" fmla="*/ 459 w 774"/>
                <a:gd name="T41" fmla="*/ 261 h 1241"/>
                <a:gd name="T42" fmla="*/ 498 w 774"/>
                <a:gd name="T43" fmla="*/ 535 h 1241"/>
                <a:gd name="T44" fmla="*/ 619 w 774"/>
                <a:gd name="T45" fmla="*/ 576 h 1241"/>
                <a:gd name="T46" fmla="*/ 713 w 774"/>
                <a:gd name="T47" fmla="*/ 643 h 1241"/>
                <a:gd name="T48" fmla="*/ 767 w 774"/>
                <a:gd name="T49" fmla="*/ 749 h 1241"/>
                <a:gd name="T50" fmla="*/ 765 w 774"/>
                <a:gd name="T51" fmla="*/ 900 h 1241"/>
                <a:gd name="T52" fmla="*/ 692 w 774"/>
                <a:gd name="T53" fmla="*/ 1018 h 1241"/>
                <a:gd name="T54" fmla="*/ 562 w 774"/>
                <a:gd name="T55" fmla="*/ 1088 h 1241"/>
                <a:gd name="T56" fmla="*/ 431 w 774"/>
                <a:gd name="T57" fmla="*/ 1194 h 1241"/>
                <a:gd name="T58" fmla="*/ 402 w 774"/>
                <a:gd name="T59" fmla="*/ 1239 h 1241"/>
                <a:gd name="T60" fmla="*/ 356 w 774"/>
                <a:gd name="T61" fmla="*/ 1221 h 1241"/>
                <a:gd name="T62" fmla="*/ 300 w 774"/>
                <a:gd name="T63" fmla="*/ 1107 h 1241"/>
                <a:gd name="T64" fmla="*/ 144 w 774"/>
                <a:gd name="T65" fmla="*/ 1061 h 1241"/>
                <a:gd name="T66" fmla="*/ 44 w 774"/>
                <a:gd name="T67" fmla="*/ 978 h 1241"/>
                <a:gd name="T68" fmla="*/ 1 w 774"/>
                <a:gd name="T69" fmla="*/ 881 h 1241"/>
                <a:gd name="T70" fmla="*/ 17 w 774"/>
                <a:gd name="T71" fmla="*/ 801 h 1241"/>
                <a:gd name="T72" fmla="*/ 85 w 774"/>
                <a:gd name="T73" fmla="*/ 772 h 1241"/>
                <a:gd name="T74" fmla="*/ 150 w 774"/>
                <a:gd name="T75" fmla="*/ 792 h 1241"/>
                <a:gd name="T76" fmla="*/ 178 w 774"/>
                <a:gd name="T77" fmla="*/ 839 h 1241"/>
                <a:gd name="T78" fmla="*/ 201 w 774"/>
                <a:gd name="T79" fmla="*/ 897 h 1241"/>
                <a:gd name="T80" fmla="*/ 247 w 774"/>
                <a:gd name="T81" fmla="*/ 945 h 1241"/>
                <a:gd name="T82" fmla="*/ 348 w 774"/>
                <a:gd name="T83" fmla="*/ 970 h 1241"/>
                <a:gd name="T84" fmla="*/ 211 w 774"/>
                <a:gd name="T85" fmla="*/ 646 h 1241"/>
                <a:gd name="T86" fmla="*/ 82 w 774"/>
                <a:gd name="T87" fmla="*/ 565 h 1241"/>
                <a:gd name="T88" fmla="*/ 23 w 774"/>
                <a:gd name="T89" fmla="*/ 443 h 1241"/>
                <a:gd name="T90" fmla="*/ 41 w 774"/>
                <a:gd name="T91" fmla="*/ 300 h 1241"/>
                <a:gd name="T92" fmla="*/ 120 w 774"/>
                <a:gd name="T93" fmla="*/ 196 h 1241"/>
                <a:gd name="T94" fmla="*/ 241 w 774"/>
                <a:gd name="T95" fmla="*/ 135 h 1241"/>
                <a:gd name="T96" fmla="*/ 348 w 774"/>
                <a:gd name="T97" fmla="*/ 47 h 1241"/>
                <a:gd name="T98" fmla="*/ 376 w 774"/>
                <a:gd name="T99" fmla="*/ 3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74" h="1241">
                  <a:moveTo>
                    <a:pt x="431" y="699"/>
                  </a:moveTo>
                  <a:lnTo>
                    <a:pt x="431" y="970"/>
                  </a:lnTo>
                  <a:lnTo>
                    <a:pt x="456" y="967"/>
                  </a:lnTo>
                  <a:lnTo>
                    <a:pt x="480" y="963"/>
                  </a:lnTo>
                  <a:lnTo>
                    <a:pt x="504" y="956"/>
                  </a:lnTo>
                  <a:lnTo>
                    <a:pt x="526" y="947"/>
                  </a:lnTo>
                  <a:lnTo>
                    <a:pt x="547" y="935"/>
                  </a:lnTo>
                  <a:lnTo>
                    <a:pt x="565" y="921"/>
                  </a:lnTo>
                  <a:lnTo>
                    <a:pt x="579" y="904"/>
                  </a:lnTo>
                  <a:lnTo>
                    <a:pt x="591" y="884"/>
                  </a:lnTo>
                  <a:lnTo>
                    <a:pt x="598" y="861"/>
                  </a:lnTo>
                  <a:lnTo>
                    <a:pt x="600" y="836"/>
                  </a:lnTo>
                  <a:lnTo>
                    <a:pt x="598" y="812"/>
                  </a:lnTo>
                  <a:lnTo>
                    <a:pt x="592" y="792"/>
                  </a:lnTo>
                  <a:lnTo>
                    <a:pt x="581" y="774"/>
                  </a:lnTo>
                  <a:lnTo>
                    <a:pt x="568" y="758"/>
                  </a:lnTo>
                  <a:lnTo>
                    <a:pt x="552" y="745"/>
                  </a:lnTo>
                  <a:lnTo>
                    <a:pt x="534" y="733"/>
                  </a:lnTo>
                  <a:lnTo>
                    <a:pt x="514" y="724"/>
                  </a:lnTo>
                  <a:lnTo>
                    <a:pt x="493" y="717"/>
                  </a:lnTo>
                  <a:lnTo>
                    <a:pt x="473" y="709"/>
                  </a:lnTo>
                  <a:lnTo>
                    <a:pt x="452" y="704"/>
                  </a:lnTo>
                  <a:lnTo>
                    <a:pt x="431" y="699"/>
                  </a:lnTo>
                  <a:close/>
                  <a:moveTo>
                    <a:pt x="348" y="259"/>
                  </a:moveTo>
                  <a:lnTo>
                    <a:pt x="314" y="262"/>
                  </a:lnTo>
                  <a:lnTo>
                    <a:pt x="284" y="271"/>
                  </a:lnTo>
                  <a:lnTo>
                    <a:pt x="258" y="282"/>
                  </a:lnTo>
                  <a:lnTo>
                    <a:pt x="236" y="297"/>
                  </a:lnTo>
                  <a:lnTo>
                    <a:pt x="218" y="313"/>
                  </a:lnTo>
                  <a:lnTo>
                    <a:pt x="205" y="333"/>
                  </a:lnTo>
                  <a:lnTo>
                    <a:pt x="196" y="354"/>
                  </a:lnTo>
                  <a:lnTo>
                    <a:pt x="194" y="376"/>
                  </a:lnTo>
                  <a:lnTo>
                    <a:pt x="196" y="399"/>
                  </a:lnTo>
                  <a:lnTo>
                    <a:pt x="203" y="421"/>
                  </a:lnTo>
                  <a:lnTo>
                    <a:pt x="215" y="441"/>
                  </a:lnTo>
                  <a:lnTo>
                    <a:pt x="233" y="458"/>
                  </a:lnTo>
                  <a:lnTo>
                    <a:pt x="254" y="472"/>
                  </a:lnTo>
                  <a:lnTo>
                    <a:pt x="281" y="485"/>
                  </a:lnTo>
                  <a:lnTo>
                    <a:pt x="312" y="495"/>
                  </a:lnTo>
                  <a:lnTo>
                    <a:pt x="348" y="505"/>
                  </a:lnTo>
                  <a:lnTo>
                    <a:pt x="348" y="259"/>
                  </a:lnTo>
                  <a:close/>
                  <a:moveTo>
                    <a:pt x="389" y="0"/>
                  </a:moveTo>
                  <a:lnTo>
                    <a:pt x="402" y="3"/>
                  </a:lnTo>
                  <a:lnTo>
                    <a:pt x="414" y="9"/>
                  </a:lnTo>
                  <a:lnTo>
                    <a:pt x="423" y="20"/>
                  </a:lnTo>
                  <a:lnTo>
                    <a:pt x="429" y="33"/>
                  </a:lnTo>
                  <a:lnTo>
                    <a:pt x="431" y="47"/>
                  </a:lnTo>
                  <a:lnTo>
                    <a:pt x="431" y="120"/>
                  </a:lnTo>
                  <a:lnTo>
                    <a:pt x="454" y="121"/>
                  </a:lnTo>
                  <a:lnTo>
                    <a:pt x="479" y="124"/>
                  </a:lnTo>
                  <a:lnTo>
                    <a:pt x="506" y="129"/>
                  </a:lnTo>
                  <a:lnTo>
                    <a:pt x="534" y="135"/>
                  </a:lnTo>
                  <a:lnTo>
                    <a:pt x="564" y="144"/>
                  </a:lnTo>
                  <a:lnTo>
                    <a:pt x="593" y="154"/>
                  </a:lnTo>
                  <a:lnTo>
                    <a:pt x="621" y="165"/>
                  </a:lnTo>
                  <a:lnTo>
                    <a:pt x="648" y="179"/>
                  </a:lnTo>
                  <a:lnTo>
                    <a:pt x="674" y="195"/>
                  </a:lnTo>
                  <a:lnTo>
                    <a:pt x="698" y="211"/>
                  </a:lnTo>
                  <a:lnTo>
                    <a:pt x="718" y="230"/>
                  </a:lnTo>
                  <a:lnTo>
                    <a:pt x="734" y="251"/>
                  </a:lnTo>
                  <a:lnTo>
                    <a:pt x="748" y="274"/>
                  </a:lnTo>
                  <a:lnTo>
                    <a:pt x="755" y="298"/>
                  </a:lnTo>
                  <a:lnTo>
                    <a:pt x="758" y="324"/>
                  </a:lnTo>
                  <a:lnTo>
                    <a:pt x="756" y="345"/>
                  </a:lnTo>
                  <a:lnTo>
                    <a:pt x="749" y="364"/>
                  </a:lnTo>
                  <a:lnTo>
                    <a:pt x="740" y="380"/>
                  </a:lnTo>
                  <a:lnTo>
                    <a:pt x="726" y="392"/>
                  </a:lnTo>
                  <a:lnTo>
                    <a:pt x="709" y="401"/>
                  </a:lnTo>
                  <a:lnTo>
                    <a:pt x="691" y="407"/>
                  </a:lnTo>
                  <a:lnTo>
                    <a:pt x="671" y="408"/>
                  </a:lnTo>
                  <a:lnTo>
                    <a:pt x="655" y="407"/>
                  </a:lnTo>
                  <a:lnTo>
                    <a:pt x="640" y="402"/>
                  </a:lnTo>
                  <a:lnTo>
                    <a:pt x="626" y="393"/>
                  </a:lnTo>
                  <a:lnTo>
                    <a:pt x="615" y="383"/>
                  </a:lnTo>
                  <a:lnTo>
                    <a:pt x="603" y="370"/>
                  </a:lnTo>
                  <a:lnTo>
                    <a:pt x="592" y="357"/>
                  </a:lnTo>
                  <a:lnTo>
                    <a:pt x="580" y="342"/>
                  </a:lnTo>
                  <a:lnTo>
                    <a:pt x="569" y="328"/>
                  </a:lnTo>
                  <a:lnTo>
                    <a:pt x="555" y="313"/>
                  </a:lnTo>
                  <a:lnTo>
                    <a:pt x="542" y="299"/>
                  </a:lnTo>
                  <a:lnTo>
                    <a:pt x="525" y="286"/>
                  </a:lnTo>
                  <a:lnTo>
                    <a:pt x="506" y="276"/>
                  </a:lnTo>
                  <a:lnTo>
                    <a:pt x="484" y="267"/>
                  </a:lnTo>
                  <a:lnTo>
                    <a:pt x="459" y="261"/>
                  </a:lnTo>
                  <a:lnTo>
                    <a:pt x="431" y="259"/>
                  </a:lnTo>
                  <a:lnTo>
                    <a:pt x="431" y="519"/>
                  </a:lnTo>
                  <a:lnTo>
                    <a:pt x="464" y="526"/>
                  </a:lnTo>
                  <a:lnTo>
                    <a:pt x="498" y="535"/>
                  </a:lnTo>
                  <a:lnTo>
                    <a:pt x="530" y="543"/>
                  </a:lnTo>
                  <a:lnTo>
                    <a:pt x="562" y="552"/>
                  </a:lnTo>
                  <a:lnTo>
                    <a:pt x="591" y="564"/>
                  </a:lnTo>
                  <a:lnTo>
                    <a:pt x="619" y="576"/>
                  </a:lnTo>
                  <a:lnTo>
                    <a:pt x="646" y="590"/>
                  </a:lnTo>
                  <a:lnTo>
                    <a:pt x="670" y="605"/>
                  </a:lnTo>
                  <a:lnTo>
                    <a:pt x="693" y="623"/>
                  </a:lnTo>
                  <a:lnTo>
                    <a:pt x="713" y="643"/>
                  </a:lnTo>
                  <a:lnTo>
                    <a:pt x="731" y="666"/>
                  </a:lnTo>
                  <a:lnTo>
                    <a:pt x="746" y="691"/>
                  </a:lnTo>
                  <a:lnTo>
                    <a:pt x="757" y="719"/>
                  </a:lnTo>
                  <a:lnTo>
                    <a:pt x="767" y="749"/>
                  </a:lnTo>
                  <a:lnTo>
                    <a:pt x="772" y="783"/>
                  </a:lnTo>
                  <a:lnTo>
                    <a:pt x="774" y="821"/>
                  </a:lnTo>
                  <a:lnTo>
                    <a:pt x="771" y="861"/>
                  </a:lnTo>
                  <a:lnTo>
                    <a:pt x="765" y="900"/>
                  </a:lnTo>
                  <a:lnTo>
                    <a:pt x="752" y="934"/>
                  </a:lnTo>
                  <a:lnTo>
                    <a:pt x="736" y="965"/>
                  </a:lnTo>
                  <a:lnTo>
                    <a:pt x="716" y="993"/>
                  </a:lnTo>
                  <a:lnTo>
                    <a:pt x="692" y="1018"/>
                  </a:lnTo>
                  <a:lnTo>
                    <a:pt x="665" y="1040"/>
                  </a:lnTo>
                  <a:lnTo>
                    <a:pt x="634" y="1059"/>
                  </a:lnTo>
                  <a:lnTo>
                    <a:pt x="599" y="1075"/>
                  </a:lnTo>
                  <a:lnTo>
                    <a:pt x="562" y="1088"/>
                  </a:lnTo>
                  <a:lnTo>
                    <a:pt x="521" y="1098"/>
                  </a:lnTo>
                  <a:lnTo>
                    <a:pt x="477" y="1106"/>
                  </a:lnTo>
                  <a:lnTo>
                    <a:pt x="431" y="1110"/>
                  </a:lnTo>
                  <a:lnTo>
                    <a:pt x="431" y="1194"/>
                  </a:lnTo>
                  <a:lnTo>
                    <a:pt x="429" y="1209"/>
                  </a:lnTo>
                  <a:lnTo>
                    <a:pt x="423" y="1221"/>
                  </a:lnTo>
                  <a:lnTo>
                    <a:pt x="414" y="1231"/>
                  </a:lnTo>
                  <a:lnTo>
                    <a:pt x="402" y="1239"/>
                  </a:lnTo>
                  <a:lnTo>
                    <a:pt x="389" y="1241"/>
                  </a:lnTo>
                  <a:lnTo>
                    <a:pt x="376" y="1239"/>
                  </a:lnTo>
                  <a:lnTo>
                    <a:pt x="365" y="1231"/>
                  </a:lnTo>
                  <a:lnTo>
                    <a:pt x="356" y="1221"/>
                  </a:lnTo>
                  <a:lnTo>
                    <a:pt x="350" y="1209"/>
                  </a:lnTo>
                  <a:lnTo>
                    <a:pt x="348" y="1194"/>
                  </a:lnTo>
                  <a:lnTo>
                    <a:pt x="348" y="1110"/>
                  </a:lnTo>
                  <a:lnTo>
                    <a:pt x="300" y="1107"/>
                  </a:lnTo>
                  <a:lnTo>
                    <a:pt x="256" y="1099"/>
                  </a:lnTo>
                  <a:lnTo>
                    <a:pt x="215" y="1090"/>
                  </a:lnTo>
                  <a:lnTo>
                    <a:pt x="177" y="1077"/>
                  </a:lnTo>
                  <a:lnTo>
                    <a:pt x="144" y="1061"/>
                  </a:lnTo>
                  <a:lnTo>
                    <a:pt x="113" y="1042"/>
                  </a:lnTo>
                  <a:lnTo>
                    <a:pt x="87" y="1022"/>
                  </a:lnTo>
                  <a:lnTo>
                    <a:pt x="64" y="1001"/>
                  </a:lnTo>
                  <a:lnTo>
                    <a:pt x="44" y="978"/>
                  </a:lnTo>
                  <a:lnTo>
                    <a:pt x="29" y="954"/>
                  </a:lnTo>
                  <a:lnTo>
                    <a:pt x="16" y="930"/>
                  </a:lnTo>
                  <a:lnTo>
                    <a:pt x="7" y="906"/>
                  </a:lnTo>
                  <a:lnTo>
                    <a:pt x="1" y="881"/>
                  </a:lnTo>
                  <a:lnTo>
                    <a:pt x="0" y="858"/>
                  </a:lnTo>
                  <a:lnTo>
                    <a:pt x="2" y="836"/>
                  </a:lnTo>
                  <a:lnTo>
                    <a:pt x="8" y="818"/>
                  </a:lnTo>
                  <a:lnTo>
                    <a:pt x="17" y="801"/>
                  </a:lnTo>
                  <a:lnTo>
                    <a:pt x="30" y="788"/>
                  </a:lnTo>
                  <a:lnTo>
                    <a:pt x="45" y="779"/>
                  </a:lnTo>
                  <a:lnTo>
                    <a:pt x="64" y="774"/>
                  </a:lnTo>
                  <a:lnTo>
                    <a:pt x="85" y="772"/>
                  </a:lnTo>
                  <a:lnTo>
                    <a:pt x="106" y="773"/>
                  </a:lnTo>
                  <a:lnTo>
                    <a:pt x="124" y="777"/>
                  </a:lnTo>
                  <a:lnTo>
                    <a:pt x="139" y="783"/>
                  </a:lnTo>
                  <a:lnTo>
                    <a:pt x="150" y="792"/>
                  </a:lnTo>
                  <a:lnTo>
                    <a:pt x="159" y="802"/>
                  </a:lnTo>
                  <a:lnTo>
                    <a:pt x="167" y="813"/>
                  </a:lnTo>
                  <a:lnTo>
                    <a:pt x="173" y="826"/>
                  </a:lnTo>
                  <a:lnTo>
                    <a:pt x="178" y="839"/>
                  </a:lnTo>
                  <a:lnTo>
                    <a:pt x="184" y="853"/>
                  </a:lnTo>
                  <a:lnTo>
                    <a:pt x="189" y="867"/>
                  </a:lnTo>
                  <a:lnTo>
                    <a:pt x="194" y="882"/>
                  </a:lnTo>
                  <a:lnTo>
                    <a:pt x="201" y="897"/>
                  </a:lnTo>
                  <a:lnTo>
                    <a:pt x="210" y="910"/>
                  </a:lnTo>
                  <a:lnTo>
                    <a:pt x="219" y="924"/>
                  </a:lnTo>
                  <a:lnTo>
                    <a:pt x="233" y="935"/>
                  </a:lnTo>
                  <a:lnTo>
                    <a:pt x="247" y="945"/>
                  </a:lnTo>
                  <a:lnTo>
                    <a:pt x="266" y="955"/>
                  </a:lnTo>
                  <a:lnTo>
                    <a:pt x="289" y="962"/>
                  </a:lnTo>
                  <a:lnTo>
                    <a:pt x="317" y="967"/>
                  </a:lnTo>
                  <a:lnTo>
                    <a:pt x="348" y="970"/>
                  </a:lnTo>
                  <a:lnTo>
                    <a:pt x="348" y="684"/>
                  </a:lnTo>
                  <a:lnTo>
                    <a:pt x="299" y="674"/>
                  </a:lnTo>
                  <a:lnTo>
                    <a:pt x="254" y="662"/>
                  </a:lnTo>
                  <a:lnTo>
                    <a:pt x="211" y="646"/>
                  </a:lnTo>
                  <a:lnTo>
                    <a:pt x="173" y="629"/>
                  </a:lnTo>
                  <a:lnTo>
                    <a:pt x="139" y="611"/>
                  </a:lnTo>
                  <a:lnTo>
                    <a:pt x="108" y="589"/>
                  </a:lnTo>
                  <a:lnTo>
                    <a:pt x="82" y="565"/>
                  </a:lnTo>
                  <a:lnTo>
                    <a:pt x="60" y="538"/>
                  </a:lnTo>
                  <a:lnTo>
                    <a:pt x="43" y="509"/>
                  </a:lnTo>
                  <a:lnTo>
                    <a:pt x="31" y="477"/>
                  </a:lnTo>
                  <a:lnTo>
                    <a:pt x="23" y="443"/>
                  </a:lnTo>
                  <a:lnTo>
                    <a:pt x="20" y="407"/>
                  </a:lnTo>
                  <a:lnTo>
                    <a:pt x="23" y="368"/>
                  </a:lnTo>
                  <a:lnTo>
                    <a:pt x="30" y="333"/>
                  </a:lnTo>
                  <a:lnTo>
                    <a:pt x="41" y="300"/>
                  </a:lnTo>
                  <a:lnTo>
                    <a:pt x="56" y="269"/>
                  </a:lnTo>
                  <a:lnTo>
                    <a:pt x="74" y="242"/>
                  </a:lnTo>
                  <a:lnTo>
                    <a:pt x="96" y="217"/>
                  </a:lnTo>
                  <a:lnTo>
                    <a:pt x="120" y="196"/>
                  </a:lnTo>
                  <a:lnTo>
                    <a:pt x="147" y="176"/>
                  </a:lnTo>
                  <a:lnTo>
                    <a:pt x="176" y="160"/>
                  </a:lnTo>
                  <a:lnTo>
                    <a:pt x="209" y="147"/>
                  </a:lnTo>
                  <a:lnTo>
                    <a:pt x="241" y="135"/>
                  </a:lnTo>
                  <a:lnTo>
                    <a:pt x="276" y="127"/>
                  </a:lnTo>
                  <a:lnTo>
                    <a:pt x="312" y="122"/>
                  </a:lnTo>
                  <a:lnTo>
                    <a:pt x="348" y="120"/>
                  </a:lnTo>
                  <a:lnTo>
                    <a:pt x="348" y="47"/>
                  </a:lnTo>
                  <a:lnTo>
                    <a:pt x="350" y="33"/>
                  </a:lnTo>
                  <a:lnTo>
                    <a:pt x="356" y="20"/>
                  </a:lnTo>
                  <a:lnTo>
                    <a:pt x="365" y="9"/>
                  </a:lnTo>
                  <a:lnTo>
                    <a:pt x="376" y="3"/>
                  </a:lnTo>
                  <a:lnTo>
                    <a:pt x="3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865923" y="1381651"/>
            <a:ext cx="434976" cy="477838"/>
            <a:chOff x="592138" y="2925763"/>
            <a:chExt cx="434976" cy="477838"/>
          </a:xfrm>
          <a:solidFill>
            <a:schemeClr val="bg1"/>
          </a:solidFill>
        </p:grpSpPr>
        <p:sp>
          <p:nvSpPr>
            <p:cNvPr id="70" name="Freeform 37"/>
            <p:cNvSpPr>
              <a:spLocks noEditPoints="1"/>
            </p:cNvSpPr>
            <p:nvPr/>
          </p:nvSpPr>
          <p:spPr bwMode="auto">
            <a:xfrm>
              <a:off x="663576" y="2998788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 38"/>
            <p:cNvSpPr>
              <a:spLocks/>
            </p:cNvSpPr>
            <p:nvPr/>
          </p:nvSpPr>
          <p:spPr bwMode="auto">
            <a:xfrm>
              <a:off x="800101" y="2925763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 39"/>
            <p:cNvSpPr>
              <a:spLocks/>
            </p:cNvSpPr>
            <p:nvPr/>
          </p:nvSpPr>
          <p:spPr bwMode="auto">
            <a:xfrm>
              <a:off x="696913" y="2954338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 40"/>
            <p:cNvSpPr>
              <a:spLocks/>
            </p:cNvSpPr>
            <p:nvPr/>
          </p:nvSpPr>
          <p:spPr bwMode="auto">
            <a:xfrm>
              <a:off x="620713" y="3028950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41"/>
            <p:cNvSpPr>
              <a:spLocks/>
            </p:cNvSpPr>
            <p:nvPr/>
          </p:nvSpPr>
          <p:spPr bwMode="auto">
            <a:xfrm>
              <a:off x="592138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42"/>
            <p:cNvSpPr>
              <a:spLocks/>
            </p:cNvSpPr>
            <p:nvPr/>
          </p:nvSpPr>
          <p:spPr bwMode="auto">
            <a:xfrm>
              <a:off x="620713" y="3222625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 43"/>
            <p:cNvSpPr>
              <a:spLocks/>
            </p:cNvSpPr>
            <p:nvPr/>
          </p:nvSpPr>
          <p:spPr bwMode="auto">
            <a:xfrm>
              <a:off x="957263" y="3222625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 44"/>
            <p:cNvSpPr>
              <a:spLocks/>
            </p:cNvSpPr>
            <p:nvPr/>
          </p:nvSpPr>
          <p:spPr bwMode="auto">
            <a:xfrm>
              <a:off x="981076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45"/>
            <p:cNvSpPr>
              <a:spLocks/>
            </p:cNvSpPr>
            <p:nvPr/>
          </p:nvSpPr>
          <p:spPr bwMode="auto">
            <a:xfrm>
              <a:off x="957263" y="3028950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46"/>
            <p:cNvSpPr>
              <a:spLocks/>
            </p:cNvSpPr>
            <p:nvPr/>
          </p:nvSpPr>
          <p:spPr bwMode="auto">
            <a:xfrm>
              <a:off x="890588" y="2954338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47"/>
            <p:cNvSpPr>
              <a:spLocks/>
            </p:cNvSpPr>
            <p:nvPr/>
          </p:nvSpPr>
          <p:spPr bwMode="auto">
            <a:xfrm>
              <a:off x="787401" y="3065463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Freeform 48"/>
            <p:cNvSpPr>
              <a:spLocks/>
            </p:cNvSpPr>
            <p:nvPr/>
          </p:nvSpPr>
          <p:spPr bwMode="auto">
            <a:xfrm>
              <a:off x="785813" y="3225800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810362" y="2938325"/>
            <a:ext cx="546101" cy="477838"/>
            <a:chOff x="1247775" y="3403600"/>
            <a:chExt cx="571501" cy="500063"/>
          </a:xfrm>
          <a:solidFill>
            <a:schemeClr val="bg1"/>
          </a:solidFill>
        </p:grpSpPr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628775" y="3475038"/>
              <a:ext cx="77788" cy="160338"/>
            </a:xfrm>
            <a:custGeom>
              <a:avLst/>
              <a:gdLst>
                <a:gd name="T0" fmla="*/ 284 w 493"/>
                <a:gd name="T1" fmla="*/ 3 h 1010"/>
                <a:gd name="T2" fmla="*/ 308 w 493"/>
                <a:gd name="T3" fmla="*/ 39 h 1010"/>
                <a:gd name="T4" fmla="*/ 310 w 493"/>
                <a:gd name="T5" fmla="*/ 116 h 1010"/>
                <a:gd name="T6" fmla="*/ 313 w 493"/>
                <a:gd name="T7" fmla="*/ 119 h 1010"/>
                <a:gd name="T8" fmla="*/ 326 w 493"/>
                <a:gd name="T9" fmla="*/ 121 h 1010"/>
                <a:gd name="T10" fmla="*/ 373 w 493"/>
                <a:gd name="T11" fmla="*/ 131 h 1010"/>
                <a:gd name="T12" fmla="*/ 429 w 493"/>
                <a:gd name="T13" fmla="*/ 146 h 1010"/>
                <a:gd name="T14" fmla="*/ 460 w 493"/>
                <a:gd name="T15" fmla="*/ 168 h 1010"/>
                <a:gd name="T16" fmla="*/ 442 w 493"/>
                <a:gd name="T17" fmla="*/ 242 h 1010"/>
                <a:gd name="T18" fmla="*/ 418 w 493"/>
                <a:gd name="T19" fmla="*/ 265 h 1010"/>
                <a:gd name="T20" fmla="*/ 388 w 493"/>
                <a:gd name="T21" fmla="*/ 262 h 1010"/>
                <a:gd name="T22" fmla="*/ 367 w 493"/>
                <a:gd name="T23" fmla="*/ 252 h 1010"/>
                <a:gd name="T24" fmla="*/ 312 w 493"/>
                <a:gd name="T25" fmla="*/ 238 h 1010"/>
                <a:gd name="T26" fmla="*/ 237 w 493"/>
                <a:gd name="T27" fmla="*/ 235 h 1010"/>
                <a:gd name="T28" fmla="*/ 183 w 493"/>
                <a:gd name="T29" fmla="*/ 256 h 1010"/>
                <a:gd name="T30" fmla="*/ 158 w 493"/>
                <a:gd name="T31" fmla="*/ 289 h 1010"/>
                <a:gd name="T32" fmla="*/ 155 w 493"/>
                <a:gd name="T33" fmla="*/ 330 h 1010"/>
                <a:gd name="T34" fmla="*/ 176 w 493"/>
                <a:gd name="T35" fmla="*/ 369 h 1010"/>
                <a:gd name="T36" fmla="*/ 231 w 493"/>
                <a:gd name="T37" fmla="*/ 405 h 1010"/>
                <a:gd name="T38" fmla="*/ 336 w 493"/>
                <a:gd name="T39" fmla="*/ 451 h 1010"/>
                <a:gd name="T40" fmla="*/ 434 w 493"/>
                <a:gd name="T41" fmla="*/ 517 h 1010"/>
                <a:gd name="T42" fmla="*/ 484 w 493"/>
                <a:gd name="T43" fmla="*/ 600 h 1010"/>
                <a:gd name="T44" fmla="*/ 491 w 493"/>
                <a:gd name="T45" fmla="*/ 701 h 1010"/>
                <a:gd name="T46" fmla="*/ 454 w 493"/>
                <a:gd name="T47" fmla="*/ 792 h 1010"/>
                <a:gd name="T48" fmla="*/ 377 w 493"/>
                <a:gd name="T49" fmla="*/ 857 h 1010"/>
                <a:gd name="T50" fmla="*/ 307 w 493"/>
                <a:gd name="T51" fmla="*/ 883 h 1010"/>
                <a:gd name="T52" fmla="*/ 302 w 493"/>
                <a:gd name="T53" fmla="*/ 886 h 1010"/>
                <a:gd name="T54" fmla="*/ 301 w 493"/>
                <a:gd name="T55" fmla="*/ 971 h 1010"/>
                <a:gd name="T56" fmla="*/ 276 w 493"/>
                <a:gd name="T57" fmla="*/ 1008 h 1010"/>
                <a:gd name="T58" fmla="*/ 208 w 493"/>
                <a:gd name="T59" fmla="*/ 1008 h 1010"/>
                <a:gd name="T60" fmla="*/ 183 w 493"/>
                <a:gd name="T61" fmla="*/ 971 h 1010"/>
                <a:gd name="T62" fmla="*/ 182 w 493"/>
                <a:gd name="T63" fmla="*/ 890 h 1010"/>
                <a:gd name="T64" fmla="*/ 177 w 493"/>
                <a:gd name="T65" fmla="*/ 887 h 1010"/>
                <a:gd name="T66" fmla="*/ 160 w 493"/>
                <a:gd name="T67" fmla="*/ 885 h 1010"/>
                <a:gd name="T68" fmla="*/ 104 w 493"/>
                <a:gd name="T69" fmla="*/ 873 h 1010"/>
                <a:gd name="T70" fmla="*/ 37 w 493"/>
                <a:gd name="T71" fmla="*/ 852 h 1010"/>
                <a:gd name="T72" fmla="*/ 2 w 493"/>
                <a:gd name="T73" fmla="*/ 827 h 1010"/>
                <a:gd name="T74" fmla="*/ 21 w 493"/>
                <a:gd name="T75" fmla="*/ 751 h 1010"/>
                <a:gd name="T76" fmla="*/ 45 w 493"/>
                <a:gd name="T77" fmla="*/ 728 h 1010"/>
                <a:gd name="T78" fmla="*/ 68 w 493"/>
                <a:gd name="T79" fmla="*/ 728 h 1010"/>
                <a:gd name="T80" fmla="*/ 83 w 493"/>
                <a:gd name="T81" fmla="*/ 735 h 1010"/>
                <a:gd name="T82" fmla="*/ 124 w 493"/>
                <a:gd name="T83" fmla="*/ 750 h 1010"/>
                <a:gd name="T84" fmla="*/ 182 w 493"/>
                <a:gd name="T85" fmla="*/ 767 h 1010"/>
                <a:gd name="T86" fmla="*/ 252 w 493"/>
                <a:gd name="T87" fmla="*/ 769 h 1010"/>
                <a:gd name="T88" fmla="*/ 321 w 493"/>
                <a:gd name="T89" fmla="*/ 736 h 1010"/>
                <a:gd name="T90" fmla="*/ 347 w 493"/>
                <a:gd name="T91" fmla="*/ 675 h 1010"/>
                <a:gd name="T92" fmla="*/ 325 w 493"/>
                <a:gd name="T93" fmla="*/ 616 h 1010"/>
                <a:gd name="T94" fmla="*/ 256 w 493"/>
                <a:gd name="T95" fmla="*/ 568 h 1010"/>
                <a:gd name="T96" fmla="*/ 163 w 493"/>
                <a:gd name="T97" fmla="*/ 528 h 1010"/>
                <a:gd name="T98" fmla="*/ 84 w 493"/>
                <a:gd name="T99" fmla="*/ 482 h 1010"/>
                <a:gd name="T100" fmla="*/ 28 w 493"/>
                <a:gd name="T101" fmla="*/ 417 h 1010"/>
                <a:gd name="T102" fmla="*/ 8 w 493"/>
                <a:gd name="T103" fmla="*/ 330 h 1010"/>
                <a:gd name="T104" fmla="*/ 29 w 493"/>
                <a:gd name="T105" fmla="*/ 238 h 1010"/>
                <a:gd name="T106" fmla="*/ 89 w 493"/>
                <a:gd name="T107" fmla="*/ 167 h 1010"/>
                <a:gd name="T108" fmla="*/ 183 w 493"/>
                <a:gd name="T109" fmla="*/ 124 h 1010"/>
                <a:gd name="T110" fmla="*/ 189 w 493"/>
                <a:gd name="T111" fmla="*/ 122 h 1010"/>
                <a:gd name="T112" fmla="*/ 192 w 493"/>
                <a:gd name="T113" fmla="*/ 116 h 1010"/>
                <a:gd name="T114" fmla="*/ 204 w 493"/>
                <a:gd name="T115" fmla="*/ 11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3" h="1010">
                  <a:moveTo>
                    <a:pt x="232" y="0"/>
                  </a:moveTo>
                  <a:lnTo>
                    <a:pt x="267" y="0"/>
                  </a:lnTo>
                  <a:lnTo>
                    <a:pt x="284" y="3"/>
                  </a:lnTo>
                  <a:lnTo>
                    <a:pt x="297" y="11"/>
                  </a:lnTo>
                  <a:lnTo>
                    <a:pt x="305" y="24"/>
                  </a:lnTo>
                  <a:lnTo>
                    <a:pt x="308" y="39"/>
                  </a:lnTo>
                  <a:lnTo>
                    <a:pt x="309" y="111"/>
                  </a:lnTo>
                  <a:lnTo>
                    <a:pt x="309" y="115"/>
                  </a:lnTo>
                  <a:lnTo>
                    <a:pt x="310" y="116"/>
                  </a:lnTo>
                  <a:lnTo>
                    <a:pt x="311" y="117"/>
                  </a:lnTo>
                  <a:lnTo>
                    <a:pt x="312" y="118"/>
                  </a:lnTo>
                  <a:lnTo>
                    <a:pt x="313" y="119"/>
                  </a:lnTo>
                  <a:lnTo>
                    <a:pt x="314" y="119"/>
                  </a:lnTo>
                  <a:lnTo>
                    <a:pt x="317" y="119"/>
                  </a:lnTo>
                  <a:lnTo>
                    <a:pt x="326" y="121"/>
                  </a:lnTo>
                  <a:lnTo>
                    <a:pt x="339" y="123"/>
                  </a:lnTo>
                  <a:lnTo>
                    <a:pt x="355" y="127"/>
                  </a:lnTo>
                  <a:lnTo>
                    <a:pt x="373" y="131"/>
                  </a:lnTo>
                  <a:lnTo>
                    <a:pt x="392" y="135"/>
                  </a:lnTo>
                  <a:lnTo>
                    <a:pt x="411" y="141"/>
                  </a:lnTo>
                  <a:lnTo>
                    <a:pt x="429" y="146"/>
                  </a:lnTo>
                  <a:lnTo>
                    <a:pt x="445" y="153"/>
                  </a:lnTo>
                  <a:lnTo>
                    <a:pt x="454" y="158"/>
                  </a:lnTo>
                  <a:lnTo>
                    <a:pt x="460" y="168"/>
                  </a:lnTo>
                  <a:lnTo>
                    <a:pt x="464" y="179"/>
                  </a:lnTo>
                  <a:lnTo>
                    <a:pt x="461" y="192"/>
                  </a:lnTo>
                  <a:lnTo>
                    <a:pt x="442" y="242"/>
                  </a:lnTo>
                  <a:lnTo>
                    <a:pt x="436" y="252"/>
                  </a:lnTo>
                  <a:lnTo>
                    <a:pt x="428" y="260"/>
                  </a:lnTo>
                  <a:lnTo>
                    <a:pt x="418" y="265"/>
                  </a:lnTo>
                  <a:lnTo>
                    <a:pt x="407" y="266"/>
                  </a:lnTo>
                  <a:lnTo>
                    <a:pt x="397" y="265"/>
                  </a:lnTo>
                  <a:lnTo>
                    <a:pt x="388" y="262"/>
                  </a:lnTo>
                  <a:lnTo>
                    <a:pt x="386" y="261"/>
                  </a:lnTo>
                  <a:lnTo>
                    <a:pt x="379" y="258"/>
                  </a:lnTo>
                  <a:lnTo>
                    <a:pt x="367" y="252"/>
                  </a:lnTo>
                  <a:lnTo>
                    <a:pt x="351" y="248"/>
                  </a:lnTo>
                  <a:lnTo>
                    <a:pt x="333" y="242"/>
                  </a:lnTo>
                  <a:lnTo>
                    <a:pt x="312" y="238"/>
                  </a:lnTo>
                  <a:lnTo>
                    <a:pt x="288" y="235"/>
                  </a:lnTo>
                  <a:lnTo>
                    <a:pt x="262" y="234"/>
                  </a:lnTo>
                  <a:lnTo>
                    <a:pt x="237" y="235"/>
                  </a:lnTo>
                  <a:lnTo>
                    <a:pt x="216" y="239"/>
                  </a:lnTo>
                  <a:lnTo>
                    <a:pt x="199" y="247"/>
                  </a:lnTo>
                  <a:lnTo>
                    <a:pt x="183" y="256"/>
                  </a:lnTo>
                  <a:lnTo>
                    <a:pt x="172" y="265"/>
                  </a:lnTo>
                  <a:lnTo>
                    <a:pt x="164" y="277"/>
                  </a:lnTo>
                  <a:lnTo>
                    <a:pt x="158" y="289"/>
                  </a:lnTo>
                  <a:lnTo>
                    <a:pt x="154" y="302"/>
                  </a:lnTo>
                  <a:lnTo>
                    <a:pt x="153" y="316"/>
                  </a:lnTo>
                  <a:lnTo>
                    <a:pt x="155" y="330"/>
                  </a:lnTo>
                  <a:lnTo>
                    <a:pt x="158" y="344"/>
                  </a:lnTo>
                  <a:lnTo>
                    <a:pt x="165" y="357"/>
                  </a:lnTo>
                  <a:lnTo>
                    <a:pt x="176" y="369"/>
                  </a:lnTo>
                  <a:lnTo>
                    <a:pt x="190" y="381"/>
                  </a:lnTo>
                  <a:lnTo>
                    <a:pt x="208" y="393"/>
                  </a:lnTo>
                  <a:lnTo>
                    <a:pt x="231" y="405"/>
                  </a:lnTo>
                  <a:lnTo>
                    <a:pt x="259" y="418"/>
                  </a:lnTo>
                  <a:lnTo>
                    <a:pt x="292" y="431"/>
                  </a:lnTo>
                  <a:lnTo>
                    <a:pt x="336" y="451"/>
                  </a:lnTo>
                  <a:lnTo>
                    <a:pt x="374" y="472"/>
                  </a:lnTo>
                  <a:lnTo>
                    <a:pt x="407" y="494"/>
                  </a:lnTo>
                  <a:lnTo>
                    <a:pt x="434" y="517"/>
                  </a:lnTo>
                  <a:lnTo>
                    <a:pt x="456" y="543"/>
                  </a:lnTo>
                  <a:lnTo>
                    <a:pt x="472" y="570"/>
                  </a:lnTo>
                  <a:lnTo>
                    <a:pt x="484" y="600"/>
                  </a:lnTo>
                  <a:lnTo>
                    <a:pt x="491" y="631"/>
                  </a:lnTo>
                  <a:lnTo>
                    <a:pt x="493" y="666"/>
                  </a:lnTo>
                  <a:lnTo>
                    <a:pt x="491" y="701"/>
                  </a:lnTo>
                  <a:lnTo>
                    <a:pt x="483" y="734"/>
                  </a:lnTo>
                  <a:lnTo>
                    <a:pt x="471" y="763"/>
                  </a:lnTo>
                  <a:lnTo>
                    <a:pt x="454" y="792"/>
                  </a:lnTo>
                  <a:lnTo>
                    <a:pt x="432" y="817"/>
                  </a:lnTo>
                  <a:lnTo>
                    <a:pt x="407" y="839"/>
                  </a:lnTo>
                  <a:lnTo>
                    <a:pt x="377" y="857"/>
                  </a:lnTo>
                  <a:lnTo>
                    <a:pt x="344" y="872"/>
                  </a:lnTo>
                  <a:lnTo>
                    <a:pt x="308" y="883"/>
                  </a:lnTo>
                  <a:lnTo>
                    <a:pt x="307" y="883"/>
                  </a:lnTo>
                  <a:lnTo>
                    <a:pt x="305" y="884"/>
                  </a:lnTo>
                  <a:lnTo>
                    <a:pt x="303" y="885"/>
                  </a:lnTo>
                  <a:lnTo>
                    <a:pt x="302" y="886"/>
                  </a:lnTo>
                  <a:lnTo>
                    <a:pt x="301" y="888"/>
                  </a:lnTo>
                  <a:lnTo>
                    <a:pt x="301" y="891"/>
                  </a:lnTo>
                  <a:lnTo>
                    <a:pt x="301" y="971"/>
                  </a:lnTo>
                  <a:lnTo>
                    <a:pt x="298" y="986"/>
                  </a:lnTo>
                  <a:lnTo>
                    <a:pt x="289" y="999"/>
                  </a:lnTo>
                  <a:lnTo>
                    <a:pt x="276" y="1008"/>
                  </a:lnTo>
                  <a:lnTo>
                    <a:pt x="261" y="1010"/>
                  </a:lnTo>
                  <a:lnTo>
                    <a:pt x="224" y="1010"/>
                  </a:lnTo>
                  <a:lnTo>
                    <a:pt x="208" y="1008"/>
                  </a:lnTo>
                  <a:lnTo>
                    <a:pt x="195" y="999"/>
                  </a:lnTo>
                  <a:lnTo>
                    <a:pt x="187" y="986"/>
                  </a:lnTo>
                  <a:lnTo>
                    <a:pt x="183" y="971"/>
                  </a:lnTo>
                  <a:lnTo>
                    <a:pt x="183" y="896"/>
                  </a:lnTo>
                  <a:lnTo>
                    <a:pt x="183" y="892"/>
                  </a:lnTo>
                  <a:lnTo>
                    <a:pt x="182" y="890"/>
                  </a:lnTo>
                  <a:lnTo>
                    <a:pt x="180" y="889"/>
                  </a:lnTo>
                  <a:lnTo>
                    <a:pt x="179" y="888"/>
                  </a:lnTo>
                  <a:lnTo>
                    <a:pt x="177" y="887"/>
                  </a:lnTo>
                  <a:lnTo>
                    <a:pt x="176" y="887"/>
                  </a:lnTo>
                  <a:lnTo>
                    <a:pt x="171" y="887"/>
                  </a:lnTo>
                  <a:lnTo>
                    <a:pt x="160" y="885"/>
                  </a:lnTo>
                  <a:lnTo>
                    <a:pt x="145" y="881"/>
                  </a:lnTo>
                  <a:lnTo>
                    <a:pt x="125" y="877"/>
                  </a:lnTo>
                  <a:lnTo>
                    <a:pt x="104" y="873"/>
                  </a:lnTo>
                  <a:lnTo>
                    <a:pt x="82" y="866"/>
                  </a:lnTo>
                  <a:lnTo>
                    <a:pt x="59" y="860"/>
                  </a:lnTo>
                  <a:lnTo>
                    <a:pt x="37" y="852"/>
                  </a:lnTo>
                  <a:lnTo>
                    <a:pt x="19" y="843"/>
                  </a:lnTo>
                  <a:lnTo>
                    <a:pt x="10" y="837"/>
                  </a:lnTo>
                  <a:lnTo>
                    <a:pt x="2" y="827"/>
                  </a:lnTo>
                  <a:lnTo>
                    <a:pt x="0" y="816"/>
                  </a:lnTo>
                  <a:lnTo>
                    <a:pt x="2" y="803"/>
                  </a:lnTo>
                  <a:lnTo>
                    <a:pt x="21" y="751"/>
                  </a:lnTo>
                  <a:lnTo>
                    <a:pt x="26" y="742"/>
                  </a:lnTo>
                  <a:lnTo>
                    <a:pt x="35" y="734"/>
                  </a:lnTo>
                  <a:lnTo>
                    <a:pt x="45" y="728"/>
                  </a:lnTo>
                  <a:lnTo>
                    <a:pt x="57" y="726"/>
                  </a:lnTo>
                  <a:lnTo>
                    <a:pt x="62" y="727"/>
                  </a:lnTo>
                  <a:lnTo>
                    <a:pt x="68" y="728"/>
                  </a:lnTo>
                  <a:lnTo>
                    <a:pt x="73" y="731"/>
                  </a:lnTo>
                  <a:lnTo>
                    <a:pt x="76" y="732"/>
                  </a:lnTo>
                  <a:lnTo>
                    <a:pt x="83" y="735"/>
                  </a:lnTo>
                  <a:lnTo>
                    <a:pt x="94" y="739"/>
                  </a:lnTo>
                  <a:lnTo>
                    <a:pt x="108" y="745"/>
                  </a:lnTo>
                  <a:lnTo>
                    <a:pt x="124" y="750"/>
                  </a:lnTo>
                  <a:lnTo>
                    <a:pt x="143" y="757"/>
                  </a:lnTo>
                  <a:lnTo>
                    <a:pt x="163" y="762"/>
                  </a:lnTo>
                  <a:lnTo>
                    <a:pt x="182" y="767"/>
                  </a:lnTo>
                  <a:lnTo>
                    <a:pt x="203" y="770"/>
                  </a:lnTo>
                  <a:lnTo>
                    <a:pt x="221" y="771"/>
                  </a:lnTo>
                  <a:lnTo>
                    <a:pt x="252" y="769"/>
                  </a:lnTo>
                  <a:lnTo>
                    <a:pt x="279" y="761"/>
                  </a:lnTo>
                  <a:lnTo>
                    <a:pt x="302" y="750"/>
                  </a:lnTo>
                  <a:lnTo>
                    <a:pt x="321" y="736"/>
                  </a:lnTo>
                  <a:lnTo>
                    <a:pt x="335" y="719"/>
                  </a:lnTo>
                  <a:lnTo>
                    <a:pt x="344" y="698"/>
                  </a:lnTo>
                  <a:lnTo>
                    <a:pt x="347" y="675"/>
                  </a:lnTo>
                  <a:lnTo>
                    <a:pt x="345" y="653"/>
                  </a:lnTo>
                  <a:lnTo>
                    <a:pt x="337" y="635"/>
                  </a:lnTo>
                  <a:lnTo>
                    <a:pt x="325" y="616"/>
                  </a:lnTo>
                  <a:lnTo>
                    <a:pt x="309" y="600"/>
                  </a:lnTo>
                  <a:lnTo>
                    <a:pt x="286" y="583"/>
                  </a:lnTo>
                  <a:lnTo>
                    <a:pt x="256" y="568"/>
                  </a:lnTo>
                  <a:lnTo>
                    <a:pt x="221" y="553"/>
                  </a:lnTo>
                  <a:lnTo>
                    <a:pt x="192" y="541"/>
                  </a:lnTo>
                  <a:lnTo>
                    <a:pt x="163" y="528"/>
                  </a:lnTo>
                  <a:lnTo>
                    <a:pt x="134" y="513"/>
                  </a:lnTo>
                  <a:lnTo>
                    <a:pt x="108" y="498"/>
                  </a:lnTo>
                  <a:lnTo>
                    <a:pt x="84" y="482"/>
                  </a:lnTo>
                  <a:lnTo>
                    <a:pt x="62" y="462"/>
                  </a:lnTo>
                  <a:lnTo>
                    <a:pt x="44" y="441"/>
                  </a:lnTo>
                  <a:lnTo>
                    <a:pt x="28" y="417"/>
                  </a:lnTo>
                  <a:lnTo>
                    <a:pt x="17" y="391"/>
                  </a:lnTo>
                  <a:lnTo>
                    <a:pt x="10" y="361"/>
                  </a:lnTo>
                  <a:lnTo>
                    <a:pt x="8" y="330"/>
                  </a:lnTo>
                  <a:lnTo>
                    <a:pt x="10" y="297"/>
                  </a:lnTo>
                  <a:lnTo>
                    <a:pt x="17" y="266"/>
                  </a:lnTo>
                  <a:lnTo>
                    <a:pt x="29" y="238"/>
                  </a:lnTo>
                  <a:lnTo>
                    <a:pt x="46" y="212"/>
                  </a:lnTo>
                  <a:lnTo>
                    <a:pt x="65" y="188"/>
                  </a:lnTo>
                  <a:lnTo>
                    <a:pt x="89" y="167"/>
                  </a:lnTo>
                  <a:lnTo>
                    <a:pt x="118" y="150"/>
                  </a:lnTo>
                  <a:lnTo>
                    <a:pt x="148" y="135"/>
                  </a:lnTo>
                  <a:lnTo>
                    <a:pt x="183" y="124"/>
                  </a:lnTo>
                  <a:lnTo>
                    <a:pt x="184" y="124"/>
                  </a:lnTo>
                  <a:lnTo>
                    <a:pt x="187" y="123"/>
                  </a:lnTo>
                  <a:lnTo>
                    <a:pt x="189" y="122"/>
                  </a:lnTo>
                  <a:lnTo>
                    <a:pt x="190" y="120"/>
                  </a:lnTo>
                  <a:lnTo>
                    <a:pt x="192" y="118"/>
                  </a:lnTo>
                  <a:lnTo>
                    <a:pt x="192" y="116"/>
                  </a:lnTo>
                  <a:lnTo>
                    <a:pt x="192" y="39"/>
                  </a:lnTo>
                  <a:lnTo>
                    <a:pt x="195" y="24"/>
                  </a:lnTo>
                  <a:lnTo>
                    <a:pt x="204" y="11"/>
                  </a:lnTo>
                  <a:lnTo>
                    <a:pt x="217" y="3"/>
                  </a:lnTo>
                  <a:lnTo>
                    <a:pt x="2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54"/>
            <p:cNvSpPr>
              <a:spLocks noEditPoints="1"/>
            </p:cNvSpPr>
            <p:nvPr/>
          </p:nvSpPr>
          <p:spPr bwMode="auto">
            <a:xfrm>
              <a:off x="1517650" y="3403600"/>
              <a:ext cx="301625" cy="303213"/>
            </a:xfrm>
            <a:custGeom>
              <a:avLst/>
              <a:gdLst>
                <a:gd name="T0" fmla="*/ 813 w 1903"/>
                <a:gd name="T1" fmla="*/ 235 h 1906"/>
                <a:gd name="T2" fmla="*/ 622 w 1903"/>
                <a:gd name="T3" fmla="*/ 300 h 1906"/>
                <a:gd name="T4" fmla="*/ 458 w 1903"/>
                <a:gd name="T5" fmla="*/ 413 h 1906"/>
                <a:gd name="T6" fmla="*/ 332 w 1903"/>
                <a:gd name="T7" fmla="*/ 565 h 1906"/>
                <a:gd name="T8" fmla="*/ 250 w 1903"/>
                <a:gd name="T9" fmla="*/ 747 h 1906"/>
                <a:gd name="T10" fmla="*/ 221 w 1903"/>
                <a:gd name="T11" fmla="*/ 954 h 1906"/>
                <a:gd name="T12" fmla="*/ 250 w 1903"/>
                <a:gd name="T13" fmla="*/ 1159 h 1906"/>
                <a:gd name="T14" fmla="*/ 332 w 1903"/>
                <a:gd name="T15" fmla="*/ 1341 h 1906"/>
                <a:gd name="T16" fmla="*/ 458 w 1903"/>
                <a:gd name="T17" fmla="*/ 1493 h 1906"/>
                <a:gd name="T18" fmla="*/ 622 w 1903"/>
                <a:gd name="T19" fmla="*/ 1607 h 1906"/>
                <a:gd name="T20" fmla="*/ 813 w 1903"/>
                <a:gd name="T21" fmla="*/ 1671 h 1906"/>
                <a:gd name="T22" fmla="*/ 1022 w 1903"/>
                <a:gd name="T23" fmla="*/ 1681 h 1906"/>
                <a:gd name="T24" fmla="*/ 1221 w 1903"/>
                <a:gd name="T25" fmla="*/ 1634 h 1906"/>
                <a:gd name="T26" fmla="*/ 1393 w 1903"/>
                <a:gd name="T27" fmla="*/ 1536 h 1906"/>
                <a:gd name="T28" fmla="*/ 1533 w 1903"/>
                <a:gd name="T29" fmla="*/ 1396 h 1906"/>
                <a:gd name="T30" fmla="*/ 1631 w 1903"/>
                <a:gd name="T31" fmla="*/ 1222 h 1906"/>
                <a:gd name="T32" fmla="*/ 1679 w 1903"/>
                <a:gd name="T33" fmla="*/ 1024 h 1906"/>
                <a:gd name="T34" fmla="*/ 1669 w 1903"/>
                <a:gd name="T35" fmla="*/ 814 h 1906"/>
                <a:gd name="T36" fmla="*/ 1604 w 1903"/>
                <a:gd name="T37" fmla="*/ 623 h 1906"/>
                <a:gd name="T38" fmla="*/ 1492 w 1903"/>
                <a:gd name="T39" fmla="*/ 460 h 1906"/>
                <a:gd name="T40" fmla="*/ 1340 w 1903"/>
                <a:gd name="T41" fmla="*/ 333 h 1906"/>
                <a:gd name="T42" fmla="*/ 1157 w 1903"/>
                <a:gd name="T43" fmla="*/ 250 h 1906"/>
                <a:gd name="T44" fmla="*/ 952 w 1903"/>
                <a:gd name="T45" fmla="*/ 222 h 1906"/>
                <a:gd name="T46" fmla="*/ 1105 w 1903"/>
                <a:gd name="T47" fmla="*/ 13 h 1906"/>
                <a:gd name="T48" fmla="*/ 1321 w 1903"/>
                <a:gd name="T49" fmla="*/ 75 h 1906"/>
                <a:gd name="T50" fmla="*/ 1513 w 1903"/>
                <a:gd name="T51" fmla="*/ 185 h 1906"/>
                <a:gd name="T52" fmla="*/ 1674 w 1903"/>
                <a:gd name="T53" fmla="*/ 333 h 1906"/>
                <a:gd name="T54" fmla="*/ 1797 w 1903"/>
                <a:gd name="T55" fmla="*/ 516 h 1906"/>
                <a:gd name="T56" fmla="*/ 1876 w 1903"/>
                <a:gd name="T57" fmla="*/ 724 h 1906"/>
                <a:gd name="T58" fmla="*/ 1903 w 1903"/>
                <a:gd name="T59" fmla="*/ 954 h 1906"/>
                <a:gd name="T60" fmla="*/ 1876 w 1903"/>
                <a:gd name="T61" fmla="*/ 1182 h 1906"/>
                <a:gd name="T62" fmla="*/ 1797 w 1903"/>
                <a:gd name="T63" fmla="*/ 1391 h 1906"/>
                <a:gd name="T64" fmla="*/ 1674 w 1903"/>
                <a:gd name="T65" fmla="*/ 1573 h 1906"/>
                <a:gd name="T66" fmla="*/ 1513 w 1903"/>
                <a:gd name="T67" fmla="*/ 1722 h 1906"/>
                <a:gd name="T68" fmla="*/ 1321 w 1903"/>
                <a:gd name="T69" fmla="*/ 1831 h 1906"/>
                <a:gd name="T70" fmla="*/ 1105 w 1903"/>
                <a:gd name="T71" fmla="*/ 1893 h 1906"/>
                <a:gd name="T72" fmla="*/ 873 w 1903"/>
                <a:gd name="T73" fmla="*/ 1903 h 1906"/>
                <a:gd name="T74" fmla="*/ 650 w 1903"/>
                <a:gd name="T75" fmla="*/ 1857 h 1906"/>
                <a:gd name="T76" fmla="*/ 451 w 1903"/>
                <a:gd name="T77" fmla="*/ 1763 h 1906"/>
                <a:gd name="T78" fmla="*/ 278 w 1903"/>
                <a:gd name="T79" fmla="*/ 1627 h 1906"/>
                <a:gd name="T80" fmla="*/ 143 w 1903"/>
                <a:gd name="T81" fmla="*/ 1455 h 1906"/>
                <a:gd name="T82" fmla="*/ 48 w 1903"/>
                <a:gd name="T83" fmla="*/ 1254 h 1906"/>
                <a:gd name="T84" fmla="*/ 4 w 1903"/>
                <a:gd name="T85" fmla="*/ 1031 h 1906"/>
                <a:gd name="T86" fmla="*/ 12 w 1903"/>
                <a:gd name="T87" fmla="*/ 799 h 1906"/>
                <a:gd name="T88" fmla="*/ 74 w 1903"/>
                <a:gd name="T89" fmla="*/ 582 h 1906"/>
                <a:gd name="T90" fmla="*/ 184 w 1903"/>
                <a:gd name="T91" fmla="*/ 390 h 1906"/>
                <a:gd name="T92" fmla="*/ 332 w 1903"/>
                <a:gd name="T93" fmla="*/ 229 h 1906"/>
                <a:gd name="T94" fmla="*/ 514 w 1903"/>
                <a:gd name="T95" fmla="*/ 107 h 1906"/>
                <a:gd name="T96" fmla="*/ 722 w 1903"/>
                <a:gd name="T97" fmla="*/ 28 h 1906"/>
                <a:gd name="T98" fmla="*/ 952 w 1903"/>
                <a:gd name="T99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03" h="1906">
                  <a:moveTo>
                    <a:pt x="952" y="222"/>
                  </a:moveTo>
                  <a:lnTo>
                    <a:pt x="881" y="225"/>
                  </a:lnTo>
                  <a:lnTo>
                    <a:pt x="813" y="235"/>
                  </a:lnTo>
                  <a:lnTo>
                    <a:pt x="746" y="250"/>
                  </a:lnTo>
                  <a:lnTo>
                    <a:pt x="682" y="272"/>
                  </a:lnTo>
                  <a:lnTo>
                    <a:pt x="622" y="300"/>
                  </a:lnTo>
                  <a:lnTo>
                    <a:pt x="563" y="333"/>
                  </a:lnTo>
                  <a:lnTo>
                    <a:pt x="510" y="370"/>
                  </a:lnTo>
                  <a:lnTo>
                    <a:pt x="458" y="413"/>
                  </a:lnTo>
                  <a:lnTo>
                    <a:pt x="412" y="460"/>
                  </a:lnTo>
                  <a:lnTo>
                    <a:pt x="370" y="510"/>
                  </a:lnTo>
                  <a:lnTo>
                    <a:pt x="332" y="565"/>
                  </a:lnTo>
                  <a:lnTo>
                    <a:pt x="299" y="623"/>
                  </a:lnTo>
                  <a:lnTo>
                    <a:pt x="272" y="684"/>
                  </a:lnTo>
                  <a:lnTo>
                    <a:pt x="250" y="747"/>
                  </a:lnTo>
                  <a:lnTo>
                    <a:pt x="234" y="814"/>
                  </a:lnTo>
                  <a:lnTo>
                    <a:pt x="224" y="883"/>
                  </a:lnTo>
                  <a:lnTo>
                    <a:pt x="221" y="954"/>
                  </a:lnTo>
                  <a:lnTo>
                    <a:pt x="224" y="1024"/>
                  </a:lnTo>
                  <a:lnTo>
                    <a:pt x="234" y="1092"/>
                  </a:lnTo>
                  <a:lnTo>
                    <a:pt x="250" y="1159"/>
                  </a:lnTo>
                  <a:lnTo>
                    <a:pt x="272" y="1222"/>
                  </a:lnTo>
                  <a:lnTo>
                    <a:pt x="299" y="1284"/>
                  </a:lnTo>
                  <a:lnTo>
                    <a:pt x="332" y="1341"/>
                  </a:lnTo>
                  <a:lnTo>
                    <a:pt x="370" y="1396"/>
                  </a:lnTo>
                  <a:lnTo>
                    <a:pt x="412" y="1446"/>
                  </a:lnTo>
                  <a:lnTo>
                    <a:pt x="458" y="1493"/>
                  </a:lnTo>
                  <a:lnTo>
                    <a:pt x="510" y="1536"/>
                  </a:lnTo>
                  <a:lnTo>
                    <a:pt x="563" y="1574"/>
                  </a:lnTo>
                  <a:lnTo>
                    <a:pt x="622" y="1607"/>
                  </a:lnTo>
                  <a:lnTo>
                    <a:pt x="682" y="1634"/>
                  </a:lnTo>
                  <a:lnTo>
                    <a:pt x="746" y="1656"/>
                  </a:lnTo>
                  <a:lnTo>
                    <a:pt x="813" y="1671"/>
                  </a:lnTo>
                  <a:lnTo>
                    <a:pt x="881" y="1681"/>
                  </a:lnTo>
                  <a:lnTo>
                    <a:pt x="952" y="1685"/>
                  </a:lnTo>
                  <a:lnTo>
                    <a:pt x="1022" y="1681"/>
                  </a:lnTo>
                  <a:lnTo>
                    <a:pt x="1090" y="1671"/>
                  </a:lnTo>
                  <a:lnTo>
                    <a:pt x="1157" y="1656"/>
                  </a:lnTo>
                  <a:lnTo>
                    <a:pt x="1221" y="1634"/>
                  </a:lnTo>
                  <a:lnTo>
                    <a:pt x="1281" y="1607"/>
                  </a:lnTo>
                  <a:lnTo>
                    <a:pt x="1340" y="1574"/>
                  </a:lnTo>
                  <a:lnTo>
                    <a:pt x="1393" y="1536"/>
                  </a:lnTo>
                  <a:lnTo>
                    <a:pt x="1445" y="1493"/>
                  </a:lnTo>
                  <a:lnTo>
                    <a:pt x="1492" y="1446"/>
                  </a:lnTo>
                  <a:lnTo>
                    <a:pt x="1533" y="1396"/>
                  </a:lnTo>
                  <a:lnTo>
                    <a:pt x="1571" y="1341"/>
                  </a:lnTo>
                  <a:lnTo>
                    <a:pt x="1604" y="1284"/>
                  </a:lnTo>
                  <a:lnTo>
                    <a:pt x="1631" y="1222"/>
                  </a:lnTo>
                  <a:lnTo>
                    <a:pt x="1653" y="1159"/>
                  </a:lnTo>
                  <a:lnTo>
                    <a:pt x="1669" y="1092"/>
                  </a:lnTo>
                  <a:lnTo>
                    <a:pt x="1679" y="1024"/>
                  </a:lnTo>
                  <a:lnTo>
                    <a:pt x="1682" y="954"/>
                  </a:lnTo>
                  <a:lnTo>
                    <a:pt x="1679" y="883"/>
                  </a:lnTo>
                  <a:lnTo>
                    <a:pt x="1669" y="814"/>
                  </a:lnTo>
                  <a:lnTo>
                    <a:pt x="1653" y="747"/>
                  </a:lnTo>
                  <a:lnTo>
                    <a:pt x="1631" y="684"/>
                  </a:lnTo>
                  <a:lnTo>
                    <a:pt x="1604" y="623"/>
                  </a:lnTo>
                  <a:lnTo>
                    <a:pt x="1571" y="565"/>
                  </a:lnTo>
                  <a:lnTo>
                    <a:pt x="1533" y="510"/>
                  </a:lnTo>
                  <a:lnTo>
                    <a:pt x="1492" y="460"/>
                  </a:lnTo>
                  <a:lnTo>
                    <a:pt x="1445" y="413"/>
                  </a:lnTo>
                  <a:lnTo>
                    <a:pt x="1393" y="370"/>
                  </a:lnTo>
                  <a:lnTo>
                    <a:pt x="1340" y="333"/>
                  </a:lnTo>
                  <a:lnTo>
                    <a:pt x="1281" y="300"/>
                  </a:lnTo>
                  <a:lnTo>
                    <a:pt x="1221" y="272"/>
                  </a:lnTo>
                  <a:lnTo>
                    <a:pt x="1157" y="250"/>
                  </a:lnTo>
                  <a:lnTo>
                    <a:pt x="1090" y="235"/>
                  </a:lnTo>
                  <a:lnTo>
                    <a:pt x="1022" y="225"/>
                  </a:lnTo>
                  <a:lnTo>
                    <a:pt x="952" y="222"/>
                  </a:lnTo>
                  <a:close/>
                  <a:moveTo>
                    <a:pt x="952" y="0"/>
                  </a:moveTo>
                  <a:lnTo>
                    <a:pt x="1030" y="3"/>
                  </a:lnTo>
                  <a:lnTo>
                    <a:pt x="1105" y="13"/>
                  </a:lnTo>
                  <a:lnTo>
                    <a:pt x="1181" y="28"/>
                  </a:lnTo>
                  <a:lnTo>
                    <a:pt x="1253" y="49"/>
                  </a:lnTo>
                  <a:lnTo>
                    <a:pt x="1321" y="75"/>
                  </a:lnTo>
                  <a:lnTo>
                    <a:pt x="1389" y="107"/>
                  </a:lnTo>
                  <a:lnTo>
                    <a:pt x="1452" y="143"/>
                  </a:lnTo>
                  <a:lnTo>
                    <a:pt x="1513" y="185"/>
                  </a:lnTo>
                  <a:lnTo>
                    <a:pt x="1571" y="229"/>
                  </a:lnTo>
                  <a:lnTo>
                    <a:pt x="1625" y="280"/>
                  </a:lnTo>
                  <a:lnTo>
                    <a:pt x="1674" y="333"/>
                  </a:lnTo>
                  <a:lnTo>
                    <a:pt x="1720" y="390"/>
                  </a:lnTo>
                  <a:lnTo>
                    <a:pt x="1760" y="451"/>
                  </a:lnTo>
                  <a:lnTo>
                    <a:pt x="1797" y="516"/>
                  </a:lnTo>
                  <a:lnTo>
                    <a:pt x="1829" y="582"/>
                  </a:lnTo>
                  <a:lnTo>
                    <a:pt x="1855" y="652"/>
                  </a:lnTo>
                  <a:lnTo>
                    <a:pt x="1876" y="724"/>
                  </a:lnTo>
                  <a:lnTo>
                    <a:pt x="1891" y="799"/>
                  </a:lnTo>
                  <a:lnTo>
                    <a:pt x="1900" y="875"/>
                  </a:lnTo>
                  <a:lnTo>
                    <a:pt x="1903" y="954"/>
                  </a:lnTo>
                  <a:lnTo>
                    <a:pt x="1900" y="1031"/>
                  </a:lnTo>
                  <a:lnTo>
                    <a:pt x="1891" y="1108"/>
                  </a:lnTo>
                  <a:lnTo>
                    <a:pt x="1876" y="1182"/>
                  </a:lnTo>
                  <a:lnTo>
                    <a:pt x="1855" y="1254"/>
                  </a:lnTo>
                  <a:lnTo>
                    <a:pt x="1829" y="1324"/>
                  </a:lnTo>
                  <a:lnTo>
                    <a:pt x="1797" y="1391"/>
                  </a:lnTo>
                  <a:lnTo>
                    <a:pt x="1760" y="1455"/>
                  </a:lnTo>
                  <a:lnTo>
                    <a:pt x="1720" y="1516"/>
                  </a:lnTo>
                  <a:lnTo>
                    <a:pt x="1674" y="1573"/>
                  </a:lnTo>
                  <a:lnTo>
                    <a:pt x="1625" y="1627"/>
                  </a:lnTo>
                  <a:lnTo>
                    <a:pt x="1571" y="1677"/>
                  </a:lnTo>
                  <a:lnTo>
                    <a:pt x="1513" y="1722"/>
                  </a:lnTo>
                  <a:lnTo>
                    <a:pt x="1452" y="1763"/>
                  </a:lnTo>
                  <a:lnTo>
                    <a:pt x="1389" y="1799"/>
                  </a:lnTo>
                  <a:lnTo>
                    <a:pt x="1321" y="1831"/>
                  </a:lnTo>
                  <a:lnTo>
                    <a:pt x="1253" y="1857"/>
                  </a:lnTo>
                  <a:lnTo>
                    <a:pt x="1181" y="1878"/>
                  </a:lnTo>
                  <a:lnTo>
                    <a:pt x="1105" y="1893"/>
                  </a:lnTo>
                  <a:lnTo>
                    <a:pt x="1030" y="1903"/>
                  </a:lnTo>
                  <a:lnTo>
                    <a:pt x="952" y="1906"/>
                  </a:lnTo>
                  <a:lnTo>
                    <a:pt x="873" y="1903"/>
                  </a:lnTo>
                  <a:lnTo>
                    <a:pt x="798" y="1893"/>
                  </a:lnTo>
                  <a:lnTo>
                    <a:pt x="722" y="1878"/>
                  </a:lnTo>
                  <a:lnTo>
                    <a:pt x="650" y="1857"/>
                  </a:lnTo>
                  <a:lnTo>
                    <a:pt x="582" y="1831"/>
                  </a:lnTo>
                  <a:lnTo>
                    <a:pt x="514" y="1799"/>
                  </a:lnTo>
                  <a:lnTo>
                    <a:pt x="451" y="1763"/>
                  </a:lnTo>
                  <a:lnTo>
                    <a:pt x="390" y="1722"/>
                  </a:lnTo>
                  <a:lnTo>
                    <a:pt x="332" y="1677"/>
                  </a:lnTo>
                  <a:lnTo>
                    <a:pt x="278" y="1627"/>
                  </a:lnTo>
                  <a:lnTo>
                    <a:pt x="229" y="1573"/>
                  </a:lnTo>
                  <a:lnTo>
                    <a:pt x="184" y="1516"/>
                  </a:lnTo>
                  <a:lnTo>
                    <a:pt x="143" y="1455"/>
                  </a:lnTo>
                  <a:lnTo>
                    <a:pt x="106" y="1391"/>
                  </a:lnTo>
                  <a:lnTo>
                    <a:pt x="74" y="1324"/>
                  </a:lnTo>
                  <a:lnTo>
                    <a:pt x="48" y="1254"/>
                  </a:lnTo>
                  <a:lnTo>
                    <a:pt x="28" y="1182"/>
                  </a:lnTo>
                  <a:lnTo>
                    <a:pt x="12" y="1108"/>
                  </a:lnTo>
                  <a:lnTo>
                    <a:pt x="4" y="1031"/>
                  </a:lnTo>
                  <a:lnTo>
                    <a:pt x="0" y="954"/>
                  </a:lnTo>
                  <a:lnTo>
                    <a:pt x="4" y="875"/>
                  </a:lnTo>
                  <a:lnTo>
                    <a:pt x="12" y="799"/>
                  </a:lnTo>
                  <a:lnTo>
                    <a:pt x="28" y="724"/>
                  </a:lnTo>
                  <a:lnTo>
                    <a:pt x="48" y="652"/>
                  </a:lnTo>
                  <a:lnTo>
                    <a:pt x="74" y="582"/>
                  </a:lnTo>
                  <a:lnTo>
                    <a:pt x="106" y="516"/>
                  </a:lnTo>
                  <a:lnTo>
                    <a:pt x="143" y="451"/>
                  </a:lnTo>
                  <a:lnTo>
                    <a:pt x="184" y="390"/>
                  </a:lnTo>
                  <a:lnTo>
                    <a:pt x="229" y="333"/>
                  </a:lnTo>
                  <a:lnTo>
                    <a:pt x="278" y="280"/>
                  </a:lnTo>
                  <a:lnTo>
                    <a:pt x="332" y="229"/>
                  </a:lnTo>
                  <a:lnTo>
                    <a:pt x="390" y="185"/>
                  </a:lnTo>
                  <a:lnTo>
                    <a:pt x="451" y="143"/>
                  </a:lnTo>
                  <a:lnTo>
                    <a:pt x="514" y="107"/>
                  </a:lnTo>
                  <a:lnTo>
                    <a:pt x="582" y="75"/>
                  </a:lnTo>
                  <a:lnTo>
                    <a:pt x="650" y="49"/>
                  </a:lnTo>
                  <a:lnTo>
                    <a:pt x="722" y="28"/>
                  </a:lnTo>
                  <a:lnTo>
                    <a:pt x="798" y="13"/>
                  </a:lnTo>
                  <a:lnTo>
                    <a:pt x="873" y="3"/>
                  </a:lnTo>
                  <a:lnTo>
                    <a:pt x="9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404938" y="3721100"/>
              <a:ext cx="414338" cy="182563"/>
            </a:xfrm>
            <a:custGeom>
              <a:avLst/>
              <a:gdLst>
                <a:gd name="T0" fmla="*/ 825 w 2608"/>
                <a:gd name="T1" fmla="*/ 14 h 1149"/>
                <a:gd name="T2" fmla="*/ 1025 w 2608"/>
                <a:gd name="T3" fmla="*/ 59 h 1149"/>
                <a:gd name="T4" fmla="*/ 1240 w 2608"/>
                <a:gd name="T5" fmla="*/ 119 h 1149"/>
                <a:gd name="T6" fmla="*/ 1439 w 2608"/>
                <a:gd name="T7" fmla="*/ 182 h 1149"/>
                <a:gd name="T8" fmla="*/ 1593 w 2608"/>
                <a:gd name="T9" fmla="*/ 231 h 1149"/>
                <a:gd name="T10" fmla="*/ 1678 w 2608"/>
                <a:gd name="T11" fmla="*/ 256 h 1149"/>
                <a:gd name="T12" fmla="*/ 1731 w 2608"/>
                <a:gd name="T13" fmla="*/ 309 h 1149"/>
                <a:gd name="T14" fmla="*/ 1737 w 2608"/>
                <a:gd name="T15" fmla="*/ 385 h 1149"/>
                <a:gd name="T16" fmla="*/ 1686 w 2608"/>
                <a:gd name="T17" fmla="*/ 462 h 1149"/>
                <a:gd name="T18" fmla="*/ 1565 w 2608"/>
                <a:gd name="T19" fmla="*/ 509 h 1149"/>
                <a:gd name="T20" fmla="*/ 1405 w 2608"/>
                <a:gd name="T21" fmla="*/ 518 h 1149"/>
                <a:gd name="T22" fmla="*/ 1241 w 2608"/>
                <a:gd name="T23" fmla="*/ 501 h 1149"/>
                <a:gd name="T24" fmla="*/ 1093 w 2608"/>
                <a:gd name="T25" fmla="*/ 476 h 1149"/>
                <a:gd name="T26" fmla="*/ 988 w 2608"/>
                <a:gd name="T27" fmla="*/ 457 h 1149"/>
                <a:gd name="T28" fmla="*/ 947 w 2608"/>
                <a:gd name="T29" fmla="*/ 464 h 1149"/>
                <a:gd name="T30" fmla="*/ 1003 w 2608"/>
                <a:gd name="T31" fmla="*/ 531 h 1149"/>
                <a:gd name="T32" fmla="*/ 1144 w 2608"/>
                <a:gd name="T33" fmla="*/ 586 h 1149"/>
                <a:gd name="T34" fmla="*/ 1331 w 2608"/>
                <a:gd name="T35" fmla="*/ 624 h 1149"/>
                <a:gd name="T36" fmla="*/ 1528 w 2608"/>
                <a:gd name="T37" fmla="*/ 638 h 1149"/>
                <a:gd name="T38" fmla="*/ 1762 w 2608"/>
                <a:gd name="T39" fmla="*/ 610 h 1149"/>
                <a:gd name="T40" fmla="*/ 2161 w 2608"/>
                <a:gd name="T41" fmla="*/ 490 h 1149"/>
                <a:gd name="T42" fmla="*/ 2446 w 2608"/>
                <a:gd name="T43" fmla="*/ 357 h 1149"/>
                <a:gd name="T44" fmla="*/ 2549 w 2608"/>
                <a:gd name="T45" fmla="*/ 366 h 1149"/>
                <a:gd name="T46" fmla="*/ 2604 w 2608"/>
                <a:gd name="T47" fmla="*/ 447 h 1149"/>
                <a:gd name="T48" fmla="*/ 2579 w 2608"/>
                <a:gd name="T49" fmla="*/ 569 h 1149"/>
                <a:gd name="T50" fmla="*/ 2484 w 2608"/>
                <a:gd name="T51" fmla="*/ 670 h 1149"/>
                <a:gd name="T52" fmla="*/ 2353 w 2608"/>
                <a:gd name="T53" fmla="*/ 761 h 1149"/>
                <a:gd name="T54" fmla="*/ 2177 w 2608"/>
                <a:gd name="T55" fmla="*/ 871 h 1149"/>
                <a:gd name="T56" fmla="*/ 1980 w 2608"/>
                <a:gd name="T57" fmla="*/ 982 h 1149"/>
                <a:gd name="T58" fmla="*/ 1793 w 2608"/>
                <a:gd name="T59" fmla="*/ 1076 h 1149"/>
                <a:gd name="T60" fmla="*/ 1641 w 2608"/>
                <a:gd name="T61" fmla="*/ 1137 h 1149"/>
                <a:gd name="T62" fmla="*/ 1535 w 2608"/>
                <a:gd name="T63" fmla="*/ 1149 h 1149"/>
                <a:gd name="T64" fmla="*/ 1360 w 2608"/>
                <a:gd name="T65" fmla="*/ 1134 h 1149"/>
                <a:gd name="T66" fmla="*/ 1129 w 2608"/>
                <a:gd name="T67" fmla="*/ 1103 h 1149"/>
                <a:gd name="T68" fmla="*/ 875 w 2608"/>
                <a:gd name="T69" fmla="*/ 1064 h 1149"/>
                <a:gd name="T70" fmla="*/ 631 w 2608"/>
                <a:gd name="T71" fmla="*/ 1022 h 1149"/>
                <a:gd name="T72" fmla="*/ 429 w 2608"/>
                <a:gd name="T73" fmla="*/ 985 h 1149"/>
                <a:gd name="T74" fmla="*/ 301 w 2608"/>
                <a:gd name="T75" fmla="*/ 961 h 1149"/>
                <a:gd name="T76" fmla="*/ 196 w 2608"/>
                <a:gd name="T77" fmla="*/ 964 h 1149"/>
                <a:gd name="T78" fmla="*/ 85 w 2608"/>
                <a:gd name="T79" fmla="*/ 1028 h 1149"/>
                <a:gd name="T80" fmla="*/ 28 w 2608"/>
                <a:gd name="T81" fmla="*/ 1064 h 1149"/>
                <a:gd name="T82" fmla="*/ 6 w 2608"/>
                <a:gd name="T83" fmla="*/ 1044 h 1149"/>
                <a:gd name="T84" fmla="*/ 0 w 2608"/>
                <a:gd name="T85" fmla="*/ 1023 h 1149"/>
                <a:gd name="T86" fmla="*/ 18 w 2608"/>
                <a:gd name="T87" fmla="*/ 758 h 1149"/>
                <a:gd name="T88" fmla="*/ 37 w 2608"/>
                <a:gd name="T89" fmla="*/ 450 h 1149"/>
                <a:gd name="T90" fmla="*/ 55 w 2608"/>
                <a:gd name="T91" fmla="*/ 175 h 1149"/>
                <a:gd name="T92" fmla="*/ 73 w 2608"/>
                <a:gd name="T93" fmla="*/ 84 h 1149"/>
                <a:gd name="T94" fmla="*/ 125 w 2608"/>
                <a:gd name="T95" fmla="*/ 69 h 1149"/>
                <a:gd name="T96" fmla="*/ 262 w 2608"/>
                <a:gd name="T97" fmla="*/ 47 h 1149"/>
                <a:gd name="T98" fmla="*/ 456 w 2608"/>
                <a:gd name="T99" fmla="*/ 19 h 1149"/>
                <a:gd name="T100" fmla="*/ 636 w 2608"/>
                <a:gd name="T101" fmla="*/ 2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8" h="1149">
                  <a:moveTo>
                    <a:pt x="704" y="0"/>
                  </a:moveTo>
                  <a:lnTo>
                    <a:pt x="741" y="2"/>
                  </a:lnTo>
                  <a:lnTo>
                    <a:pt x="781" y="7"/>
                  </a:lnTo>
                  <a:lnTo>
                    <a:pt x="825" y="14"/>
                  </a:lnTo>
                  <a:lnTo>
                    <a:pt x="872" y="23"/>
                  </a:lnTo>
                  <a:lnTo>
                    <a:pt x="921" y="34"/>
                  </a:lnTo>
                  <a:lnTo>
                    <a:pt x="972" y="46"/>
                  </a:lnTo>
                  <a:lnTo>
                    <a:pt x="1025" y="59"/>
                  </a:lnTo>
                  <a:lnTo>
                    <a:pt x="1078" y="73"/>
                  </a:lnTo>
                  <a:lnTo>
                    <a:pt x="1133" y="88"/>
                  </a:lnTo>
                  <a:lnTo>
                    <a:pt x="1186" y="104"/>
                  </a:lnTo>
                  <a:lnTo>
                    <a:pt x="1240" y="119"/>
                  </a:lnTo>
                  <a:lnTo>
                    <a:pt x="1292" y="135"/>
                  </a:lnTo>
                  <a:lnTo>
                    <a:pt x="1343" y="152"/>
                  </a:lnTo>
                  <a:lnTo>
                    <a:pt x="1392" y="167"/>
                  </a:lnTo>
                  <a:lnTo>
                    <a:pt x="1439" y="182"/>
                  </a:lnTo>
                  <a:lnTo>
                    <a:pt x="1483" y="196"/>
                  </a:lnTo>
                  <a:lnTo>
                    <a:pt x="1523" y="210"/>
                  </a:lnTo>
                  <a:lnTo>
                    <a:pt x="1560" y="220"/>
                  </a:lnTo>
                  <a:lnTo>
                    <a:pt x="1593" y="231"/>
                  </a:lnTo>
                  <a:lnTo>
                    <a:pt x="1620" y="239"/>
                  </a:lnTo>
                  <a:lnTo>
                    <a:pt x="1643" y="246"/>
                  </a:lnTo>
                  <a:lnTo>
                    <a:pt x="1661" y="250"/>
                  </a:lnTo>
                  <a:lnTo>
                    <a:pt x="1678" y="256"/>
                  </a:lnTo>
                  <a:lnTo>
                    <a:pt x="1695" y="266"/>
                  </a:lnTo>
                  <a:lnTo>
                    <a:pt x="1709" y="278"/>
                  </a:lnTo>
                  <a:lnTo>
                    <a:pt x="1721" y="293"/>
                  </a:lnTo>
                  <a:lnTo>
                    <a:pt x="1731" y="309"/>
                  </a:lnTo>
                  <a:lnTo>
                    <a:pt x="1736" y="326"/>
                  </a:lnTo>
                  <a:lnTo>
                    <a:pt x="1740" y="346"/>
                  </a:lnTo>
                  <a:lnTo>
                    <a:pt x="1740" y="366"/>
                  </a:lnTo>
                  <a:lnTo>
                    <a:pt x="1737" y="385"/>
                  </a:lnTo>
                  <a:lnTo>
                    <a:pt x="1729" y="406"/>
                  </a:lnTo>
                  <a:lnTo>
                    <a:pt x="1720" y="426"/>
                  </a:lnTo>
                  <a:lnTo>
                    <a:pt x="1704" y="444"/>
                  </a:lnTo>
                  <a:lnTo>
                    <a:pt x="1686" y="462"/>
                  </a:lnTo>
                  <a:lnTo>
                    <a:pt x="1662" y="477"/>
                  </a:lnTo>
                  <a:lnTo>
                    <a:pt x="1633" y="490"/>
                  </a:lnTo>
                  <a:lnTo>
                    <a:pt x="1601" y="501"/>
                  </a:lnTo>
                  <a:lnTo>
                    <a:pt x="1565" y="509"/>
                  </a:lnTo>
                  <a:lnTo>
                    <a:pt x="1527" y="514"/>
                  </a:lnTo>
                  <a:lnTo>
                    <a:pt x="1487" y="518"/>
                  </a:lnTo>
                  <a:lnTo>
                    <a:pt x="1447" y="519"/>
                  </a:lnTo>
                  <a:lnTo>
                    <a:pt x="1405" y="518"/>
                  </a:lnTo>
                  <a:lnTo>
                    <a:pt x="1364" y="515"/>
                  </a:lnTo>
                  <a:lnTo>
                    <a:pt x="1321" y="512"/>
                  </a:lnTo>
                  <a:lnTo>
                    <a:pt x="1281" y="507"/>
                  </a:lnTo>
                  <a:lnTo>
                    <a:pt x="1241" y="501"/>
                  </a:lnTo>
                  <a:lnTo>
                    <a:pt x="1200" y="495"/>
                  </a:lnTo>
                  <a:lnTo>
                    <a:pt x="1163" y="488"/>
                  </a:lnTo>
                  <a:lnTo>
                    <a:pt x="1127" y="482"/>
                  </a:lnTo>
                  <a:lnTo>
                    <a:pt x="1093" y="476"/>
                  </a:lnTo>
                  <a:lnTo>
                    <a:pt x="1062" y="469"/>
                  </a:lnTo>
                  <a:lnTo>
                    <a:pt x="1033" y="465"/>
                  </a:lnTo>
                  <a:lnTo>
                    <a:pt x="1008" y="461"/>
                  </a:lnTo>
                  <a:lnTo>
                    <a:pt x="988" y="457"/>
                  </a:lnTo>
                  <a:lnTo>
                    <a:pt x="970" y="456"/>
                  </a:lnTo>
                  <a:lnTo>
                    <a:pt x="958" y="456"/>
                  </a:lnTo>
                  <a:lnTo>
                    <a:pt x="949" y="460"/>
                  </a:lnTo>
                  <a:lnTo>
                    <a:pt x="947" y="464"/>
                  </a:lnTo>
                  <a:lnTo>
                    <a:pt x="951" y="482"/>
                  </a:lnTo>
                  <a:lnTo>
                    <a:pt x="961" y="498"/>
                  </a:lnTo>
                  <a:lnTo>
                    <a:pt x="979" y="514"/>
                  </a:lnTo>
                  <a:lnTo>
                    <a:pt x="1003" y="531"/>
                  </a:lnTo>
                  <a:lnTo>
                    <a:pt x="1031" y="546"/>
                  </a:lnTo>
                  <a:lnTo>
                    <a:pt x="1065" y="560"/>
                  </a:lnTo>
                  <a:lnTo>
                    <a:pt x="1102" y="573"/>
                  </a:lnTo>
                  <a:lnTo>
                    <a:pt x="1144" y="586"/>
                  </a:lnTo>
                  <a:lnTo>
                    <a:pt x="1187" y="597"/>
                  </a:lnTo>
                  <a:lnTo>
                    <a:pt x="1234" y="607"/>
                  </a:lnTo>
                  <a:lnTo>
                    <a:pt x="1282" y="616"/>
                  </a:lnTo>
                  <a:lnTo>
                    <a:pt x="1331" y="624"/>
                  </a:lnTo>
                  <a:lnTo>
                    <a:pt x="1381" y="630"/>
                  </a:lnTo>
                  <a:lnTo>
                    <a:pt x="1431" y="634"/>
                  </a:lnTo>
                  <a:lnTo>
                    <a:pt x="1480" y="637"/>
                  </a:lnTo>
                  <a:lnTo>
                    <a:pt x="1528" y="638"/>
                  </a:lnTo>
                  <a:lnTo>
                    <a:pt x="1575" y="637"/>
                  </a:lnTo>
                  <a:lnTo>
                    <a:pt x="1618" y="634"/>
                  </a:lnTo>
                  <a:lnTo>
                    <a:pt x="1659" y="629"/>
                  </a:lnTo>
                  <a:lnTo>
                    <a:pt x="1762" y="610"/>
                  </a:lnTo>
                  <a:lnTo>
                    <a:pt x="1866" y="586"/>
                  </a:lnTo>
                  <a:lnTo>
                    <a:pt x="1967" y="558"/>
                  </a:lnTo>
                  <a:lnTo>
                    <a:pt x="2065" y="525"/>
                  </a:lnTo>
                  <a:lnTo>
                    <a:pt x="2161" y="490"/>
                  </a:lnTo>
                  <a:lnTo>
                    <a:pt x="2252" y="452"/>
                  </a:lnTo>
                  <a:lnTo>
                    <a:pt x="2337" y="412"/>
                  </a:lnTo>
                  <a:lnTo>
                    <a:pt x="2417" y="370"/>
                  </a:lnTo>
                  <a:lnTo>
                    <a:pt x="2446" y="357"/>
                  </a:lnTo>
                  <a:lnTo>
                    <a:pt x="2475" y="352"/>
                  </a:lnTo>
                  <a:lnTo>
                    <a:pt x="2501" y="350"/>
                  </a:lnTo>
                  <a:lnTo>
                    <a:pt x="2526" y="356"/>
                  </a:lnTo>
                  <a:lnTo>
                    <a:pt x="2549" y="366"/>
                  </a:lnTo>
                  <a:lnTo>
                    <a:pt x="2568" y="380"/>
                  </a:lnTo>
                  <a:lnTo>
                    <a:pt x="2585" y="398"/>
                  </a:lnTo>
                  <a:lnTo>
                    <a:pt x="2597" y="421"/>
                  </a:lnTo>
                  <a:lnTo>
                    <a:pt x="2604" y="447"/>
                  </a:lnTo>
                  <a:lnTo>
                    <a:pt x="2608" y="474"/>
                  </a:lnTo>
                  <a:lnTo>
                    <a:pt x="2604" y="504"/>
                  </a:lnTo>
                  <a:lnTo>
                    <a:pt x="2595" y="536"/>
                  </a:lnTo>
                  <a:lnTo>
                    <a:pt x="2579" y="569"/>
                  </a:lnTo>
                  <a:lnTo>
                    <a:pt x="2555" y="603"/>
                  </a:lnTo>
                  <a:lnTo>
                    <a:pt x="2525" y="637"/>
                  </a:lnTo>
                  <a:lnTo>
                    <a:pt x="2507" y="652"/>
                  </a:lnTo>
                  <a:lnTo>
                    <a:pt x="2484" y="670"/>
                  </a:lnTo>
                  <a:lnTo>
                    <a:pt x="2458" y="690"/>
                  </a:lnTo>
                  <a:lnTo>
                    <a:pt x="2427" y="712"/>
                  </a:lnTo>
                  <a:lnTo>
                    <a:pt x="2392" y="736"/>
                  </a:lnTo>
                  <a:lnTo>
                    <a:pt x="2353" y="761"/>
                  </a:lnTo>
                  <a:lnTo>
                    <a:pt x="2313" y="788"/>
                  </a:lnTo>
                  <a:lnTo>
                    <a:pt x="2269" y="815"/>
                  </a:lnTo>
                  <a:lnTo>
                    <a:pt x="2224" y="843"/>
                  </a:lnTo>
                  <a:lnTo>
                    <a:pt x="2177" y="871"/>
                  </a:lnTo>
                  <a:lnTo>
                    <a:pt x="2129" y="900"/>
                  </a:lnTo>
                  <a:lnTo>
                    <a:pt x="2080" y="927"/>
                  </a:lnTo>
                  <a:lnTo>
                    <a:pt x="2029" y="954"/>
                  </a:lnTo>
                  <a:lnTo>
                    <a:pt x="1980" y="982"/>
                  </a:lnTo>
                  <a:lnTo>
                    <a:pt x="1931" y="1008"/>
                  </a:lnTo>
                  <a:lnTo>
                    <a:pt x="1884" y="1032"/>
                  </a:lnTo>
                  <a:lnTo>
                    <a:pt x="1837" y="1055"/>
                  </a:lnTo>
                  <a:lnTo>
                    <a:pt x="1793" y="1076"/>
                  </a:lnTo>
                  <a:lnTo>
                    <a:pt x="1750" y="1095"/>
                  </a:lnTo>
                  <a:lnTo>
                    <a:pt x="1711" y="1112"/>
                  </a:lnTo>
                  <a:lnTo>
                    <a:pt x="1674" y="1126"/>
                  </a:lnTo>
                  <a:lnTo>
                    <a:pt x="1641" y="1137"/>
                  </a:lnTo>
                  <a:lnTo>
                    <a:pt x="1612" y="1145"/>
                  </a:lnTo>
                  <a:lnTo>
                    <a:pt x="1592" y="1148"/>
                  </a:lnTo>
                  <a:lnTo>
                    <a:pt x="1567" y="1149"/>
                  </a:lnTo>
                  <a:lnTo>
                    <a:pt x="1535" y="1149"/>
                  </a:lnTo>
                  <a:lnTo>
                    <a:pt x="1498" y="1147"/>
                  </a:lnTo>
                  <a:lnTo>
                    <a:pt x="1457" y="1143"/>
                  </a:lnTo>
                  <a:lnTo>
                    <a:pt x="1410" y="1139"/>
                  </a:lnTo>
                  <a:lnTo>
                    <a:pt x="1360" y="1134"/>
                  </a:lnTo>
                  <a:lnTo>
                    <a:pt x="1306" y="1127"/>
                  </a:lnTo>
                  <a:lnTo>
                    <a:pt x="1249" y="1120"/>
                  </a:lnTo>
                  <a:lnTo>
                    <a:pt x="1191" y="1112"/>
                  </a:lnTo>
                  <a:lnTo>
                    <a:pt x="1129" y="1103"/>
                  </a:lnTo>
                  <a:lnTo>
                    <a:pt x="1066" y="1094"/>
                  </a:lnTo>
                  <a:lnTo>
                    <a:pt x="1003" y="1084"/>
                  </a:lnTo>
                  <a:lnTo>
                    <a:pt x="940" y="1075"/>
                  </a:lnTo>
                  <a:lnTo>
                    <a:pt x="875" y="1064"/>
                  </a:lnTo>
                  <a:lnTo>
                    <a:pt x="812" y="1054"/>
                  </a:lnTo>
                  <a:lnTo>
                    <a:pt x="750" y="1043"/>
                  </a:lnTo>
                  <a:lnTo>
                    <a:pt x="690" y="1032"/>
                  </a:lnTo>
                  <a:lnTo>
                    <a:pt x="631" y="1022"/>
                  </a:lnTo>
                  <a:lnTo>
                    <a:pt x="575" y="1012"/>
                  </a:lnTo>
                  <a:lnTo>
                    <a:pt x="523" y="1003"/>
                  </a:lnTo>
                  <a:lnTo>
                    <a:pt x="474" y="994"/>
                  </a:lnTo>
                  <a:lnTo>
                    <a:pt x="429" y="985"/>
                  </a:lnTo>
                  <a:lnTo>
                    <a:pt x="389" y="977"/>
                  </a:lnTo>
                  <a:lnTo>
                    <a:pt x="354" y="971"/>
                  </a:lnTo>
                  <a:lnTo>
                    <a:pt x="324" y="965"/>
                  </a:lnTo>
                  <a:lnTo>
                    <a:pt x="301" y="961"/>
                  </a:lnTo>
                  <a:lnTo>
                    <a:pt x="285" y="957"/>
                  </a:lnTo>
                  <a:lnTo>
                    <a:pt x="256" y="953"/>
                  </a:lnTo>
                  <a:lnTo>
                    <a:pt x="225" y="957"/>
                  </a:lnTo>
                  <a:lnTo>
                    <a:pt x="196" y="964"/>
                  </a:lnTo>
                  <a:lnTo>
                    <a:pt x="167" y="976"/>
                  </a:lnTo>
                  <a:lnTo>
                    <a:pt x="139" y="992"/>
                  </a:lnTo>
                  <a:lnTo>
                    <a:pt x="112" y="1009"/>
                  </a:lnTo>
                  <a:lnTo>
                    <a:pt x="85" y="1028"/>
                  </a:lnTo>
                  <a:lnTo>
                    <a:pt x="63" y="1047"/>
                  </a:lnTo>
                  <a:lnTo>
                    <a:pt x="48" y="1057"/>
                  </a:lnTo>
                  <a:lnTo>
                    <a:pt x="36" y="1063"/>
                  </a:lnTo>
                  <a:lnTo>
                    <a:pt x="28" y="1064"/>
                  </a:lnTo>
                  <a:lnTo>
                    <a:pt x="20" y="1062"/>
                  </a:lnTo>
                  <a:lnTo>
                    <a:pt x="13" y="1057"/>
                  </a:lnTo>
                  <a:lnTo>
                    <a:pt x="9" y="1052"/>
                  </a:lnTo>
                  <a:lnTo>
                    <a:pt x="6" y="1044"/>
                  </a:lnTo>
                  <a:lnTo>
                    <a:pt x="3" y="1037"/>
                  </a:lnTo>
                  <a:lnTo>
                    <a:pt x="1" y="1031"/>
                  </a:lnTo>
                  <a:lnTo>
                    <a:pt x="1" y="1025"/>
                  </a:lnTo>
                  <a:lnTo>
                    <a:pt x="0" y="1023"/>
                  </a:lnTo>
                  <a:lnTo>
                    <a:pt x="5" y="965"/>
                  </a:lnTo>
                  <a:lnTo>
                    <a:pt x="9" y="901"/>
                  </a:lnTo>
                  <a:lnTo>
                    <a:pt x="13" y="832"/>
                  </a:lnTo>
                  <a:lnTo>
                    <a:pt x="18" y="758"/>
                  </a:lnTo>
                  <a:lnTo>
                    <a:pt x="23" y="682"/>
                  </a:lnTo>
                  <a:lnTo>
                    <a:pt x="28" y="605"/>
                  </a:lnTo>
                  <a:lnTo>
                    <a:pt x="33" y="526"/>
                  </a:lnTo>
                  <a:lnTo>
                    <a:pt x="37" y="450"/>
                  </a:lnTo>
                  <a:lnTo>
                    <a:pt x="43" y="374"/>
                  </a:lnTo>
                  <a:lnTo>
                    <a:pt x="47" y="303"/>
                  </a:lnTo>
                  <a:lnTo>
                    <a:pt x="52" y="236"/>
                  </a:lnTo>
                  <a:lnTo>
                    <a:pt x="55" y="175"/>
                  </a:lnTo>
                  <a:lnTo>
                    <a:pt x="59" y="120"/>
                  </a:lnTo>
                  <a:lnTo>
                    <a:pt x="61" y="105"/>
                  </a:lnTo>
                  <a:lnTo>
                    <a:pt x="66" y="93"/>
                  </a:lnTo>
                  <a:lnTo>
                    <a:pt x="73" y="84"/>
                  </a:lnTo>
                  <a:lnTo>
                    <a:pt x="83" y="78"/>
                  </a:lnTo>
                  <a:lnTo>
                    <a:pt x="95" y="74"/>
                  </a:lnTo>
                  <a:lnTo>
                    <a:pt x="108" y="71"/>
                  </a:lnTo>
                  <a:lnTo>
                    <a:pt x="125" y="69"/>
                  </a:lnTo>
                  <a:lnTo>
                    <a:pt x="142" y="65"/>
                  </a:lnTo>
                  <a:lnTo>
                    <a:pt x="178" y="60"/>
                  </a:lnTo>
                  <a:lnTo>
                    <a:pt x="219" y="53"/>
                  </a:lnTo>
                  <a:lnTo>
                    <a:pt x="262" y="47"/>
                  </a:lnTo>
                  <a:lnTo>
                    <a:pt x="309" y="39"/>
                  </a:lnTo>
                  <a:lnTo>
                    <a:pt x="357" y="33"/>
                  </a:lnTo>
                  <a:lnTo>
                    <a:pt x="407" y="26"/>
                  </a:lnTo>
                  <a:lnTo>
                    <a:pt x="456" y="19"/>
                  </a:lnTo>
                  <a:lnTo>
                    <a:pt x="505" y="14"/>
                  </a:lnTo>
                  <a:lnTo>
                    <a:pt x="552" y="9"/>
                  </a:lnTo>
                  <a:lnTo>
                    <a:pt x="596" y="4"/>
                  </a:lnTo>
                  <a:lnTo>
                    <a:pt x="636" y="2"/>
                  </a:lnTo>
                  <a:lnTo>
                    <a:pt x="673" y="0"/>
                  </a:lnTo>
                  <a:lnTo>
                    <a:pt x="7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247775" y="3725863"/>
              <a:ext cx="131763" cy="168275"/>
            </a:xfrm>
            <a:custGeom>
              <a:avLst/>
              <a:gdLst>
                <a:gd name="T0" fmla="*/ 429 w 827"/>
                <a:gd name="T1" fmla="*/ 639 h 1067"/>
                <a:gd name="T2" fmla="*/ 397 w 827"/>
                <a:gd name="T3" fmla="*/ 643 h 1067"/>
                <a:gd name="T4" fmla="*/ 369 w 827"/>
                <a:gd name="T5" fmla="*/ 651 h 1067"/>
                <a:gd name="T6" fmla="*/ 343 w 827"/>
                <a:gd name="T7" fmla="*/ 665 h 1067"/>
                <a:gd name="T8" fmla="*/ 320 w 827"/>
                <a:gd name="T9" fmla="*/ 684 h 1067"/>
                <a:gd name="T10" fmla="*/ 301 w 827"/>
                <a:gd name="T11" fmla="*/ 707 h 1067"/>
                <a:gd name="T12" fmla="*/ 287 w 827"/>
                <a:gd name="T13" fmla="*/ 732 h 1067"/>
                <a:gd name="T14" fmla="*/ 278 w 827"/>
                <a:gd name="T15" fmla="*/ 762 h 1067"/>
                <a:gd name="T16" fmla="*/ 275 w 827"/>
                <a:gd name="T17" fmla="*/ 792 h 1067"/>
                <a:gd name="T18" fmla="*/ 278 w 827"/>
                <a:gd name="T19" fmla="*/ 823 h 1067"/>
                <a:gd name="T20" fmla="*/ 287 w 827"/>
                <a:gd name="T21" fmla="*/ 852 h 1067"/>
                <a:gd name="T22" fmla="*/ 301 w 827"/>
                <a:gd name="T23" fmla="*/ 878 h 1067"/>
                <a:gd name="T24" fmla="*/ 320 w 827"/>
                <a:gd name="T25" fmla="*/ 901 h 1067"/>
                <a:gd name="T26" fmla="*/ 343 w 827"/>
                <a:gd name="T27" fmla="*/ 920 h 1067"/>
                <a:gd name="T28" fmla="*/ 369 w 827"/>
                <a:gd name="T29" fmla="*/ 934 h 1067"/>
                <a:gd name="T30" fmla="*/ 397 w 827"/>
                <a:gd name="T31" fmla="*/ 943 h 1067"/>
                <a:gd name="T32" fmla="*/ 429 w 827"/>
                <a:gd name="T33" fmla="*/ 946 h 1067"/>
                <a:gd name="T34" fmla="*/ 459 w 827"/>
                <a:gd name="T35" fmla="*/ 943 h 1067"/>
                <a:gd name="T36" fmla="*/ 488 w 827"/>
                <a:gd name="T37" fmla="*/ 934 h 1067"/>
                <a:gd name="T38" fmla="*/ 514 w 827"/>
                <a:gd name="T39" fmla="*/ 920 h 1067"/>
                <a:gd name="T40" fmla="*/ 537 w 827"/>
                <a:gd name="T41" fmla="*/ 901 h 1067"/>
                <a:gd name="T42" fmla="*/ 555 w 827"/>
                <a:gd name="T43" fmla="*/ 878 h 1067"/>
                <a:gd name="T44" fmla="*/ 569 w 827"/>
                <a:gd name="T45" fmla="*/ 852 h 1067"/>
                <a:gd name="T46" fmla="*/ 578 w 827"/>
                <a:gd name="T47" fmla="*/ 823 h 1067"/>
                <a:gd name="T48" fmla="*/ 581 w 827"/>
                <a:gd name="T49" fmla="*/ 792 h 1067"/>
                <a:gd name="T50" fmla="*/ 578 w 827"/>
                <a:gd name="T51" fmla="*/ 762 h 1067"/>
                <a:gd name="T52" fmla="*/ 569 w 827"/>
                <a:gd name="T53" fmla="*/ 732 h 1067"/>
                <a:gd name="T54" fmla="*/ 555 w 827"/>
                <a:gd name="T55" fmla="*/ 707 h 1067"/>
                <a:gd name="T56" fmla="*/ 537 w 827"/>
                <a:gd name="T57" fmla="*/ 684 h 1067"/>
                <a:gd name="T58" fmla="*/ 514 w 827"/>
                <a:gd name="T59" fmla="*/ 665 h 1067"/>
                <a:gd name="T60" fmla="*/ 488 w 827"/>
                <a:gd name="T61" fmla="*/ 651 h 1067"/>
                <a:gd name="T62" fmla="*/ 459 w 827"/>
                <a:gd name="T63" fmla="*/ 643 h 1067"/>
                <a:gd name="T64" fmla="*/ 429 w 827"/>
                <a:gd name="T65" fmla="*/ 639 h 1067"/>
                <a:gd name="T66" fmla="*/ 201 w 827"/>
                <a:gd name="T67" fmla="*/ 0 h 1067"/>
                <a:gd name="T68" fmla="*/ 755 w 827"/>
                <a:gd name="T69" fmla="*/ 28 h 1067"/>
                <a:gd name="T70" fmla="*/ 776 w 827"/>
                <a:gd name="T71" fmla="*/ 32 h 1067"/>
                <a:gd name="T72" fmla="*/ 793 w 827"/>
                <a:gd name="T73" fmla="*/ 41 h 1067"/>
                <a:gd name="T74" fmla="*/ 808 w 827"/>
                <a:gd name="T75" fmla="*/ 54 h 1067"/>
                <a:gd name="T76" fmla="*/ 819 w 827"/>
                <a:gd name="T77" fmla="*/ 70 h 1067"/>
                <a:gd name="T78" fmla="*/ 826 w 827"/>
                <a:gd name="T79" fmla="*/ 89 h 1067"/>
                <a:gd name="T80" fmla="*/ 827 w 827"/>
                <a:gd name="T81" fmla="*/ 110 h 1067"/>
                <a:gd name="T82" fmla="*/ 759 w 827"/>
                <a:gd name="T83" fmla="*/ 992 h 1067"/>
                <a:gd name="T84" fmla="*/ 755 w 827"/>
                <a:gd name="T85" fmla="*/ 1013 h 1067"/>
                <a:gd name="T86" fmla="*/ 745 w 827"/>
                <a:gd name="T87" fmla="*/ 1031 h 1067"/>
                <a:gd name="T88" fmla="*/ 732 w 827"/>
                <a:gd name="T89" fmla="*/ 1047 h 1067"/>
                <a:gd name="T90" fmla="*/ 716 w 827"/>
                <a:gd name="T91" fmla="*/ 1058 h 1067"/>
                <a:gd name="T92" fmla="*/ 696 w 827"/>
                <a:gd name="T93" fmla="*/ 1065 h 1067"/>
                <a:gd name="T94" fmla="*/ 675 w 827"/>
                <a:gd name="T95" fmla="*/ 1067 h 1067"/>
                <a:gd name="T96" fmla="*/ 61 w 827"/>
                <a:gd name="T97" fmla="*/ 1067 h 1067"/>
                <a:gd name="T98" fmla="*/ 41 w 827"/>
                <a:gd name="T99" fmla="*/ 1064 h 1067"/>
                <a:gd name="T100" fmla="*/ 24 w 827"/>
                <a:gd name="T101" fmla="*/ 1055 h 1067"/>
                <a:gd name="T102" fmla="*/ 12 w 827"/>
                <a:gd name="T103" fmla="*/ 1043 h 1067"/>
                <a:gd name="T104" fmla="*/ 3 w 827"/>
                <a:gd name="T105" fmla="*/ 1027 h 1067"/>
                <a:gd name="T106" fmla="*/ 0 w 827"/>
                <a:gd name="T107" fmla="*/ 1008 h 1067"/>
                <a:gd name="T108" fmla="*/ 2 w 827"/>
                <a:gd name="T109" fmla="*/ 989 h 1067"/>
                <a:gd name="T110" fmla="*/ 104 w 827"/>
                <a:gd name="T111" fmla="*/ 72 h 1067"/>
                <a:gd name="T112" fmla="*/ 111 w 827"/>
                <a:gd name="T113" fmla="*/ 53 h 1067"/>
                <a:gd name="T114" fmla="*/ 123 w 827"/>
                <a:gd name="T115" fmla="*/ 35 h 1067"/>
                <a:gd name="T116" fmla="*/ 140 w 827"/>
                <a:gd name="T117" fmla="*/ 20 h 1067"/>
                <a:gd name="T118" fmla="*/ 158 w 827"/>
                <a:gd name="T119" fmla="*/ 9 h 1067"/>
                <a:gd name="T120" fmla="*/ 179 w 827"/>
                <a:gd name="T121" fmla="*/ 2 h 1067"/>
                <a:gd name="T122" fmla="*/ 201 w 827"/>
                <a:gd name="T123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7" h="1067">
                  <a:moveTo>
                    <a:pt x="429" y="639"/>
                  </a:moveTo>
                  <a:lnTo>
                    <a:pt x="397" y="643"/>
                  </a:lnTo>
                  <a:lnTo>
                    <a:pt x="369" y="651"/>
                  </a:lnTo>
                  <a:lnTo>
                    <a:pt x="343" y="665"/>
                  </a:lnTo>
                  <a:lnTo>
                    <a:pt x="320" y="684"/>
                  </a:lnTo>
                  <a:lnTo>
                    <a:pt x="301" y="707"/>
                  </a:lnTo>
                  <a:lnTo>
                    <a:pt x="287" y="732"/>
                  </a:lnTo>
                  <a:lnTo>
                    <a:pt x="278" y="762"/>
                  </a:lnTo>
                  <a:lnTo>
                    <a:pt x="275" y="792"/>
                  </a:lnTo>
                  <a:lnTo>
                    <a:pt x="278" y="823"/>
                  </a:lnTo>
                  <a:lnTo>
                    <a:pt x="287" y="852"/>
                  </a:lnTo>
                  <a:lnTo>
                    <a:pt x="301" y="878"/>
                  </a:lnTo>
                  <a:lnTo>
                    <a:pt x="320" y="901"/>
                  </a:lnTo>
                  <a:lnTo>
                    <a:pt x="343" y="920"/>
                  </a:lnTo>
                  <a:lnTo>
                    <a:pt x="369" y="934"/>
                  </a:lnTo>
                  <a:lnTo>
                    <a:pt x="397" y="943"/>
                  </a:lnTo>
                  <a:lnTo>
                    <a:pt x="429" y="946"/>
                  </a:lnTo>
                  <a:lnTo>
                    <a:pt x="459" y="943"/>
                  </a:lnTo>
                  <a:lnTo>
                    <a:pt x="488" y="934"/>
                  </a:lnTo>
                  <a:lnTo>
                    <a:pt x="514" y="920"/>
                  </a:lnTo>
                  <a:lnTo>
                    <a:pt x="537" y="901"/>
                  </a:lnTo>
                  <a:lnTo>
                    <a:pt x="555" y="878"/>
                  </a:lnTo>
                  <a:lnTo>
                    <a:pt x="569" y="852"/>
                  </a:lnTo>
                  <a:lnTo>
                    <a:pt x="578" y="823"/>
                  </a:lnTo>
                  <a:lnTo>
                    <a:pt x="581" y="792"/>
                  </a:lnTo>
                  <a:lnTo>
                    <a:pt x="578" y="762"/>
                  </a:lnTo>
                  <a:lnTo>
                    <a:pt x="569" y="732"/>
                  </a:lnTo>
                  <a:lnTo>
                    <a:pt x="555" y="707"/>
                  </a:lnTo>
                  <a:lnTo>
                    <a:pt x="537" y="684"/>
                  </a:lnTo>
                  <a:lnTo>
                    <a:pt x="514" y="665"/>
                  </a:lnTo>
                  <a:lnTo>
                    <a:pt x="488" y="651"/>
                  </a:lnTo>
                  <a:lnTo>
                    <a:pt x="459" y="643"/>
                  </a:lnTo>
                  <a:lnTo>
                    <a:pt x="429" y="639"/>
                  </a:lnTo>
                  <a:close/>
                  <a:moveTo>
                    <a:pt x="201" y="0"/>
                  </a:moveTo>
                  <a:lnTo>
                    <a:pt x="755" y="28"/>
                  </a:lnTo>
                  <a:lnTo>
                    <a:pt x="776" y="32"/>
                  </a:lnTo>
                  <a:lnTo>
                    <a:pt x="793" y="41"/>
                  </a:lnTo>
                  <a:lnTo>
                    <a:pt x="808" y="54"/>
                  </a:lnTo>
                  <a:lnTo>
                    <a:pt x="819" y="70"/>
                  </a:lnTo>
                  <a:lnTo>
                    <a:pt x="826" y="89"/>
                  </a:lnTo>
                  <a:lnTo>
                    <a:pt x="827" y="110"/>
                  </a:lnTo>
                  <a:lnTo>
                    <a:pt x="759" y="992"/>
                  </a:lnTo>
                  <a:lnTo>
                    <a:pt x="755" y="1013"/>
                  </a:lnTo>
                  <a:lnTo>
                    <a:pt x="745" y="1031"/>
                  </a:lnTo>
                  <a:lnTo>
                    <a:pt x="732" y="1047"/>
                  </a:lnTo>
                  <a:lnTo>
                    <a:pt x="716" y="1058"/>
                  </a:lnTo>
                  <a:lnTo>
                    <a:pt x="696" y="1065"/>
                  </a:lnTo>
                  <a:lnTo>
                    <a:pt x="675" y="1067"/>
                  </a:lnTo>
                  <a:lnTo>
                    <a:pt x="61" y="1067"/>
                  </a:lnTo>
                  <a:lnTo>
                    <a:pt x="41" y="1064"/>
                  </a:lnTo>
                  <a:lnTo>
                    <a:pt x="24" y="1055"/>
                  </a:lnTo>
                  <a:lnTo>
                    <a:pt x="12" y="1043"/>
                  </a:lnTo>
                  <a:lnTo>
                    <a:pt x="3" y="1027"/>
                  </a:lnTo>
                  <a:lnTo>
                    <a:pt x="0" y="1008"/>
                  </a:lnTo>
                  <a:lnTo>
                    <a:pt x="2" y="989"/>
                  </a:lnTo>
                  <a:lnTo>
                    <a:pt x="104" y="72"/>
                  </a:lnTo>
                  <a:lnTo>
                    <a:pt x="111" y="53"/>
                  </a:lnTo>
                  <a:lnTo>
                    <a:pt x="123" y="35"/>
                  </a:lnTo>
                  <a:lnTo>
                    <a:pt x="140" y="20"/>
                  </a:lnTo>
                  <a:lnTo>
                    <a:pt x="158" y="9"/>
                  </a:lnTo>
                  <a:lnTo>
                    <a:pt x="179" y="2"/>
                  </a:lnTo>
                  <a:lnTo>
                    <a:pt x="2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433457" y="1823706"/>
            <a:ext cx="2633633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correlation avec le </a:t>
            </a:r>
            <a:r>
              <a:rPr lang="en-US" sz="16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diplome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d’etat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difficilement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acceptable 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10107" y="3611801"/>
            <a:ext cx="2656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Nous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avions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creer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 continue CGPA 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498104" y="4253068"/>
            <a:ext cx="265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étudiants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basent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leurs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age , le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sexe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l’ecole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provenance  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286359" y="2644856"/>
            <a:ext cx="3272844" cy="8439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sexe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n’as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aucune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influence sur la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reussite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bref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 CGPA,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contre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l’école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et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l’option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oui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622883" y="982868"/>
            <a:ext cx="1970839" cy="10772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Notre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Probleme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peut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etre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apprhender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regression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itle 1"/>
          <p:cNvSpPr txBox="1">
            <a:spLocks/>
          </p:cNvSpPr>
          <p:nvPr/>
        </p:nvSpPr>
        <p:spPr>
          <a:xfrm>
            <a:off x="2622884" y="168442"/>
            <a:ext cx="6617369" cy="69783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b="1" dirty="0" smtClean="0">
                <a:solidFill>
                  <a:schemeClr val="bg2">
                    <a:lumMod val="75000"/>
                  </a:schemeClr>
                </a:solidFill>
              </a:rPr>
              <a:t>ANALYSE DES DONNEES (Découvertes)</a:t>
            </a:r>
            <a:endParaRPr lang="fr-FR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40" grpId="0" animBg="1"/>
      <p:bldP spid="96" grpId="0" animBg="1"/>
      <p:bldP spid="98" grpId="0"/>
      <p:bldP spid="99" grpId="0"/>
      <p:bldP spid="100" grpId="0" animBg="1"/>
      <p:bldP spid="10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468025"/>
              </p:ext>
            </p:extLst>
          </p:nvPr>
        </p:nvGraphicFramePr>
        <p:xfrm>
          <a:off x="1253612" y="304800"/>
          <a:ext cx="9689691" cy="63144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26026"/>
                <a:gridCol w="1409410"/>
                <a:gridCol w="1673674"/>
                <a:gridCol w="2202201"/>
                <a:gridCol w="2378380"/>
              </a:tblGrid>
              <a:tr h="966039">
                <a:tc gridSpan="5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NOTRE</a:t>
                      </a:r>
                      <a:r>
                        <a:rPr lang="en-US" sz="2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ENSENBLE D’APPRENTISSAGE</a:t>
                      </a:r>
                      <a:endParaRPr lang="en-US" sz="2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82880"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100000">
                          <a:srgbClr val="0071B0"/>
                        </a:gs>
                        <a:gs pos="53000">
                          <a:srgbClr val="00609F"/>
                        </a:gs>
                        <a:gs pos="0">
                          <a:srgbClr val="002060"/>
                        </a:gs>
                      </a:gsLst>
                      <a:lin ang="54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74190"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  ID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DIPPERC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SCHOOL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OPTION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CGPA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492143"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6742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mwandu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bio-chimie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61.63333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492143"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5198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maranatha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bio-chimie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64.65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492143"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9486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amani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bio-chimie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64.43333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492143"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11990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alpha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electricite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492143"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11905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mwanga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bio-chimie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492143"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11313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bakandja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bio-chimie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492143"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4612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malikia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bingu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commerciale informatique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682169"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8668</a:t>
                      </a:r>
                    </a:p>
                  </a:txBody>
                  <a:tcPr marL="9525" marR="9525" marT="9525" marB="0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itig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 </a:t>
                      </a:r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52.45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1">
                <a:tc gridSpan="5"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Le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tableau </a:t>
                      </a:r>
                      <a:r>
                        <a:rPr lang="en-US" sz="18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represente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un apercu de Notre ensemble </a:t>
                      </a:r>
                      <a:r>
                        <a:rPr lang="en-US" sz="18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d’apprentissage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12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24281" y="138178"/>
            <a:ext cx="9150688" cy="540815"/>
          </a:xfrm>
        </p:spPr>
        <p:txBody>
          <a:bodyPr/>
          <a:lstStyle/>
          <a:p>
            <a:pPr algn="ctr"/>
            <a:r>
              <a:rPr lang="nl-NL" dirty="0" smtClean="0"/>
              <a:t> </a:t>
            </a:r>
            <a:r>
              <a:rPr lang="nl-NL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MODELISATION</a:t>
            </a:r>
            <a:endParaRPr lang="nl-NL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Interne opslag 6"/>
          <p:cNvSpPr/>
          <p:nvPr/>
        </p:nvSpPr>
        <p:spPr>
          <a:xfrm>
            <a:off x="3815189" y="1035918"/>
            <a:ext cx="1230505" cy="1216661"/>
          </a:xfrm>
          <a:prstGeom prst="flowChartInternalStorag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endParaRPr lang="nl-N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Meerdere documenten 7"/>
          <p:cNvSpPr/>
          <p:nvPr/>
        </p:nvSpPr>
        <p:spPr>
          <a:xfrm>
            <a:off x="1214730" y="1220137"/>
            <a:ext cx="1456625" cy="116419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sp>
        <p:nvSpPr>
          <p:cNvPr id="9" name="Alternatief proces 8"/>
          <p:cNvSpPr/>
          <p:nvPr/>
        </p:nvSpPr>
        <p:spPr>
          <a:xfrm>
            <a:off x="1335677" y="2619084"/>
            <a:ext cx="1219200" cy="452291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nl-N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al 9"/>
          <p:cNvSpPr/>
          <p:nvPr/>
        </p:nvSpPr>
        <p:spPr>
          <a:xfrm>
            <a:off x="6184067" y="1598797"/>
            <a:ext cx="1920000" cy="1920000"/>
          </a:xfrm>
          <a:prstGeom prst="ellipse">
            <a:avLst/>
          </a:prstGeom>
          <a:solidFill>
            <a:schemeClr val="bg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</a:t>
            </a:r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endParaRPr lang="nl-N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2671356" y="1688204"/>
            <a:ext cx="119895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/>
          <p:cNvCxnSpPr/>
          <p:nvPr/>
        </p:nvCxnSpPr>
        <p:spPr>
          <a:xfrm flipV="1">
            <a:off x="368101" y="3755071"/>
            <a:ext cx="10759039" cy="31555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Interne opslag 14"/>
          <p:cNvSpPr/>
          <p:nvPr/>
        </p:nvSpPr>
        <p:spPr>
          <a:xfrm>
            <a:off x="3870309" y="4540132"/>
            <a:ext cx="1230505" cy="936137"/>
          </a:xfrm>
          <a:prstGeom prst="flowChartInternalStorage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vectores</a:t>
            </a:r>
            <a:endParaRPr lang="nl-N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ocument 15"/>
          <p:cNvSpPr/>
          <p:nvPr/>
        </p:nvSpPr>
        <p:spPr>
          <a:xfrm>
            <a:off x="1214731" y="4652487"/>
            <a:ext cx="1219200" cy="816864"/>
          </a:xfrm>
          <a:prstGeom prst="flowChartDocumen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Nouvelles données</a:t>
            </a:r>
            <a:endParaRPr lang="nl-N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Rechte verbindingslijn met pijl 16"/>
          <p:cNvCxnSpPr>
            <a:endCxn id="15" idx="1"/>
          </p:cNvCxnSpPr>
          <p:nvPr/>
        </p:nvCxnSpPr>
        <p:spPr>
          <a:xfrm flipV="1">
            <a:off x="2433932" y="5008201"/>
            <a:ext cx="1436377" cy="71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>
            <a:stCxn id="15" idx="3"/>
            <a:endCxn id="39" idx="1"/>
          </p:cNvCxnSpPr>
          <p:nvPr/>
        </p:nvCxnSpPr>
        <p:spPr>
          <a:xfrm>
            <a:off x="5100814" y="5008200"/>
            <a:ext cx="143365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Alternatief proces 22"/>
          <p:cNvSpPr/>
          <p:nvPr/>
        </p:nvSpPr>
        <p:spPr>
          <a:xfrm>
            <a:off x="8612556" y="4789227"/>
            <a:ext cx="1219200" cy="452291"/>
          </a:xfrm>
          <a:prstGeom prst="flowChartAlternateProcess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nl-N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Rechte verbindingslijn met pijl 23"/>
          <p:cNvCxnSpPr>
            <a:stCxn id="39" idx="3"/>
            <a:endCxn id="23" idx="1"/>
          </p:cNvCxnSpPr>
          <p:nvPr/>
        </p:nvCxnSpPr>
        <p:spPr>
          <a:xfrm>
            <a:off x="7753668" y="5008201"/>
            <a:ext cx="858889" cy="71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/>
          <p:cNvCxnSpPr>
            <a:stCxn id="9" idx="3"/>
          </p:cNvCxnSpPr>
          <p:nvPr/>
        </p:nvCxnSpPr>
        <p:spPr>
          <a:xfrm>
            <a:off x="2554877" y="2845229"/>
            <a:ext cx="370282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stCxn id="7" idx="3"/>
            <a:endCxn id="10" idx="1"/>
          </p:cNvCxnSpPr>
          <p:nvPr/>
        </p:nvCxnSpPr>
        <p:spPr>
          <a:xfrm>
            <a:off x="5045694" y="1644249"/>
            <a:ext cx="1419550" cy="2357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lternatief proces 32"/>
          <p:cNvSpPr/>
          <p:nvPr/>
        </p:nvSpPr>
        <p:spPr>
          <a:xfrm>
            <a:off x="9433879" y="1220136"/>
            <a:ext cx="2074463" cy="452291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d’entrainement</a:t>
            </a:r>
            <a:endParaRPr lang="nl-N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Rechte verbindingslijn met pijl 33"/>
          <p:cNvCxnSpPr>
            <a:stCxn id="10" idx="4"/>
            <a:endCxn id="39" idx="0"/>
          </p:cNvCxnSpPr>
          <p:nvPr/>
        </p:nvCxnSpPr>
        <p:spPr>
          <a:xfrm>
            <a:off x="7144067" y="3518797"/>
            <a:ext cx="0" cy="10809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Alternatief proces 37"/>
          <p:cNvSpPr/>
          <p:nvPr/>
        </p:nvSpPr>
        <p:spPr>
          <a:xfrm>
            <a:off x="9433879" y="3914288"/>
            <a:ext cx="2074463" cy="452291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Operational Phase</a:t>
            </a:r>
          </a:p>
        </p:txBody>
      </p:sp>
      <p:sp>
        <p:nvSpPr>
          <p:cNvPr id="39" name="Alternatief proces 38"/>
          <p:cNvSpPr/>
          <p:nvPr/>
        </p:nvSpPr>
        <p:spPr>
          <a:xfrm>
            <a:off x="6534467" y="4599768"/>
            <a:ext cx="1219200" cy="816864"/>
          </a:xfrm>
          <a:prstGeom prst="flowChartAlternateProcess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model</a:t>
            </a:r>
            <a:endParaRPr lang="nl-N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64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0" y="3842229"/>
            <a:ext cx="11466536" cy="55104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0" y="4643759"/>
            <a:ext cx="7131919" cy="1120140"/>
          </a:xfrm>
          <a:prstGeom prst="rect">
            <a:avLst/>
          </a:prstGeom>
        </p:spPr>
      </p:pic>
      <p:sp>
        <p:nvSpPr>
          <p:cNvPr id="21" name="Titel 1"/>
          <p:cNvSpPr txBox="1">
            <a:spLocks/>
          </p:cNvSpPr>
          <p:nvPr/>
        </p:nvSpPr>
        <p:spPr>
          <a:xfrm>
            <a:off x="1124281" y="138178"/>
            <a:ext cx="9150688" cy="54081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NL" dirty="0" smtClean="0"/>
              <a:t> </a:t>
            </a:r>
            <a:r>
              <a:rPr lang="nl-NL" sz="2800" b="1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ALGORITHMES</a:t>
            </a:r>
            <a:endParaRPr lang="nl-NL" sz="2800" b="1" dirty="0">
              <a:solidFill>
                <a:schemeClr val="bg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92" y="1439176"/>
            <a:ext cx="8937345" cy="45537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0" y="3058262"/>
            <a:ext cx="8711318" cy="53348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0" y="2379208"/>
            <a:ext cx="8702537" cy="55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8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23999" y="3061656"/>
            <a:ext cx="4715424" cy="3541725"/>
            <a:chOff x="1524000" y="3041905"/>
            <a:chExt cx="4715424" cy="3541725"/>
          </a:xfrm>
        </p:grpSpPr>
        <p:sp>
          <p:nvSpPr>
            <p:cNvPr id="17" name="Bent Arrow 16"/>
            <p:cNvSpPr/>
            <p:nvPr/>
          </p:nvSpPr>
          <p:spPr>
            <a:xfrm rot="5400000">
              <a:off x="2827869" y="1738036"/>
              <a:ext cx="1793644" cy="4401382"/>
            </a:xfrm>
            <a:prstGeom prst="bentArrow">
              <a:avLst>
                <a:gd name="adj1" fmla="val 28976"/>
                <a:gd name="adj2" fmla="val 25181"/>
                <a:gd name="adj3" fmla="val 24045"/>
                <a:gd name="adj4" fmla="val 47792"/>
              </a:avLst>
            </a:prstGeom>
            <a:solidFill>
              <a:schemeClr val="accent2">
                <a:lumMod val="75000"/>
              </a:schemeClr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1828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75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Ensemble </a:t>
              </a:r>
              <a:r>
                <a:rPr lang="en-US" sz="2000" dirty="0" err="1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75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D’evaluation</a:t>
              </a:r>
              <a:endParaRPr lang="en-US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7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751697" y="5029200"/>
              <a:ext cx="1487727" cy="1554430"/>
              <a:chOff x="3227696" y="5029200"/>
              <a:chExt cx="1487727" cy="1554430"/>
            </a:xfrm>
            <a:solidFill>
              <a:schemeClr val="accent2">
                <a:lumMod val="75000"/>
              </a:schemeClr>
            </a:solidFill>
          </p:grpSpPr>
          <p:grpSp>
            <p:nvGrpSpPr>
              <p:cNvPr id="47" name="Group 46"/>
              <p:cNvGrpSpPr/>
              <p:nvPr/>
            </p:nvGrpSpPr>
            <p:grpSpPr>
              <a:xfrm>
                <a:off x="3227696" y="5029200"/>
                <a:ext cx="1487727" cy="1554430"/>
                <a:chOff x="-78666" y="5120640"/>
                <a:chExt cx="1487727" cy="1554430"/>
              </a:xfrm>
              <a:grpFill/>
            </p:grpSpPr>
            <p:sp>
              <p:nvSpPr>
                <p:cNvPr id="48" name="Oval 47"/>
                <p:cNvSpPr/>
                <p:nvPr/>
              </p:nvSpPr>
              <p:spPr>
                <a:xfrm>
                  <a:off x="-78666" y="6030006"/>
                  <a:ext cx="1487727" cy="645064"/>
                </a:xfrm>
                <a:prstGeom prst="ellipse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ysClr val="window" lastClr="FFFFFF"/>
                    </a:solidFill>
                    <a:latin typeface="Calibri"/>
                  </a:endParaRPr>
                </a:p>
              </p:txBody>
            </p:sp>
            <p:grpSp>
              <p:nvGrpSpPr>
                <p:cNvPr id="49" name="Group 48"/>
                <p:cNvGrpSpPr/>
                <p:nvPr/>
              </p:nvGrpSpPr>
              <p:grpSpPr>
                <a:xfrm>
                  <a:off x="25118" y="5120640"/>
                  <a:ext cx="1280160" cy="1280160"/>
                  <a:chOff x="6019800" y="3276599"/>
                  <a:chExt cx="533400" cy="533400"/>
                </a:xfrm>
                <a:grp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6019800" y="3276599"/>
                    <a:ext cx="533400" cy="533400"/>
                  </a:xfrm>
                  <a:prstGeom prst="ellipse">
                    <a:avLst/>
                  </a:prstGeom>
                  <a:grpFill/>
                  <a:ln w="12700" cap="flat" cmpd="sng" algn="ctr">
                    <a:solidFill>
                      <a:srgbClr val="00206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ysClr val="window" lastClr="FFFFFF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51" name="Oval 50"/>
                  <p:cNvSpPr/>
                  <p:nvPr/>
                </p:nvSpPr>
                <p:spPr>
                  <a:xfrm>
                    <a:off x="6076474" y="3294184"/>
                    <a:ext cx="420053" cy="36933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ysClr val="window" lastClr="FFFFFF"/>
                      </a:solidFill>
                      <a:latin typeface="Calibri"/>
                    </a:endParaRPr>
                  </a:p>
                </p:txBody>
              </p:sp>
            </p:grpSp>
          </p:grpSp>
          <p:sp>
            <p:nvSpPr>
              <p:cNvPr id="52" name="TextBox 51"/>
              <p:cNvSpPr txBox="1"/>
              <p:nvPr/>
            </p:nvSpPr>
            <p:spPr>
              <a:xfrm>
                <a:off x="3435839" y="5448273"/>
                <a:ext cx="1098736" cy="523220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chemeClr val="bg1"/>
                    </a:solidFill>
                    <a:effectLst>
                      <a:outerShdw blurRad="63500" dist="25400" dir="5400000" algn="t" rotWithShape="0">
                        <a:prstClr val="black">
                          <a:alpha val="60000"/>
                        </a:prstClr>
                      </a:outerShdw>
                    </a:effectLst>
                  </a:rPr>
                  <a:t>10 %</a:t>
                </a:r>
                <a:endParaRPr lang="en-US" sz="2800" b="1" dirty="0">
                  <a:solidFill>
                    <a:schemeClr val="bg1"/>
                  </a:solidFill>
                  <a:effectLst>
                    <a:outerShdw blurRad="63500" dist="25400" dir="5400000" algn="t" rotWithShape="0">
                      <a:prstClr val="black">
                        <a:alpha val="60000"/>
                      </a:prstClr>
                    </a:outerShdw>
                  </a:effectLst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1523999" y="3588960"/>
            <a:ext cx="3058547" cy="3014421"/>
            <a:chOff x="1523999" y="3569209"/>
            <a:chExt cx="3058547" cy="3014421"/>
          </a:xfrm>
        </p:grpSpPr>
        <p:grpSp>
          <p:nvGrpSpPr>
            <p:cNvPr id="10" name="Group 9"/>
            <p:cNvGrpSpPr/>
            <p:nvPr/>
          </p:nvGrpSpPr>
          <p:grpSpPr>
            <a:xfrm>
              <a:off x="3094819" y="5029200"/>
              <a:ext cx="1487727" cy="1554430"/>
              <a:chOff x="-78666" y="5120640"/>
              <a:chExt cx="1487727" cy="155443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-78666" y="6030006"/>
                <a:ext cx="1487727" cy="64506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5118" y="5120640"/>
                <a:ext cx="1280160" cy="1280160"/>
                <a:chOff x="6019800" y="3276599"/>
                <a:chExt cx="533400" cy="53340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Oval 35"/>
                <p:cNvSpPr/>
                <p:nvPr/>
              </p:nvSpPr>
              <p:spPr>
                <a:xfrm>
                  <a:off x="6019800" y="3276599"/>
                  <a:ext cx="533400" cy="533400"/>
                </a:xfrm>
                <a:prstGeom prst="ellips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00206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ysClr val="window" lastClr="FFFFFF"/>
                    </a:solidFill>
                    <a:latin typeface="Calibri"/>
                  </a:endParaRPr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6076474" y="3294184"/>
                  <a:ext cx="420053" cy="369339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>
                        <a:lumMod val="100000"/>
                        <a:alpha val="80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ysClr val="window" lastClr="FFFFFF"/>
                    </a:solidFill>
                    <a:latin typeface="Calibri"/>
                  </a:endParaRPr>
                </a:p>
              </p:txBody>
            </p:sp>
          </p:grpSp>
        </p:grpSp>
        <p:sp>
          <p:nvSpPr>
            <p:cNvPr id="40" name="TextBox 39"/>
            <p:cNvSpPr txBox="1"/>
            <p:nvPr/>
          </p:nvSpPr>
          <p:spPr>
            <a:xfrm>
              <a:off x="3302962" y="5448273"/>
              <a:ext cx="109873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effectLst>
                    <a:outerShdw blurRad="63500" dist="25400" dir="5400000" algn="t" rotWithShape="0">
                      <a:prstClr val="black">
                        <a:alpha val="60000"/>
                      </a:prstClr>
                    </a:outerShdw>
                  </a:effectLst>
                </a:rPr>
                <a:t>8 %</a:t>
              </a:r>
              <a:endParaRPr lang="en-US" sz="2800" b="1" dirty="0">
                <a:solidFill>
                  <a:schemeClr val="bg1"/>
                </a:solidFill>
                <a:effectLst>
                  <a:outerShdw blurRad="63500" dist="25400" dir="5400000" algn="t" rotWithShape="0">
                    <a:prstClr val="black">
                      <a:alpha val="60000"/>
                    </a:prstClr>
                  </a:outerShdw>
                </a:effectLst>
              </a:endParaRPr>
            </a:p>
          </p:txBody>
        </p:sp>
        <p:sp>
          <p:nvSpPr>
            <p:cNvPr id="24" name="Bent Arrow 23"/>
            <p:cNvSpPr/>
            <p:nvPr/>
          </p:nvSpPr>
          <p:spPr>
            <a:xfrm rot="5400000">
              <a:off x="2183063" y="2910145"/>
              <a:ext cx="1348874" cy="2667001"/>
            </a:xfrm>
            <a:prstGeom prst="bentArrow">
              <a:avLst>
                <a:gd name="adj1" fmla="val 36631"/>
                <a:gd name="adj2" fmla="val 27118"/>
                <a:gd name="adj3" fmla="val 24045"/>
                <a:gd name="adj4" fmla="val 46341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bIns="182880" rtlCol="0" anchor="t"/>
            <a:lstStyle/>
            <a:p>
              <a:r>
                <a:rPr lang="en-US" dirty="0" err="1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75000"/>
                      </a:prst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Combinaison</a:t>
              </a:r>
              <a:endParaRPr lang="en-US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75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3999" y="1501692"/>
            <a:ext cx="8686801" cy="1755063"/>
            <a:chOff x="1524000" y="1524001"/>
            <a:chExt cx="8686801" cy="1755063"/>
          </a:xfrm>
        </p:grpSpPr>
        <p:sp>
          <p:nvSpPr>
            <p:cNvPr id="3" name="Right Arrow 2"/>
            <p:cNvSpPr/>
            <p:nvPr/>
          </p:nvSpPr>
          <p:spPr>
            <a:xfrm>
              <a:off x="1524000" y="1782199"/>
              <a:ext cx="7086600" cy="1000646"/>
            </a:xfrm>
            <a:prstGeom prst="rightArrow">
              <a:avLst>
                <a:gd name="adj1" fmla="val 50052"/>
                <a:gd name="adj2" fmla="val 43181"/>
              </a:avLst>
            </a:prstGeom>
            <a:solidFill>
              <a:srgbClr val="FF6600"/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2000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75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Sur Ensemble </a:t>
              </a:r>
              <a:r>
                <a:rPr lang="en-US" sz="2000" dirty="0" err="1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75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D’apprentissage</a:t>
              </a:r>
              <a:endParaRPr lang="en-US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7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8723074" y="1524001"/>
              <a:ext cx="1487727" cy="1755063"/>
              <a:chOff x="7199073" y="1524000"/>
              <a:chExt cx="1487727" cy="1755063"/>
            </a:xfrm>
            <a:solidFill>
              <a:srgbClr val="FF6600"/>
            </a:solidFill>
          </p:grpSpPr>
          <p:grpSp>
            <p:nvGrpSpPr>
              <p:cNvPr id="2" name="Group 1"/>
              <p:cNvGrpSpPr/>
              <p:nvPr/>
            </p:nvGrpSpPr>
            <p:grpSpPr>
              <a:xfrm>
                <a:off x="7199073" y="1524000"/>
                <a:ext cx="1487727" cy="1755063"/>
                <a:chOff x="-1774320" y="3569207"/>
                <a:chExt cx="1487727" cy="1755063"/>
              </a:xfrm>
              <a:grpFill/>
            </p:grpSpPr>
            <p:sp>
              <p:nvSpPr>
                <p:cNvPr id="46" name="Oval 45"/>
                <p:cNvSpPr/>
                <p:nvPr/>
              </p:nvSpPr>
              <p:spPr>
                <a:xfrm>
                  <a:off x="-1774320" y="4679206"/>
                  <a:ext cx="1487727" cy="645064"/>
                </a:xfrm>
                <a:prstGeom prst="ellipse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ysClr val="window" lastClr="FFFFFF"/>
                    </a:solidFill>
                    <a:latin typeface="Calibri"/>
                  </a:endParaRPr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-1754357" y="3569207"/>
                  <a:ext cx="1447800" cy="1447800"/>
                  <a:chOff x="6019800" y="3276599"/>
                  <a:chExt cx="533400" cy="533400"/>
                </a:xfrm>
                <a:grpFill/>
                <a:effectLst/>
              </p:grpSpPr>
              <p:sp>
                <p:nvSpPr>
                  <p:cNvPr id="43" name="Oval 42"/>
                  <p:cNvSpPr/>
                  <p:nvPr/>
                </p:nvSpPr>
                <p:spPr>
                  <a:xfrm>
                    <a:off x="6019800" y="3276599"/>
                    <a:ext cx="533400" cy="533400"/>
                  </a:xfrm>
                  <a:prstGeom prst="ellipse">
                    <a:avLst/>
                  </a:prstGeom>
                  <a:grpFill/>
                  <a:ln w="12700" cap="flat" cmpd="sng" algn="ctr">
                    <a:solidFill>
                      <a:srgbClr val="007A06"/>
                    </a:solidFill>
                    <a:prstDash val="solid"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ysClr val="window" lastClr="FFFFFF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6076474" y="3294184"/>
                    <a:ext cx="420053" cy="36933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ysClr val="window" lastClr="FFFFFF"/>
                      </a:solidFill>
                      <a:latin typeface="Calibri"/>
                    </a:endParaRPr>
                  </a:p>
                </p:txBody>
              </p:sp>
            </p:grpSp>
          </p:grpSp>
          <p:sp>
            <p:nvSpPr>
              <p:cNvPr id="37" name="TextBox 36"/>
              <p:cNvSpPr txBox="1"/>
              <p:nvPr/>
            </p:nvSpPr>
            <p:spPr>
              <a:xfrm>
                <a:off x="7393568" y="2005328"/>
                <a:ext cx="1098736" cy="523220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chemeClr val="bg1"/>
                    </a:solidFill>
                    <a:effectLst>
                      <a:outerShdw blurRad="63500" dist="25400" dir="5400000" algn="t" rotWithShape="0">
                        <a:prstClr val="black">
                          <a:alpha val="60000"/>
                        </a:prstClr>
                      </a:outerShdw>
                    </a:effectLst>
                  </a:rPr>
                  <a:t>12 %</a:t>
                </a:r>
                <a:endParaRPr lang="en-US" sz="2800" b="1" dirty="0">
                  <a:solidFill>
                    <a:schemeClr val="bg1"/>
                  </a:solidFill>
                  <a:effectLst>
                    <a:outerShdw blurRad="63500" dist="25400" dir="5400000" algn="t" rotWithShape="0">
                      <a:prstClr val="black">
                        <a:alpha val="60000"/>
                      </a:prstClr>
                    </a:outerShdw>
                  </a:effectLst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503294" y="2544423"/>
            <a:ext cx="6378176" cy="4038595"/>
            <a:chOff x="1524000" y="2545035"/>
            <a:chExt cx="6378176" cy="4038595"/>
          </a:xfrm>
        </p:grpSpPr>
        <p:sp>
          <p:nvSpPr>
            <p:cNvPr id="11" name="Bent Arrow 10"/>
            <p:cNvSpPr/>
            <p:nvPr/>
          </p:nvSpPr>
          <p:spPr>
            <a:xfrm rot="5400000">
              <a:off x="3426743" y="642292"/>
              <a:ext cx="2290514" cy="6096000"/>
            </a:xfrm>
            <a:prstGeom prst="bentArrow">
              <a:avLst>
                <a:gd name="adj1" fmla="val 21840"/>
                <a:gd name="adj2" fmla="val 20634"/>
                <a:gd name="adj3" fmla="val 17229"/>
                <a:gd name="adj4" fmla="val 39272"/>
              </a:avLst>
            </a:prstGeom>
            <a:solidFill>
              <a:srgbClr val="92D050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bIns="182880" rtlCol="0" anchor="t"/>
            <a:lstStyle/>
            <a:p>
              <a:r>
                <a:rPr lang="en-US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75000"/>
                      </a:prst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Validation </a:t>
              </a:r>
              <a:r>
                <a:rPr lang="en-US" dirty="0" err="1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75000"/>
                      </a:prst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Croisée</a:t>
              </a:r>
              <a:endParaRPr lang="en-US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75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414449" y="5029200"/>
              <a:ext cx="1487727" cy="1554430"/>
              <a:chOff x="4890448" y="5029200"/>
              <a:chExt cx="1487727" cy="1554430"/>
            </a:xfrm>
            <a:solidFill>
              <a:srgbClr val="92D050"/>
            </a:solidFill>
          </p:grpSpPr>
          <p:grpSp>
            <p:nvGrpSpPr>
              <p:cNvPr id="53" name="Group 52"/>
              <p:cNvGrpSpPr/>
              <p:nvPr/>
            </p:nvGrpSpPr>
            <p:grpSpPr>
              <a:xfrm>
                <a:off x="4890448" y="5029200"/>
                <a:ext cx="1487727" cy="1554430"/>
                <a:chOff x="-78666" y="5120640"/>
                <a:chExt cx="1487727" cy="1554430"/>
              </a:xfrm>
              <a:grpFill/>
            </p:grpSpPr>
            <p:sp>
              <p:nvSpPr>
                <p:cNvPr id="54" name="Oval 53"/>
                <p:cNvSpPr/>
                <p:nvPr/>
              </p:nvSpPr>
              <p:spPr>
                <a:xfrm>
                  <a:off x="-78666" y="6030006"/>
                  <a:ext cx="1487727" cy="645064"/>
                </a:xfrm>
                <a:prstGeom prst="ellipse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ysClr val="window" lastClr="FFFFFF"/>
                    </a:solidFill>
                    <a:latin typeface="Calibri"/>
                  </a:endParaRPr>
                </a:p>
              </p:txBody>
            </p:sp>
            <p:grpSp>
              <p:nvGrpSpPr>
                <p:cNvPr id="55" name="Group 54"/>
                <p:cNvGrpSpPr/>
                <p:nvPr/>
              </p:nvGrpSpPr>
              <p:grpSpPr>
                <a:xfrm>
                  <a:off x="25118" y="5120640"/>
                  <a:ext cx="1280160" cy="1280160"/>
                  <a:chOff x="6019800" y="3276599"/>
                  <a:chExt cx="533400" cy="533400"/>
                </a:xfrm>
                <a:grp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56" name="Oval 55"/>
                  <p:cNvSpPr/>
                  <p:nvPr/>
                </p:nvSpPr>
                <p:spPr>
                  <a:xfrm>
                    <a:off x="6019800" y="3276599"/>
                    <a:ext cx="533400" cy="533400"/>
                  </a:xfrm>
                  <a:prstGeom prst="ellipse">
                    <a:avLst/>
                  </a:prstGeom>
                  <a:grpFill/>
                  <a:ln w="12700" cap="flat" cmpd="sng" algn="ctr">
                    <a:solidFill>
                      <a:srgbClr val="00206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ysClr val="window" lastClr="FFFFFF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57" name="Oval 56"/>
                  <p:cNvSpPr/>
                  <p:nvPr/>
                </p:nvSpPr>
                <p:spPr>
                  <a:xfrm>
                    <a:off x="6076474" y="3294184"/>
                    <a:ext cx="420053" cy="369339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ysClr val="window" lastClr="FFFFFF"/>
                      </a:solidFill>
                      <a:latin typeface="Calibri"/>
                    </a:endParaRPr>
                  </a:p>
                </p:txBody>
              </p:sp>
            </p:grpSp>
          </p:grpSp>
          <p:sp>
            <p:nvSpPr>
              <p:cNvPr id="58" name="TextBox 57"/>
              <p:cNvSpPr txBox="1"/>
              <p:nvPr/>
            </p:nvSpPr>
            <p:spPr>
              <a:xfrm>
                <a:off x="5098591" y="5479051"/>
                <a:ext cx="1098736" cy="461665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effectLst>
                      <a:outerShdw blurRad="63500" dist="25400" dir="5400000" algn="t" rotWithShape="0">
                        <a:prstClr val="black">
                          <a:alpha val="60000"/>
                        </a:prstClr>
                      </a:outerShdw>
                    </a:effectLst>
                  </a:rPr>
                  <a:t>14 %</a:t>
                </a:r>
                <a:endParaRPr lang="en-US" sz="2400" b="1" dirty="0">
                  <a:solidFill>
                    <a:schemeClr val="bg1"/>
                  </a:solidFill>
                  <a:effectLst>
                    <a:outerShdw blurRad="63500" dist="25400" dir="5400000" algn="t" rotWithShape="0">
                      <a:prstClr val="black">
                        <a:alpha val="60000"/>
                      </a:prstClr>
                    </a:outerShdw>
                  </a:effectLst>
                </a:endParaRPr>
              </a:p>
            </p:txBody>
          </p:sp>
        </p:grpSp>
      </p:grpSp>
      <p:sp>
        <p:nvSpPr>
          <p:cNvPr id="38" name="Titel 1"/>
          <p:cNvSpPr txBox="1">
            <a:spLocks/>
          </p:cNvSpPr>
          <p:nvPr/>
        </p:nvSpPr>
        <p:spPr>
          <a:xfrm>
            <a:off x="1350038" y="249003"/>
            <a:ext cx="9150688" cy="54081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NL" dirty="0" smtClean="0"/>
              <a:t> </a:t>
            </a:r>
            <a:r>
              <a:rPr lang="nl-NL" sz="2800" b="1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EVALUATION</a:t>
            </a:r>
            <a:endParaRPr lang="nl-NL" sz="2800" b="1" dirty="0">
              <a:solidFill>
                <a:schemeClr val="bg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2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 rot="21172262">
            <a:off x="3416436" y="1350068"/>
            <a:ext cx="5240930" cy="4842334"/>
          </a:xfrm>
          <a:custGeom>
            <a:avLst/>
            <a:gdLst>
              <a:gd name="connsiteX0" fmla="*/ 3120206 w 5240930"/>
              <a:gd name="connsiteY0" fmla="*/ 18970 h 4842334"/>
              <a:gd name="connsiteX1" fmla="*/ 5221960 w 5240930"/>
              <a:gd name="connsiteY1" fmla="*/ 2721610 h 4842334"/>
              <a:gd name="connsiteX2" fmla="*/ 2519320 w 5240930"/>
              <a:gd name="connsiteY2" fmla="*/ 4823364 h 4842334"/>
              <a:gd name="connsiteX3" fmla="*/ 436222 w 5240930"/>
              <a:gd name="connsiteY3" fmla="*/ 2848572 h 4842334"/>
              <a:gd name="connsiteX4" fmla="*/ 414986 w 5240930"/>
              <a:gd name="connsiteY4" fmla="*/ 2682589 h 4842334"/>
              <a:gd name="connsiteX5" fmla="*/ 0 w 5240930"/>
              <a:gd name="connsiteY5" fmla="*/ 2682589 h 4842334"/>
              <a:gd name="connsiteX6" fmla="*/ 457731 w 5240930"/>
              <a:gd name="connsiteY6" fmla="*/ 1893399 h 4842334"/>
              <a:gd name="connsiteX7" fmla="*/ 460687 w 5240930"/>
              <a:gd name="connsiteY7" fmla="*/ 1876665 h 4842334"/>
              <a:gd name="connsiteX8" fmla="*/ 464753 w 5240930"/>
              <a:gd name="connsiteY8" fmla="*/ 1862301 h 4842334"/>
              <a:gd name="connsiteX9" fmla="*/ 472187 w 5240930"/>
              <a:gd name="connsiteY9" fmla="*/ 1868475 h 4842334"/>
              <a:gd name="connsiteX10" fmla="*/ 622092 w 5240930"/>
              <a:gd name="connsiteY10" fmla="*/ 1610017 h 4842334"/>
              <a:gd name="connsiteX11" fmla="*/ 1244183 w 5240930"/>
              <a:gd name="connsiteY11" fmla="*/ 2682589 h 4842334"/>
              <a:gd name="connsiteX12" fmla="*/ 890089 w 5240930"/>
              <a:gd name="connsiteY12" fmla="*/ 2682589 h 4842334"/>
              <a:gd name="connsiteX13" fmla="*/ 897077 w 5240930"/>
              <a:gd name="connsiteY13" fmla="*/ 2741570 h 4842334"/>
              <a:gd name="connsiteX14" fmla="*/ 2577925 w 5240930"/>
              <a:gd name="connsiteY14" fmla="*/ 4354791 h 4842334"/>
              <a:gd name="connsiteX15" fmla="*/ 4753388 w 5240930"/>
              <a:gd name="connsiteY15" fmla="*/ 2663005 h 4842334"/>
              <a:gd name="connsiteX16" fmla="*/ 3061602 w 5240930"/>
              <a:gd name="connsiteY16" fmla="*/ 487542 h 4842334"/>
              <a:gd name="connsiteX17" fmla="*/ 1132227 w 5240930"/>
              <a:gd name="connsiteY17" fmla="*/ 1445680 h 4842334"/>
              <a:gd name="connsiteX18" fmla="*/ 1061341 w 5240930"/>
              <a:gd name="connsiteY18" fmla="*/ 1583422 h 4842334"/>
              <a:gd name="connsiteX19" fmla="*/ 1153218 w 5240930"/>
              <a:gd name="connsiteY19" fmla="*/ 1039838 h 4842334"/>
              <a:gd name="connsiteX20" fmla="*/ 732981 w 5240930"/>
              <a:gd name="connsiteY20" fmla="*/ 1194281 h 4842334"/>
              <a:gd name="connsiteX21" fmla="*/ 850707 w 5240930"/>
              <a:gd name="connsiteY21" fmla="*/ 1011957 h 4842334"/>
              <a:gd name="connsiteX22" fmla="*/ 3120206 w 5240930"/>
              <a:gd name="connsiteY22" fmla="*/ 18970 h 484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240930" h="4842334">
                <a:moveTo>
                  <a:pt x="3120206" y="18970"/>
                </a:moveTo>
                <a:cubicBezTo>
                  <a:pt x="4446903" y="184900"/>
                  <a:pt x="5387890" y="1394913"/>
                  <a:pt x="5221960" y="2721610"/>
                </a:cubicBezTo>
                <a:cubicBezTo>
                  <a:pt x="5056030" y="4048307"/>
                  <a:pt x="3846017" y="4989294"/>
                  <a:pt x="2519320" y="4823364"/>
                </a:cubicBezTo>
                <a:cubicBezTo>
                  <a:pt x="1441379" y="4688546"/>
                  <a:pt x="618067" y="3864470"/>
                  <a:pt x="436222" y="2848572"/>
                </a:cubicBezTo>
                <a:lnTo>
                  <a:pt x="414986" y="2682589"/>
                </a:lnTo>
                <a:lnTo>
                  <a:pt x="0" y="2682589"/>
                </a:lnTo>
                <a:lnTo>
                  <a:pt x="457731" y="1893399"/>
                </a:lnTo>
                <a:lnTo>
                  <a:pt x="460687" y="1876665"/>
                </a:lnTo>
                <a:lnTo>
                  <a:pt x="464753" y="1862301"/>
                </a:lnTo>
                <a:lnTo>
                  <a:pt x="472187" y="1868475"/>
                </a:lnTo>
                <a:lnTo>
                  <a:pt x="622092" y="1610017"/>
                </a:lnTo>
                <a:lnTo>
                  <a:pt x="1244183" y="2682589"/>
                </a:lnTo>
                <a:lnTo>
                  <a:pt x="890089" y="2682589"/>
                </a:lnTo>
                <a:lnTo>
                  <a:pt x="897077" y="2741570"/>
                </a:lnTo>
                <a:cubicBezTo>
                  <a:pt x="1034804" y="3570131"/>
                  <a:pt x="1701904" y="4245227"/>
                  <a:pt x="2577925" y="4354791"/>
                </a:cubicBezTo>
                <a:cubicBezTo>
                  <a:pt x="3645836" y="4488355"/>
                  <a:pt x="4619824" y="3730916"/>
                  <a:pt x="4753388" y="2663005"/>
                </a:cubicBezTo>
                <a:cubicBezTo>
                  <a:pt x="4886951" y="1595094"/>
                  <a:pt x="4129513" y="621106"/>
                  <a:pt x="3061602" y="487542"/>
                </a:cubicBezTo>
                <a:cubicBezTo>
                  <a:pt x="2260669" y="387370"/>
                  <a:pt x="1512567" y="788386"/>
                  <a:pt x="1132227" y="1445680"/>
                </a:cubicBezTo>
                <a:lnTo>
                  <a:pt x="1061341" y="1583422"/>
                </a:lnTo>
                <a:lnTo>
                  <a:pt x="1153218" y="1039838"/>
                </a:lnTo>
                <a:lnTo>
                  <a:pt x="732981" y="1194281"/>
                </a:lnTo>
                <a:lnTo>
                  <a:pt x="850707" y="1011957"/>
                </a:lnTo>
                <a:cubicBezTo>
                  <a:pt x="1351150" y="314007"/>
                  <a:pt x="2208102" y="-95107"/>
                  <a:pt x="3120206" y="1897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72526" y="1675770"/>
            <a:ext cx="1364105" cy="136410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32833" y="1815448"/>
            <a:ext cx="125098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Arial Narrow" charset="0"/>
                <a:ea typeface="Arial Narrow" charset="0"/>
                <a:cs typeface="Arial Narrow" charset="0"/>
              </a:rPr>
              <a:t>Refactor (Premier test)</a:t>
            </a:r>
            <a:endParaRPr lang="en-US" sz="24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402644" y="1733561"/>
            <a:ext cx="1364105" cy="13641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62951" y="2000114"/>
            <a:ext cx="125098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Arial Narrow" charset="0"/>
                <a:ea typeface="Arial Narrow" charset="0"/>
                <a:cs typeface="Arial Narrow" charset="0"/>
              </a:rPr>
              <a:t>1 test </a:t>
            </a:r>
            <a:r>
              <a:rPr lang="en-US" sz="2400" dirty="0" err="1" smtClean="0">
                <a:latin typeface="Arial Narrow" charset="0"/>
                <a:ea typeface="Arial Narrow" charset="0"/>
                <a:cs typeface="Arial Narrow" charset="0"/>
              </a:rPr>
              <a:t>Echec</a:t>
            </a:r>
            <a:endParaRPr lang="en-US" sz="24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861690" y="4453283"/>
            <a:ext cx="1364105" cy="136410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885647" y="4900796"/>
            <a:ext cx="1250984" cy="4690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Arial Narrow" charset="0"/>
                <a:ea typeface="Arial Narrow" charset="0"/>
                <a:cs typeface="Arial Narrow" charset="0"/>
              </a:rPr>
              <a:t>Pass</a:t>
            </a:r>
            <a:endParaRPr lang="en-US" sz="24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18687" y="4485616"/>
            <a:ext cx="1364105" cy="1364105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203086" y="4826663"/>
            <a:ext cx="125098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Arial Narrow" charset="0"/>
                <a:ea typeface="Arial Narrow" charset="0"/>
                <a:cs typeface="Arial Narrow" charset="0"/>
              </a:rPr>
              <a:t>Build(</a:t>
            </a:r>
            <a:r>
              <a:rPr lang="en-US" sz="2400" dirty="0" err="1" smtClean="0">
                <a:latin typeface="Arial Narrow" charset="0"/>
                <a:ea typeface="Arial Narrow" charset="0"/>
                <a:cs typeface="Arial Narrow" charset="0"/>
              </a:rPr>
              <a:t>codage</a:t>
            </a:r>
            <a:r>
              <a:rPr lang="en-US" sz="2400" dirty="0" smtClean="0">
                <a:latin typeface="Arial Narrow" charset="0"/>
                <a:ea typeface="Arial Narrow" charset="0"/>
                <a:cs typeface="Arial Narrow" charset="0"/>
              </a:rPr>
              <a:t>)</a:t>
            </a:r>
            <a:endParaRPr lang="en-US" sz="24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86449" y="3478848"/>
            <a:ext cx="22161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TDD</a:t>
            </a:r>
            <a:endParaRPr lang="en-US" sz="3200" dirty="0">
              <a:solidFill>
                <a:schemeClr val="bg1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22" name="Titel 1"/>
          <p:cNvSpPr txBox="1">
            <a:spLocks/>
          </p:cNvSpPr>
          <p:nvPr/>
        </p:nvSpPr>
        <p:spPr>
          <a:xfrm>
            <a:off x="1124281" y="138178"/>
            <a:ext cx="9150688" cy="54081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NL" dirty="0" smtClean="0"/>
              <a:t> </a:t>
            </a:r>
            <a:r>
              <a:rPr lang="nl-NL" sz="2800" b="1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DEPLOIEMENT TDD ET CI</a:t>
            </a:r>
            <a:endParaRPr lang="nl-NL" sz="2800" b="1" dirty="0">
              <a:solidFill>
                <a:schemeClr val="bg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89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>
            <a:off x="9285583" y="6088716"/>
            <a:ext cx="331856" cy="275173"/>
          </a:xfrm>
          <a:custGeom>
            <a:avLst/>
            <a:gdLst>
              <a:gd name="T0" fmla="*/ 2823 w 3863"/>
              <a:gd name="T1" fmla="*/ 12 h 2669"/>
              <a:gd name="T2" fmla="*/ 3027 w 3863"/>
              <a:gd name="T3" fmla="*/ 70 h 2669"/>
              <a:gd name="T4" fmla="*/ 3203 w 3863"/>
              <a:gd name="T5" fmla="*/ 171 h 2669"/>
              <a:gd name="T6" fmla="*/ 3431 w 3863"/>
              <a:gd name="T7" fmla="*/ 174 h 2669"/>
              <a:gd name="T8" fmla="*/ 3680 w 3863"/>
              <a:gd name="T9" fmla="*/ 86 h 2669"/>
              <a:gd name="T10" fmla="*/ 3700 w 3863"/>
              <a:gd name="T11" fmla="*/ 162 h 2669"/>
              <a:gd name="T12" fmla="*/ 3576 w 3863"/>
              <a:gd name="T13" fmla="*/ 309 h 2669"/>
              <a:gd name="T14" fmla="*/ 3409 w 3863"/>
              <a:gd name="T15" fmla="*/ 422 h 2669"/>
              <a:gd name="T16" fmla="*/ 3689 w 3863"/>
              <a:gd name="T17" fmla="*/ 372 h 2669"/>
              <a:gd name="T18" fmla="*/ 3809 w 3863"/>
              <a:gd name="T19" fmla="*/ 382 h 2669"/>
              <a:gd name="T20" fmla="*/ 3616 w 3863"/>
              <a:gd name="T21" fmla="*/ 562 h 2669"/>
              <a:gd name="T22" fmla="*/ 3470 w 3863"/>
              <a:gd name="T23" fmla="*/ 752 h 2669"/>
              <a:gd name="T24" fmla="*/ 3453 w 3863"/>
              <a:gd name="T25" fmla="*/ 984 h 2669"/>
              <a:gd name="T26" fmla="*/ 3401 w 3863"/>
              <a:gd name="T27" fmla="*/ 1216 h 2669"/>
              <a:gd name="T28" fmla="*/ 3314 w 3863"/>
              <a:gd name="T29" fmla="*/ 1446 h 2669"/>
              <a:gd name="T30" fmla="*/ 3194 w 3863"/>
              <a:gd name="T31" fmla="*/ 1669 h 2669"/>
              <a:gd name="T32" fmla="*/ 3042 w 3863"/>
              <a:gd name="T33" fmla="*/ 1880 h 2669"/>
              <a:gd name="T34" fmla="*/ 2856 w 3863"/>
              <a:gd name="T35" fmla="*/ 2076 h 2669"/>
              <a:gd name="T36" fmla="*/ 2639 w 3863"/>
              <a:gd name="T37" fmla="*/ 2251 h 2669"/>
              <a:gd name="T38" fmla="*/ 2390 w 3863"/>
              <a:gd name="T39" fmla="*/ 2401 h 2669"/>
              <a:gd name="T40" fmla="*/ 2109 w 3863"/>
              <a:gd name="T41" fmla="*/ 2522 h 2669"/>
              <a:gd name="T42" fmla="*/ 1799 w 3863"/>
              <a:gd name="T43" fmla="*/ 2610 h 2669"/>
              <a:gd name="T44" fmla="*/ 1459 w 3863"/>
              <a:gd name="T45" fmla="*/ 2659 h 2669"/>
              <a:gd name="T46" fmla="*/ 1094 w 3863"/>
              <a:gd name="T47" fmla="*/ 2666 h 2669"/>
              <a:gd name="T48" fmla="*/ 741 w 3863"/>
              <a:gd name="T49" fmla="*/ 2627 h 2669"/>
              <a:gd name="T50" fmla="*/ 408 w 3863"/>
              <a:gd name="T51" fmla="*/ 2542 h 2669"/>
              <a:gd name="T52" fmla="*/ 98 w 3863"/>
              <a:gd name="T53" fmla="*/ 2416 h 2669"/>
              <a:gd name="T54" fmla="*/ 189 w 3863"/>
              <a:gd name="T55" fmla="*/ 2375 h 2669"/>
              <a:gd name="T56" fmla="*/ 514 w 3863"/>
              <a:gd name="T57" fmla="*/ 2348 h 2669"/>
              <a:gd name="T58" fmla="*/ 817 w 3863"/>
              <a:gd name="T59" fmla="*/ 2267 h 2669"/>
              <a:gd name="T60" fmla="*/ 1089 w 3863"/>
              <a:gd name="T61" fmla="*/ 2139 h 2669"/>
              <a:gd name="T62" fmla="*/ 1029 w 3863"/>
              <a:gd name="T63" fmla="*/ 2074 h 2669"/>
              <a:gd name="T64" fmla="*/ 829 w 3863"/>
              <a:gd name="T65" fmla="*/ 2014 h 2669"/>
              <a:gd name="T66" fmla="*/ 658 w 3863"/>
              <a:gd name="T67" fmla="*/ 1914 h 2669"/>
              <a:gd name="T68" fmla="*/ 523 w 3863"/>
              <a:gd name="T69" fmla="*/ 1780 h 2669"/>
              <a:gd name="T70" fmla="*/ 433 w 3863"/>
              <a:gd name="T71" fmla="*/ 1620 h 2669"/>
              <a:gd name="T72" fmla="*/ 654 w 3863"/>
              <a:gd name="T73" fmla="*/ 1629 h 2669"/>
              <a:gd name="T74" fmla="*/ 719 w 3863"/>
              <a:gd name="T75" fmla="*/ 1593 h 2669"/>
              <a:gd name="T76" fmla="*/ 524 w 3863"/>
              <a:gd name="T77" fmla="*/ 1516 h 2669"/>
              <a:gd name="T78" fmla="*/ 361 w 3863"/>
              <a:gd name="T79" fmla="*/ 1399 h 2669"/>
              <a:gd name="T80" fmla="*/ 240 w 3863"/>
              <a:gd name="T81" fmla="*/ 1249 h 2669"/>
              <a:gd name="T82" fmla="*/ 170 w 3863"/>
              <a:gd name="T83" fmla="*/ 1074 h 2669"/>
              <a:gd name="T84" fmla="*/ 156 w 3863"/>
              <a:gd name="T85" fmla="*/ 938 h 2669"/>
              <a:gd name="T86" fmla="*/ 327 w 3863"/>
              <a:gd name="T87" fmla="*/ 999 h 2669"/>
              <a:gd name="T88" fmla="*/ 514 w 3863"/>
              <a:gd name="T89" fmla="*/ 1023 h 2669"/>
              <a:gd name="T90" fmla="*/ 358 w 3863"/>
              <a:gd name="T91" fmla="*/ 906 h 2669"/>
              <a:gd name="T92" fmla="*/ 243 w 3863"/>
              <a:gd name="T93" fmla="*/ 758 h 2669"/>
              <a:gd name="T94" fmla="*/ 175 w 3863"/>
              <a:gd name="T95" fmla="*/ 586 h 2669"/>
              <a:gd name="T96" fmla="*/ 165 w 3863"/>
              <a:gd name="T97" fmla="*/ 401 h 2669"/>
              <a:gd name="T98" fmla="*/ 210 w 3863"/>
              <a:gd name="T99" fmla="*/ 228 h 2669"/>
              <a:gd name="T100" fmla="*/ 345 w 3863"/>
              <a:gd name="T101" fmla="*/ 198 h 2669"/>
              <a:gd name="T102" fmla="*/ 597 w 3863"/>
              <a:gd name="T103" fmla="*/ 401 h 2669"/>
              <a:gd name="T104" fmla="*/ 883 w 3863"/>
              <a:gd name="T105" fmla="*/ 570 h 2669"/>
              <a:gd name="T106" fmla="*/ 1200 w 3863"/>
              <a:gd name="T107" fmla="*/ 699 h 2669"/>
              <a:gd name="T108" fmla="*/ 1541 w 3863"/>
              <a:gd name="T109" fmla="*/ 786 h 2669"/>
              <a:gd name="T110" fmla="*/ 1904 w 3863"/>
              <a:gd name="T111" fmla="*/ 827 h 2669"/>
              <a:gd name="T112" fmla="*/ 1882 w 3863"/>
              <a:gd name="T113" fmla="*/ 674 h 2669"/>
              <a:gd name="T114" fmla="*/ 1914 w 3863"/>
              <a:gd name="T115" fmla="*/ 485 h 2669"/>
              <a:gd name="T116" fmla="*/ 2004 w 3863"/>
              <a:gd name="T117" fmla="*/ 316 h 2669"/>
              <a:gd name="T118" fmla="*/ 2140 w 3863"/>
              <a:gd name="T119" fmla="*/ 177 h 2669"/>
              <a:gd name="T120" fmla="*/ 2318 w 3863"/>
              <a:gd name="T121" fmla="*/ 73 h 2669"/>
              <a:gd name="T122" fmla="*/ 2524 w 3863"/>
              <a:gd name="T123" fmla="*/ 12 h 2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3" h="2669">
                <a:moveTo>
                  <a:pt x="2675" y="0"/>
                </a:moveTo>
                <a:lnTo>
                  <a:pt x="2750" y="3"/>
                </a:lnTo>
                <a:lnTo>
                  <a:pt x="2823" y="12"/>
                </a:lnTo>
                <a:lnTo>
                  <a:pt x="2894" y="26"/>
                </a:lnTo>
                <a:lnTo>
                  <a:pt x="2962" y="45"/>
                </a:lnTo>
                <a:lnTo>
                  <a:pt x="3027" y="70"/>
                </a:lnTo>
                <a:lnTo>
                  <a:pt x="3090" y="100"/>
                </a:lnTo>
                <a:lnTo>
                  <a:pt x="3149" y="133"/>
                </a:lnTo>
                <a:lnTo>
                  <a:pt x="3203" y="171"/>
                </a:lnTo>
                <a:lnTo>
                  <a:pt x="3253" y="212"/>
                </a:lnTo>
                <a:lnTo>
                  <a:pt x="3343" y="195"/>
                </a:lnTo>
                <a:lnTo>
                  <a:pt x="3431" y="174"/>
                </a:lnTo>
                <a:lnTo>
                  <a:pt x="3516" y="148"/>
                </a:lnTo>
                <a:lnTo>
                  <a:pt x="3599" y="119"/>
                </a:lnTo>
                <a:lnTo>
                  <a:pt x="3680" y="86"/>
                </a:lnTo>
                <a:lnTo>
                  <a:pt x="3758" y="49"/>
                </a:lnTo>
                <a:lnTo>
                  <a:pt x="3733" y="107"/>
                </a:lnTo>
                <a:lnTo>
                  <a:pt x="3700" y="162"/>
                </a:lnTo>
                <a:lnTo>
                  <a:pt x="3664" y="214"/>
                </a:lnTo>
                <a:lnTo>
                  <a:pt x="3622" y="264"/>
                </a:lnTo>
                <a:lnTo>
                  <a:pt x="3576" y="309"/>
                </a:lnTo>
                <a:lnTo>
                  <a:pt x="3524" y="351"/>
                </a:lnTo>
                <a:lnTo>
                  <a:pt x="3469" y="389"/>
                </a:lnTo>
                <a:lnTo>
                  <a:pt x="3409" y="422"/>
                </a:lnTo>
                <a:lnTo>
                  <a:pt x="3504" y="410"/>
                </a:lnTo>
                <a:lnTo>
                  <a:pt x="3597" y="393"/>
                </a:lnTo>
                <a:lnTo>
                  <a:pt x="3689" y="372"/>
                </a:lnTo>
                <a:lnTo>
                  <a:pt x="3778" y="346"/>
                </a:lnTo>
                <a:lnTo>
                  <a:pt x="3863" y="315"/>
                </a:lnTo>
                <a:lnTo>
                  <a:pt x="3809" y="382"/>
                </a:lnTo>
                <a:lnTo>
                  <a:pt x="3748" y="446"/>
                </a:lnTo>
                <a:lnTo>
                  <a:pt x="3684" y="505"/>
                </a:lnTo>
                <a:lnTo>
                  <a:pt x="3616" y="562"/>
                </a:lnTo>
                <a:lnTo>
                  <a:pt x="3543" y="615"/>
                </a:lnTo>
                <a:lnTo>
                  <a:pt x="3467" y="665"/>
                </a:lnTo>
                <a:lnTo>
                  <a:pt x="3470" y="752"/>
                </a:lnTo>
                <a:lnTo>
                  <a:pt x="3469" y="829"/>
                </a:lnTo>
                <a:lnTo>
                  <a:pt x="3463" y="906"/>
                </a:lnTo>
                <a:lnTo>
                  <a:pt x="3453" y="984"/>
                </a:lnTo>
                <a:lnTo>
                  <a:pt x="3439" y="1060"/>
                </a:lnTo>
                <a:lnTo>
                  <a:pt x="3422" y="1138"/>
                </a:lnTo>
                <a:lnTo>
                  <a:pt x="3401" y="1216"/>
                </a:lnTo>
                <a:lnTo>
                  <a:pt x="3376" y="1293"/>
                </a:lnTo>
                <a:lnTo>
                  <a:pt x="3347" y="1370"/>
                </a:lnTo>
                <a:lnTo>
                  <a:pt x="3314" y="1446"/>
                </a:lnTo>
                <a:lnTo>
                  <a:pt x="3278" y="1521"/>
                </a:lnTo>
                <a:lnTo>
                  <a:pt x="3238" y="1595"/>
                </a:lnTo>
                <a:lnTo>
                  <a:pt x="3194" y="1669"/>
                </a:lnTo>
                <a:lnTo>
                  <a:pt x="3148" y="1741"/>
                </a:lnTo>
                <a:lnTo>
                  <a:pt x="3096" y="1812"/>
                </a:lnTo>
                <a:lnTo>
                  <a:pt x="3042" y="1880"/>
                </a:lnTo>
                <a:lnTo>
                  <a:pt x="2983" y="1947"/>
                </a:lnTo>
                <a:lnTo>
                  <a:pt x="2922" y="2013"/>
                </a:lnTo>
                <a:lnTo>
                  <a:pt x="2856" y="2076"/>
                </a:lnTo>
                <a:lnTo>
                  <a:pt x="2787" y="2136"/>
                </a:lnTo>
                <a:lnTo>
                  <a:pt x="2715" y="2195"/>
                </a:lnTo>
                <a:lnTo>
                  <a:pt x="2639" y="2251"/>
                </a:lnTo>
                <a:lnTo>
                  <a:pt x="2559" y="2303"/>
                </a:lnTo>
                <a:lnTo>
                  <a:pt x="2476" y="2354"/>
                </a:lnTo>
                <a:lnTo>
                  <a:pt x="2390" y="2401"/>
                </a:lnTo>
                <a:lnTo>
                  <a:pt x="2300" y="2445"/>
                </a:lnTo>
                <a:lnTo>
                  <a:pt x="2207" y="2485"/>
                </a:lnTo>
                <a:lnTo>
                  <a:pt x="2109" y="2522"/>
                </a:lnTo>
                <a:lnTo>
                  <a:pt x="2010" y="2555"/>
                </a:lnTo>
                <a:lnTo>
                  <a:pt x="1906" y="2584"/>
                </a:lnTo>
                <a:lnTo>
                  <a:pt x="1799" y="2610"/>
                </a:lnTo>
                <a:lnTo>
                  <a:pt x="1690" y="2631"/>
                </a:lnTo>
                <a:lnTo>
                  <a:pt x="1576" y="2647"/>
                </a:lnTo>
                <a:lnTo>
                  <a:pt x="1459" y="2659"/>
                </a:lnTo>
                <a:lnTo>
                  <a:pt x="1339" y="2666"/>
                </a:lnTo>
                <a:lnTo>
                  <a:pt x="1215" y="2669"/>
                </a:lnTo>
                <a:lnTo>
                  <a:pt x="1094" y="2666"/>
                </a:lnTo>
                <a:lnTo>
                  <a:pt x="975" y="2658"/>
                </a:lnTo>
                <a:lnTo>
                  <a:pt x="857" y="2645"/>
                </a:lnTo>
                <a:lnTo>
                  <a:pt x="741" y="2627"/>
                </a:lnTo>
                <a:lnTo>
                  <a:pt x="628" y="2602"/>
                </a:lnTo>
                <a:lnTo>
                  <a:pt x="516" y="2575"/>
                </a:lnTo>
                <a:lnTo>
                  <a:pt x="408" y="2542"/>
                </a:lnTo>
                <a:lnTo>
                  <a:pt x="301" y="2504"/>
                </a:lnTo>
                <a:lnTo>
                  <a:pt x="197" y="2463"/>
                </a:lnTo>
                <a:lnTo>
                  <a:pt x="98" y="2416"/>
                </a:lnTo>
                <a:lnTo>
                  <a:pt x="0" y="2366"/>
                </a:lnTo>
                <a:lnTo>
                  <a:pt x="94" y="2373"/>
                </a:lnTo>
                <a:lnTo>
                  <a:pt x="189" y="2375"/>
                </a:lnTo>
                <a:lnTo>
                  <a:pt x="300" y="2372"/>
                </a:lnTo>
                <a:lnTo>
                  <a:pt x="408" y="2363"/>
                </a:lnTo>
                <a:lnTo>
                  <a:pt x="514" y="2348"/>
                </a:lnTo>
                <a:lnTo>
                  <a:pt x="617" y="2326"/>
                </a:lnTo>
                <a:lnTo>
                  <a:pt x="718" y="2299"/>
                </a:lnTo>
                <a:lnTo>
                  <a:pt x="817" y="2267"/>
                </a:lnTo>
                <a:lnTo>
                  <a:pt x="911" y="2229"/>
                </a:lnTo>
                <a:lnTo>
                  <a:pt x="1002" y="2187"/>
                </a:lnTo>
                <a:lnTo>
                  <a:pt x="1089" y="2139"/>
                </a:lnTo>
                <a:lnTo>
                  <a:pt x="1174" y="2088"/>
                </a:lnTo>
                <a:lnTo>
                  <a:pt x="1100" y="2084"/>
                </a:lnTo>
                <a:lnTo>
                  <a:pt x="1029" y="2074"/>
                </a:lnTo>
                <a:lnTo>
                  <a:pt x="960" y="2058"/>
                </a:lnTo>
                <a:lnTo>
                  <a:pt x="893" y="2039"/>
                </a:lnTo>
                <a:lnTo>
                  <a:pt x="829" y="2014"/>
                </a:lnTo>
                <a:lnTo>
                  <a:pt x="768" y="1985"/>
                </a:lnTo>
                <a:lnTo>
                  <a:pt x="711" y="1951"/>
                </a:lnTo>
                <a:lnTo>
                  <a:pt x="658" y="1914"/>
                </a:lnTo>
                <a:lnTo>
                  <a:pt x="609" y="1872"/>
                </a:lnTo>
                <a:lnTo>
                  <a:pt x="564" y="1828"/>
                </a:lnTo>
                <a:lnTo>
                  <a:pt x="523" y="1780"/>
                </a:lnTo>
                <a:lnTo>
                  <a:pt x="488" y="1729"/>
                </a:lnTo>
                <a:lnTo>
                  <a:pt x="458" y="1675"/>
                </a:lnTo>
                <a:lnTo>
                  <a:pt x="433" y="1620"/>
                </a:lnTo>
                <a:lnTo>
                  <a:pt x="508" y="1629"/>
                </a:lnTo>
                <a:lnTo>
                  <a:pt x="583" y="1631"/>
                </a:lnTo>
                <a:lnTo>
                  <a:pt x="654" y="1629"/>
                </a:lnTo>
                <a:lnTo>
                  <a:pt x="724" y="1621"/>
                </a:lnTo>
                <a:lnTo>
                  <a:pt x="791" y="1608"/>
                </a:lnTo>
                <a:lnTo>
                  <a:pt x="719" y="1593"/>
                </a:lnTo>
                <a:lnTo>
                  <a:pt x="652" y="1572"/>
                </a:lnTo>
                <a:lnTo>
                  <a:pt x="586" y="1547"/>
                </a:lnTo>
                <a:lnTo>
                  <a:pt x="524" y="1516"/>
                </a:lnTo>
                <a:lnTo>
                  <a:pt x="466" y="1482"/>
                </a:lnTo>
                <a:lnTo>
                  <a:pt x="411" y="1443"/>
                </a:lnTo>
                <a:lnTo>
                  <a:pt x="361" y="1399"/>
                </a:lnTo>
                <a:lnTo>
                  <a:pt x="315" y="1353"/>
                </a:lnTo>
                <a:lnTo>
                  <a:pt x="275" y="1303"/>
                </a:lnTo>
                <a:lnTo>
                  <a:pt x="240" y="1249"/>
                </a:lnTo>
                <a:lnTo>
                  <a:pt x="210" y="1194"/>
                </a:lnTo>
                <a:lnTo>
                  <a:pt x="187" y="1135"/>
                </a:lnTo>
                <a:lnTo>
                  <a:pt x="170" y="1074"/>
                </a:lnTo>
                <a:lnTo>
                  <a:pt x="159" y="1011"/>
                </a:lnTo>
                <a:lnTo>
                  <a:pt x="156" y="946"/>
                </a:lnTo>
                <a:lnTo>
                  <a:pt x="156" y="938"/>
                </a:lnTo>
                <a:lnTo>
                  <a:pt x="210" y="962"/>
                </a:lnTo>
                <a:lnTo>
                  <a:pt x="268" y="982"/>
                </a:lnTo>
                <a:lnTo>
                  <a:pt x="327" y="999"/>
                </a:lnTo>
                <a:lnTo>
                  <a:pt x="388" y="1011"/>
                </a:lnTo>
                <a:lnTo>
                  <a:pt x="449" y="1019"/>
                </a:lnTo>
                <a:lnTo>
                  <a:pt x="514" y="1023"/>
                </a:lnTo>
                <a:lnTo>
                  <a:pt x="458" y="988"/>
                </a:lnTo>
                <a:lnTo>
                  <a:pt x="405" y="949"/>
                </a:lnTo>
                <a:lnTo>
                  <a:pt x="358" y="906"/>
                </a:lnTo>
                <a:lnTo>
                  <a:pt x="314" y="860"/>
                </a:lnTo>
                <a:lnTo>
                  <a:pt x="276" y="811"/>
                </a:lnTo>
                <a:lnTo>
                  <a:pt x="243" y="758"/>
                </a:lnTo>
                <a:lnTo>
                  <a:pt x="214" y="703"/>
                </a:lnTo>
                <a:lnTo>
                  <a:pt x="191" y="646"/>
                </a:lnTo>
                <a:lnTo>
                  <a:pt x="175" y="586"/>
                </a:lnTo>
                <a:lnTo>
                  <a:pt x="165" y="526"/>
                </a:lnTo>
                <a:lnTo>
                  <a:pt x="162" y="462"/>
                </a:lnTo>
                <a:lnTo>
                  <a:pt x="165" y="401"/>
                </a:lnTo>
                <a:lnTo>
                  <a:pt x="174" y="341"/>
                </a:lnTo>
                <a:lnTo>
                  <a:pt x="189" y="284"/>
                </a:lnTo>
                <a:lnTo>
                  <a:pt x="210" y="228"/>
                </a:lnTo>
                <a:lnTo>
                  <a:pt x="237" y="175"/>
                </a:lnTo>
                <a:lnTo>
                  <a:pt x="269" y="123"/>
                </a:lnTo>
                <a:lnTo>
                  <a:pt x="345" y="198"/>
                </a:lnTo>
                <a:lnTo>
                  <a:pt x="425" y="270"/>
                </a:lnTo>
                <a:lnTo>
                  <a:pt x="509" y="337"/>
                </a:lnTo>
                <a:lnTo>
                  <a:pt x="597" y="401"/>
                </a:lnTo>
                <a:lnTo>
                  <a:pt x="688" y="462"/>
                </a:lnTo>
                <a:lnTo>
                  <a:pt x="785" y="517"/>
                </a:lnTo>
                <a:lnTo>
                  <a:pt x="883" y="570"/>
                </a:lnTo>
                <a:lnTo>
                  <a:pt x="986" y="618"/>
                </a:lnTo>
                <a:lnTo>
                  <a:pt x="1092" y="661"/>
                </a:lnTo>
                <a:lnTo>
                  <a:pt x="1200" y="699"/>
                </a:lnTo>
                <a:lnTo>
                  <a:pt x="1310" y="734"/>
                </a:lnTo>
                <a:lnTo>
                  <a:pt x="1425" y="763"/>
                </a:lnTo>
                <a:lnTo>
                  <a:pt x="1541" y="786"/>
                </a:lnTo>
                <a:lnTo>
                  <a:pt x="1660" y="806"/>
                </a:lnTo>
                <a:lnTo>
                  <a:pt x="1780" y="819"/>
                </a:lnTo>
                <a:lnTo>
                  <a:pt x="1904" y="827"/>
                </a:lnTo>
                <a:lnTo>
                  <a:pt x="1892" y="777"/>
                </a:lnTo>
                <a:lnTo>
                  <a:pt x="1885" y="726"/>
                </a:lnTo>
                <a:lnTo>
                  <a:pt x="1882" y="674"/>
                </a:lnTo>
                <a:lnTo>
                  <a:pt x="1887" y="608"/>
                </a:lnTo>
                <a:lnTo>
                  <a:pt x="1898" y="546"/>
                </a:lnTo>
                <a:lnTo>
                  <a:pt x="1914" y="485"/>
                </a:lnTo>
                <a:lnTo>
                  <a:pt x="1938" y="425"/>
                </a:lnTo>
                <a:lnTo>
                  <a:pt x="1968" y="370"/>
                </a:lnTo>
                <a:lnTo>
                  <a:pt x="2004" y="316"/>
                </a:lnTo>
                <a:lnTo>
                  <a:pt x="2044" y="266"/>
                </a:lnTo>
                <a:lnTo>
                  <a:pt x="2090" y="219"/>
                </a:lnTo>
                <a:lnTo>
                  <a:pt x="2140" y="177"/>
                </a:lnTo>
                <a:lnTo>
                  <a:pt x="2196" y="137"/>
                </a:lnTo>
                <a:lnTo>
                  <a:pt x="2255" y="103"/>
                </a:lnTo>
                <a:lnTo>
                  <a:pt x="2318" y="73"/>
                </a:lnTo>
                <a:lnTo>
                  <a:pt x="2384" y="47"/>
                </a:lnTo>
                <a:lnTo>
                  <a:pt x="2453" y="27"/>
                </a:lnTo>
                <a:lnTo>
                  <a:pt x="2524" y="12"/>
                </a:lnTo>
                <a:lnTo>
                  <a:pt x="2599" y="3"/>
                </a:lnTo>
                <a:lnTo>
                  <a:pt x="26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621603" y="6076509"/>
            <a:ext cx="2548533" cy="312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espyMur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37418" y="6400801"/>
            <a:ext cx="2548533" cy="304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://espoir.me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474"/>
          <p:cNvSpPr>
            <a:spLocks noEditPoints="1"/>
          </p:cNvSpPr>
          <p:nvPr/>
        </p:nvSpPr>
        <p:spPr bwMode="auto">
          <a:xfrm>
            <a:off x="9320587" y="6445859"/>
            <a:ext cx="211495" cy="213890"/>
          </a:xfrm>
          <a:custGeom>
            <a:avLst/>
            <a:gdLst>
              <a:gd name="T0" fmla="*/ 1349 w 3531"/>
              <a:gd name="T1" fmla="*/ 1544 h 3517"/>
              <a:gd name="T2" fmla="*/ 1478 w 3531"/>
              <a:gd name="T3" fmla="*/ 1655 h 3517"/>
              <a:gd name="T4" fmla="*/ 1441 w 3531"/>
              <a:gd name="T5" fmla="*/ 1744 h 3517"/>
              <a:gd name="T6" fmla="*/ 1346 w 3531"/>
              <a:gd name="T7" fmla="*/ 1730 h 3517"/>
              <a:gd name="T8" fmla="*/ 1195 w 3531"/>
              <a:gd name="T9" fmla="*/ 1664 h 3517"/>
              <a:gd name="T10" fmla="*/ 1036 w 3531"/>
              <a:gd name="T11" fmla="*/ 1709 h 3517"/>
              <a:gd name="T12" fmla="*/ 172 w 3531"/>
              <a:gd name="T13" fmla="*/ 2597 h 3517"/>
              <a:gd name="T14" fmla="*/ 172 w 3531"/>
              <a:gd name="T15" fmla="*/ 2759 h 3517"/>
              <a:gd name="T16" fmla="*/ 701 w 3531"/>
              <a:gd name="T17" fmla="*/ 3313 h 3517"/>
              <a:gd name="T18" fmla="*/ 859 w 3531"/>
              <a:gd name="T19" fmla="*/ 3359 h 3517"/>
              <a:gd name="T20" fmla="*/ 1011 w 3531"/>
              <a:gd name="T21" fmla="*/ 3290 h 3517"/>
              <a:gd name="T22" fmla="*/ 1858 w 3531"/>
              <a:gd name="T23" fmla="*/ 2393 h 3517"/>
              <a:gd name="T24" fmla="*/ 1835 w 3531"/>
              <a:gd name="T25" fmla="*/ 2231 h 3517"/>
              <a:gd name="T26" fmla="*/ 1770 w 3531"/>
              <a:gd name="T27" fmla="*/ 2121 h 3517"/>
              <a:gd name="T28" fmla="*/ 1829 w 3531"/>
              <a:gd name="T29" fmla="*/ 2045 h 3517"/>
              <a:gd name="T30" fmla="*/ 1936 w 3531"/>
              <a:gd name="T31" fmla="*/ 2099 h 3517"/>
              <a:gd name="T32" fmla="*/ 2019 w 3531"/>
              <a:gd name="T33" fmla="*/ 2300 h 3517"/>
              <a:gd name="T34" fmla="*/ 1983 w 3531"/>
              <a:gd name="T35" fmla="*/ 2512 h 3517"/>
              <a:gd name="T36" fmla="*/ 1087 w 3531"/>
              <a:gd name="T37" fmla="*/ 3432 h 3517"/>
              <a:gd name="T38" fmla="*/ 886 w 3531"/>
              <a:gd name="T39" fmla="*/ 3514 h 3517"/>
              <a:gd name="T40" fmla="*/ 674 w 3531"/>
              <a:gd name="T41" fmla="*/ 3479 h 3517"/>
              <a:gd name="T42" fmla="*/ 84 w 3531"/>
              <a:gd name="T43" fmla="*/ 2922 h 3517"/>
              <a:gd name="T44" fmla="*/ 2 w 3531"/>
              <a:gd name="T45" fmla="*/ 2721 h 3517"/>
              <a:gd name="T46" fmla="*/ 21 w 3531"/>
              <a:gd name="T47" fmla="*/ 2550 h 3517"/>
              <a:gd name="T48" fmla="*/ 899 w 3531"/>
              <a:gd name="T49" fmla="*/ 1619 h 3517"/>
              <a:gd name="T50" fmla="*/ 1091 w 3531"/>
              <a:gd name="T51" fmla="*/ 1517 h 3517"/>
              <a:gd name="T52" fmla="*/ 2671 w 3531"/>
              <a:gd name="T53" fmla="*/ 826 h 3517"/>
              <a:gd name="T54" fmla="*/ 2709 w 3531"/>
              <a:gd name="T55" fmla="*/ 916 h 3517"/>
              <a:gd name="T56" fmla="*/ 863 w 3531"/>
              <a:gd name="T57" fmla="*/ 2754 h 3517"/>
              <a:gd name="T58" fmla="*/ 774 w 3531"/>
              <a:gd name="T59" fmla="*/ 2717 h 3517"/>
              <a:gd name="T60" fmla="*/ 787 w 3531"/>
              <a:gd name="T61" fmla="*/ 2622 h 3517"/>
              <a:gd name="T62" fmla="*/ 2687 w 3531"/>
              <a:gd name="T63" fmla="*/ 0 h 3517"/>
              <a:gd name="T64" fmla="*/ 2857 w 3531"/>
              <a:gd name="T65" fmla="*/ 37 h 3517"/>
              <a:gd name="T66" fmla="*/ 3447 w 3531"/>
              <a:gd name="T67" fmla="*/ 595 h 3517"/>
              <a:gd name="T68" fmla="*/ 3529 w 3531"/>
              <a:gd name="T69" fmla="*/ 797 h 3517"/>
              <a:gd name="T70" fmla="*/ 3493 w 3531"/>
              <a:gd name="T71" fmla="*/ 1008 h 3517"/>
              <a:gd name="T72" fmla="*/ 2600 w 3531"/>
              <a:gd name="T73" fmla="*/ 1928 h 3517"/>
              <a:gd name="T74" fmla="*/ 2398 w 3531"/>
              <a:gd name="T75" fmla="*/ 2011 h 3517"/>
              <a:gd name="T76" fmla="*/ 2182 w 3531"/>
              <a:gd name="T77" fmla="*/ 1975 h 3517"/>
              <a:gd name="T78" fmla="*/ 2052 w 3531"/>
              <a:gd name="T79" fmla="*/ 1862 h 3517"/>
              <a:gd name="T80" fmla="*/ 2090 w 3531"/>
              <a:gd name="T81" fmla="*/ 1774 h 3517"/>
              <a:gd name="T82" fmla="*/ 2185 w 3531"/>
              <a:gd name="T83" fmla="*/ 1786 h 3517"/>
              <a:gd name="T84" fmla="*/ 2336 w 3531"/>
              <a:gd name="T85" fmla="*/ 1853 h 3517"/>
              <a:gd name="T86" fmla="*/ 2494 w 3531"/>
              <a:gd name="T87" fmla="*/ 1809 h 3517"/>
              <a:gd name="T88" fmla="*/ 3359 w 3531"/>
              <a:gd name="T89" fmla="*/ 921 h 3517"/>
              <a:gd name="T90" fmla="*/ 3359 w 3531"/>
              <a:gd name="T91" fmla="*/ 758 h 3517"/>
              <a:gd name="T92" fmla="*/ 2830 w 3531"/>
              <a:gd name="T93" fmla="*/ 204 h 3517"/>
              <a:gd name="T94" fmla="*/ 2672 w 3531"/>
              <a:gd name="T95" fmla="*/ 158 h 3517"/>
              <a:gd name="T96" fmla="*/ 2521 w 3531"/>
              <a:gd name="T97" fmla="*/ 227 h 3517"/>
              <a:gd name="T98" fmla="*/ 1673 w 3531"/>
              <a:gd name="T99" fmla="*/ 1125 h 3517"/>
              <a:gd name="T100" fmla="*/ 1696 w 3531"/>
              <a:gd name="T101" fmla="*/ 1285 h 3517"/>
              <a:gd name="T102" fmla="*/ 1760 w 3531"/>
              <a:gd name="T103" fmla="*/ 1397 h 3517"/>
              <a:gd name="T104" fmla="*/ 1702 w 3531"/>
              <a:gd name="T105" fmla="*/ 1473 h 3517"/>
              <a:gd name="T106" fmla="*/ 1594 w 3531"/>
              <a:gd name="T107" fmla="*/ 1418 h 3517"/>
              <a:gd name="T108" fmla="*/ 1512 w 3531"/>
              <a:gd name="T109" fmla="*/ 1217 h 3517"/>
              <a:gd name="T110" fmla="*/ 1547 w 3531"/>
              <a:gd name="T111" fmla="*/ 1005 h 3517"/>
              <a:gd name="T112" fmla="*/ 2444 w 3531"/>
              <a:gd name="T113" fmla="*/ 84 h 3517"/>
              <a:gd name="T114" fmla="*/ 2646 w 3531"/>
              <a:gd name="T115" fmla="*/ 2 h 3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531" h="3517">
                <a:moveTo>
                  <a:pt x="1179" y="1508"/>
                </a:moveTo>
                <a:lnTo>
                  <a:pt x="1222" y="1510"/>
                </a:lnTo>
                <a:lnTo>
                  <a:pt x="1265" y="1517"/>
                </a:lnTo>
                <a:lnTo>
                  <a:pt x="1308" y="1529"/>
                </a:lnTo>
                <a:lnTo>
                  <a:pt x="1349" y="1544"/>
                </a:lnTo>
                <a:lnTo>
                  <a:pt x="1387" y="1565"/>
                </a:lnTo>
                <a:lnTo>
                  <a:pt x="1424" y="1590"/>
                </a:lnTo>
                <a:lnTo>
                  <a:pt x="1457" y="1619"/>
                </a:lnTo>
                <a:lnTo>
                  <a:pt x="1470" y="1637"/>
                </a:lnTo>
                <a:lnTo>
                  <a:pt x="1478" y="1655"/>
                </a:lnTo>
                <a:lnTo>
                  <a:pt x="1481" y="1675"/>
                </a:lnTo>
                <a:lnTo>
                  <a:pt x="1478" y="1696"/>
                </a:lnTo>
                <a:lnTo>
                  <a:pt x="1470" y="1714"/>
                </a:lnTo>
                <a:lnTo>
                  <a:pt x="1457" y="1730"/>
                </a:lnTo>
                <a:lnTo>
                  <a:pt x="1441" y="1744"/>
                </a:lnTo>
                <a:lnTo>
                  <a:pt x="1422" y="1751"/>
                </a:lnTo>
                <a:lnTo>
                  <a:pt x="1401" y="1753"/>
                </a:lnTo>
                <a:lnTo>
                  <a:pt x="1382" y="1751"/>
                </a:lnTo>
                <a:lnTo>
                  <a:pt x="1363" y="1744"/>
                </a:lnTo>
                <a:lnTo>
                  <a:pt x="1346" y="1730"/>
                </a:lnTo>
                <a:lnTo>
                  <a:pt x="1320" y="1709"/>
                </a:lnTo>
                <a:lnTo>
                  <a:pt x="1292" y="1691"/>
                </a:lnTo>
                <a:lnTo>
                  <a:pt x="1260" y="1677"/>
                </a:lnTo>
                <a:lnTo>
                  <a:pt x="1228" y="1668"/>
                </a:lnTo>
                <a:lnTo>
                  <a:pt x="1195" y="1664"/>
                </a:lnTo>
                <a:lnTo>
                  <a:pt x="1161" y="1664"/>
                </a:lnTo>
                <a:lnTo>
                  <a:pt x="1128" y="1668"/>
                </a:lnTo>
                <a:lnTo>
                  <a:pt x="1096" y="1677"/>
                </a:lnTo>
                <a:lnTo>
                  <a:pt x="1064" y="1691"/>
                </a:lnTo>
                <a:lnTo>
                  <a:pt x="1036" y="1709"/>
                </a:lnTo>
                <a:lnTo>
                  <a:pt x="1011" y="1730"/>
                </a:lnTo>
                <a:lnTo>
                  <a:pt x="227" y="2510"/>
                </a:lnTo>
                <a:lnTo>
                  <a:pt x="204" y="2537"/>
                </a:lnTo>
                <a:lnTo>
                  <a:pt x="185" y="2566"/>
                </a:lnTo>
                <a:lnTo>
                  <a:pt x="172" y="2597"/>
                </a:lnTo>
                <a:lnTo>
                  <a:pt x="162" y="2628"/>
                </a:lnTo>
                <a:lnTo>
                  <a:pt x="158" y="2661"/>
                </a:lnTo>
                <a:lnTo>
                  <a:pt x="158" y="2694"/>
                </a:lnTo>
                <a:lnTo>
                  <a:pt x="162" y="2726"/>
                </a:lnTo>
                <a:lnTo>
                  <a:pt x="172" y="2759"/>
                </a:lnTo>
                <a:lnTo>
                  <a:pt x="185" y="2790"/>
                </a:lnTo>
                <a:lnTo>
                  <a:pt x="204" y="2818"/>
                </a:lnTo>
                <a:lnTo>
                  <a:pt x="227" y="2844"/>
                </a:lnTo>
                <a:lnTo>
                  <a:pt x="675" y="3290"/>
                </a:lnTo>
                <a:lnTo>
                  <a:pt x="701" y="3313"/>
                </a:lnTo>
                <a:lnTo>
                  <a:pt x="730" y="3332"/>
                </a:lnTo>
                <a:lnTo>
                  <a:pt x="760" y="3345"/>
                </a:lnTo>
                <a:lnTo>
                  <a:pt x="793" y="3355"/>
                </a:lnTo>
                <a:lnTo>
                  <a:pt x="825" y="3359"/>
                </a:lnTo>
                <a:lnTo>
                  <a:pt x="859" y="3359"/>
                </a:lnTo>
                <a:lnTo>
                  <a:pt x="892" y="3355"/>
                </a:lnTo>
                <a:lnTo>
                  <a:pt x="924" y="3345"/>
                </a:lnTo>
                <a:lnTo>
                  <a:pt x="955" y="3332"/>
                </a:lnTo>
                <a:lnTo>
                  <a:pt x="983" y="3313"/>
                </a:lnTo>
                <a:lnTo>
                  <a:pt x="1011" y="3290"/>
                </a:lnTo>
                <a:lnTo>
                  <a:pt x="1793" y="2510"/>
                </a:lnTo>
                <a:lnTo>
                  <a:pt x="1816" y="2484"/>
                </a:lnTo>
                <a:lnTo>
                  <a:pt x="1835" y="2456"/>
                </a:lnTo>
                <a:lnTo>
                  <a:pt x="1848" y="2424"/>
                </a:lnTo>
                <a:lnTo>
                  <a:pt x="1858" y="2393"/>
                </a:lnTo>
                <a:lnTo>
                  <a:pt x="1862" y="2360"/>
                </a:lnTo>
                <a:lnTo>
                  <a:pt x="1862" y="2327"/>
                </a:lnTo>
                <a:lnTo>
                  <a:pt x="1858" y="2294"/>
                </a:lnTo>
                <a:lnTo>
                  <a:pt x="1848" y="2263"/>
                </a:lnTo>
                <a:lnTo>
                  <a:pt x="1835" y="2231"/>
                </a:lnTo>
                <a:lnTo>
                  <a:pt x="1816" y="2203"/>
                </a:lnTo>
                <a:lnTo>
                  <a:pt x="1793" y="2177"/>
                </a:lnTo>
                <a:lnTo>
                  <a:pt x="1780" y="2159"/>
                </a:lnTo>
                <a:lnTo>
                  <a:pt x="1772" y="2141"/>
                </a:lnTo>
                <a:lnTo>
                  <a:pt x="1770" y="2121"/>
                </a:lnTo>
                <a:lnTo>
                  <a:pt x="1772" y="2100"/>
                </a:lnTo>
                <a:lnTo>
                  <a:pt x="1780" y="2082"/>
                </a:lnTo>
                <a:lnTo>
                  <a:pt x="1793" y="2065"/>
                </a:lnTo>
                <a:lnTo>
                  <a:pt x="1811" y="2052"/>
                </a:lnTo>
                <a:lnTo>
                  <a:pt x="1829" y="2045"/>
                </a:lnTo>
                <a:lnTo>
                  <a:pt x="1849" y="2041"/>
                </a:lnTo>
                <a:lnTo>
                  <a:pt x="1870" y="2045"/>
                </a:lnTo>
                <a:lnTo>
                  <a:pt x="1889" y="2052"/>
                </a:lnTo>
                <a:lnTo>
                  <a:pt x="1905" y="2065"/>
                </a:lnTo>
                <a:lnTo>
                  <a:pt x="1936" y="2099"/>
                </a:lnTo>
                <a:lnTo>
                  <a:pt x="1962" y="2136"/>
                </a:lnTo>
                <a:lnTo>
                  <a:pt x="1983" y="2176"/>
                </a:lnTo>
                <a:lnTo>
                  <a:pt x="1999" y="2216"/>
                </a:lnTo>
                <a:lnTo>
                  <a:pt x="2011" y="2257"/>
                </a:lnTo>
                <a:lnTo>
                  <a:pt x="2019" y="2300"/>
                </a:lnTo>
                <a:lnTo>
                  <a:pt x="2021" y="2344"/>
                </a:lnTo>
                <a:lnTo>
                  <a:pt x="2019" y="2387"/>
                </a:lnTo>
                <a:lnTo>
                  <a:pt x="2011" y="2430"/>
                </a:lnTo>
                <a:lnTo>
                  <a:pt x="1999" y="2471"/>
                </a:lnTo>
                <a:lnTo>
                  <a:pt x="1983" y="2512"/>
                </a:lnTo>
                <a:lnTo>
                  <a:pt x="1962" y="2551"/>
                </a:lnTo>
                <a:lnTo>
                  <a:pt x="1936" y="2588"/>
                </a:lnTo>
                <a:lnTo>
                  <a:pt x="1905" y="2622"/>
                </a:lnTo>
                <a:lnTo>
                  <a:pt x="1123" y="3402"/>
                </a:lnTo>
                <a:lnTo>
                  <a:pt x="1087" y="3432"/>
                </a:lnTo>
                <a:lnTo>
                  <a:pt x="1050" y="3458"/>
                </a:lnTo>
                <a:lnTo>
                  <a:pt x="1012" y="3479"/>
                </a:lnTo>
                <a:lnTo>
                  <a:pt x="971" y="3496"/>
                </a:lnTo>
                <a:lnTo>
                  <a:pt x="928" y="3508"/>
                </a:lnTo>
                <a:lnTo>
                  <a:pt x="886" y="3514"/>
                </a:lnTo>
                <a:lnTo>
                  <a:pt x="843" y="3517"/>
                </a:lnTo>
                <a:lnTo>
                  <a:pt x="799" y="3514"/>
                </a:lnTo>
                <a:lnTo>
                  <a:pt x="756" y="3508"/>
                </a:lnTo>
                <a:lnTo>
                  <a:pt x="714" y="3496"/>
                </a:lnTo>
                <a:lnTo>
                  <a:pt x="674" y="3479"/>
                </a:lnTo>
                <a:lnTo>
                  <a:pt x="634" y="3458"/>
                </a:lnTo>
                <a:lnTo>
                  <a:pt x="597" y="3432"/>
                </a:lnTo>
                <a:lnTo>
                  <a:pt x="563" y="3402"/>
                </a:lnTo>
                <a:lnTo>
                  <a:pt x="115" y="2957"/>
                </a:lnTo>
                <a:lnTo>
                  <a:pt x="84" y="2922"/>
                </a:lnTo>
                <a:lnTo>
                  <a:pt x="58" y="2885"/>
                </a:lnTo>
                <a:lnTo>
                  <a:pt x="37" y="2846"/>
                </a:lnTo>
                <a:lnTo>
                  <a:pt x="21" y="2805"/>
                </a:lnTo>
                <a:lnTo>
                  <a:pt x="9" y="2764"/>
                </a:lnTo>
                <a:lnTo>
                  <a:pt x="2" y="2721"/>
                </a:lnTo>
                <a:lnTo>
                  <a:pt x="0" y="2678"/>
                </a:lnTo>
                <a:lnTo>
                  <a:pt x="0" y="2677"/>
                </a:lnTo>
                <a:lnTo>
                  <a:pt x="2" y="2635"/>
                </a:lnTo>
                <a:lnTo>
                  <a:pt x="9" y="2591"/>
                </a:lnTo>
                <a:lnTo>
                  <a:pt x="21" y="2550"/>
                </a:lnTo>
                <a:lnTo>
                  <a:pt x="37" y="2509"/>
                </a:lnTo>
                <a:lnTo>
                  <a:pt x="58" y="2470"/>
                </a:lnTo>
                <a:lnTo>
                  <a:pt x="84" y="2433"/>
                </a:lnTo>
                <a:lnTo>
                  <a:pt x="115" y="2399"/>
                </a:lnTo>
                <a:lnTo>
                  <a:pt x="899" y="1619"/>
                </a:lnTo>
                <a:lnTo>
                  <a:pt x="932" y="1590"/>
                </a:lnTo>
                <a:lnTo>
                  <a:pt x="969" y="1565"/>
                </a:lnTo>
                <a:lnTo>
                  <a:pt x="1007" y="1544"/>
                </a:lnTo>
                <a:lnTo>
                  <a:pt x="1048" y="1529"/>
                </a:lnTo>
                <a:lnTo>
                  <a:pt x="1091" y="1517"/>
                </a:lnTo>
                <a:lnTo>
                  <a:pt x="1135" y="1510"/>
                </a:lnTo>
                <a:lnTo>
                  <a:pt x="1179" y="1508"/>
                </a:lnTo>
                <a:close/>
                <a:moveTo>
                  <a:pt x="2633" y="816"/>
                </a:moveTo>
                <a:lnTo>
                  <a:pt x="2652" y="818"/>
                </a:lnTo>
                <a:lnTo>
                  <a:pt x="2671" y="826"/>
                </a:lnTo>
                <a:lnTo>
                  <a:pt x="2688" y="839"/>
                </a:lnTo>
                <a:lnTo>
                  <a:pt x="2702" y="857"/>
                </a:lnTo>
                <a:lnTo>
                  <a:pt x="2709" y="875"/>
                </a:lnTo>
                <a:lnTo>
                  <a:pt x="2712" y="895"/>
                </a:lnTo>
                <a:lnTo>
                  <a:pt x="2709" y="916"/>
                </a:lnTo>
                <a:lnTo>
                  <a:pt x="2702" y="934"/>
                </a:lnTo>
                <a:lnTo>
                  <a:pt x="2688" y="952"/>
                </a:lnTo>
                <a:lnTo>
                  <a:pt x="899" y="2733"/>
                </a:lnTo>
                <a:lnTo>
                  <a:pt x="881" y="2746"/>
                </a:lnTo>
                <a:lnTo>
                  <a:pt x="863" y="2754"/>
                </a:lnTo>
                <a:lnTo>
                  <a:pt x="843" y="2757"/>
                </a:lnTo>
                <a:lnTo>
                  <a:pt x="822" y="2754"/>
                </a:lnTo>
                <a:lnTo>
                  <a:pt x="803" y="2746"/>
                </a:lnTo>
                <a:lnTo>
                  <a:pt x="787" y="2733"/>
                </a:lnTo>
                <a:lnTo>
                  <a:pt x="774" y="2717"/>
                </a:lnTo>
                <a:lnTo>
                  <a:pt x="766" y="2698"/>
                </a:lnTo>
                <a:lnTo>
                  <a:pt x="764" y="2677"/>
                </a:lnTo>
                <a:lnTo>
                  <a:pt x="766" y="2658"/>
                </a:lnTo>
                <a:lnTo>
                  <a:pt x="774" y="2639"/>
                </a:lnTo>
                <a:lnTo>
                  <a:pt x="787" y="2622"/>
                </a:lnTo>
                <a:lnTo>
                  <a:pt x="2577" y="839"/>
                </a:lnTo>
                <a:lnTo>
                  <a:pt x="2593" y="826"/>
                </a:lnTo>
                <a:lnTo>
                  <a:pt x="2613" y="818"/>
                </a:lnTo>
                <a:lnTo>
                  <a:pt x="2633" y="816"/>
                </a:lnTo>
                <a:close/>
                <a:moveTo>
                  <a:pt x="2687" y="0"/>
                </a:moveTo>
                <a:lnTo>
                  <a:pt x="2690" y="0"/>
                </a:lnTo>
                <a:lnTo>
                  <a:pt x="2731" y="2"/>
                </a:lnTo>
                <a:lnTo>
                  <a:pt x="2775" y="10"/>
                </a:lnTo>
                <a:lnTo>
                  <a:pt x="2817" y="21"/>
                </a:lnTo>
                <a:lnTo>
                  <a:pt x="2857" y="37"/>
                </a:lnTo>
                <a:lnTo>
                  <a:pt x="2897" y="59"/>
                </a:lnTo>
                <a:lnTo>
                  <a:pt x="2933" y="84"/>
                </a:lnTo>
                <a:lnTo>
                  <a:pt x="2968" y="115"/>
                </a:lnTo>
                <a:lnTo>
                  <a:pt x="3416" y="561"/>
                </a:lnTo>
                <a:lnTo>
                  <a:pt x="3447" y="595"/>
                </a:lnTo>
                <a:lnTo>
                  <a:pt x="3472" y="632"/>
                </a:lnTo>
                <a:lnTo>
                  <a:pt x="3493" y="671"/>
                </a:lnTo>
                <a:lnTo>
                  <a:pt x="3510" y="712"/>
                </a:lnTo>
                <a:lnTo>
                  <a:pt x="3521" y="754"/>
                </a:lnTo>
                <a:lnTo>
                  <a:pt x="3529" y="797"/>
                </a:lnTo>
                <a:lnTo>
                  <a:pt x="3531" y="839"/>
                </a:lnTo>
                <a:lnTo>
                  <a:pt x="3529" y="883"/>
                </a:lnTo>
                <a:lnTo>
                  <a:pt x="3521" y="925"/>
                </a:lnTo>
                <a:lnTo>
                  <a:pt x="3510" y="967"/>
                </a:lnTo>
                <a:lnTo>
                  <a:pt x="3493" y="1008"/>
                </a:lnTo>
                <a:lnTo>
                  <a:pt x="3472" y="1046"/>
                </a:lnTo>
                <a:lnTo>
                  <a:pt x="3447" y="1084"/>
                </a:lnTo>
                <a:lnTo>
                  <a:pt x="3416" y="1118"/>
                </a:lnTo>
                <a:lnTo>
                  <a:pt x="2633" y="1897"/>
                </a:lnTo>
                <a:lnTo>
                  <a:pt x="2600" y="1928"/>
                </a:lnTo>
                <a:lnTo>
                  <a:pt x="2563" y="1953"/>
                </a:lnTo>
                <a:lnTo>
                  <a:pt x="2524" y="1975"/>
                </a:lnTo>
                <a:lnTo>
                  <a:pt x="2483" y="1991"/>
                </a:lnTo>
                <a:lnTo>
                  <a:pt x="2442" y="2003"/>
                </a:lnTo>
                <a:lnTo>
                  <a:pt x="2398" y="2011"/>
                </a:lnTo>
                <a:lnTo>
                  <a:pt x="2353" y="2013"/>
                </a:lnTo>
                <a:lnTo>
                  <a:pt x="2308" y="2011"/>
                </a:lnTo>
                <a:lnTo>
                  <a:pt x="2264" y="2003"/>
                </a:lnTo>
                <a:lnTo>
                  <a:pt x="2222" y="1991"/>
                </a:lnTo>
                <a:lnTo>
                  <a:pt x="2182" y="1975"/>
                </a:lnTo>
                <a:lnTo>
                  <a:pt x="2143" y="1953"/>
                </a:lnTo>
                <a:lnTo>
                  <a:pt x="2107" y="1928"/>
                </a:lnTo>
                <a:lnTo>
                  <a:pt x="2073" y="1897"/>
                </a:lnTo>
                <a:lnTo>
                  <a:pt x="2060" y="1881"/>
                </a:lnTo>
                <a:lnTo>
                  <a:pt x="2052" y="1862"/>
                </a:lnTo>
                <a:lnTo>
                  <a:pt x="2050" y="1842"/>
                </a:lnTo>
                <a:lnTo>
                  <a:pt x="2052" y="1822"/>
                </a:lnTo>
                <a:lnTo>
                  <a:pt x="2060" y="1804"/>
                </a:lnTo>
                <a:lnTo>
                  <a:pt x="2073" y="1786"/>
                </a:lnTo>
                <a:lnTo>
                  <a:pt x="2090" y="1774"/>
                </a:lnTo>
                <a:lnTo>
                  <a:pt x="2109" y="1766"/>
                </a:lnTo>
                <a:lnTo>
                  <a:pt x="2129" y="1763"/>
                </a:lnTo>
                <a:lnTo>
                  <a:pt x="2149" y="1766"/>
                </a:lnTo>
                <a:lnTo>
                  <a:pt x="2168" y="1774"/>
                </a:lnTo>
                <a:lnTo>
                  <a:pt x="2185" y="1786"/>
                </a:lnTo>
                <a:lnTo>
                  <a:pt x="2211" y="1809"/>
                </a:lnTo>
                <a:lnTo>
                  <a:pt x="2240" y="1826"/>
                </a:lnTo>
                <a:lnTo>
                  <a:pt x="2270" y="1840"/>
                </a:lnTo>
                <a:lnTo>
                  <a:pt x="2302" y="1848"/>
                </a:lnTo>
                <a:lnTo>
                  <a:pt x="2336" y="1853"/>
                </a:lnTo>
                <a:lnTo>
                  <a:pt x="2369" y="1853"/>
                </a:lnTo>
                <a:lnTo>
                  <a:pt x="2403" y="1848"/>
                </a:lnTo>
                <a:lnTo>
                  <a:pt x="2435" y="1840"/>
                </a:lnTo>
                <a:lnTo>
                  <a:pt x="2466" y="1826"/>
                </a:lnTo>
                <a:lnTo>
                  <a:pt x="2494" y="1809"/>
                </a:lnTo>
                <a:lnTo>
                  <a:pt x="2521" y="1786"/>
                </a:lnTo>
                <a:lnTo>
                  <a:pt x="3304" y="1007"/>
                </a:lnTo>
                <a:lnTo>
                  <a:pt x="3327" y="980"/>
                </a:lnTo>
                <a:lnTo>
                  <a:pt x="3345" y="952"/>
                </a:lnTo>
                <a:lnTo>
                  <a:pt x="3359" y="921"/>
                </a:lnTo>
                <a:lnTo>
                  <a:pt x="3368" y="888"/>
                </a:lnTo>
                <a:lnTo>
                  <a:pt x="3372" y="856"/>
                </a:lnTo>
                <a:lnTo>
                  <a:pt x="3372" y="823"/>
                </a:lnTo>
                <a:lnTo>
                  <a:pt x="3368" y="790"/>
                </a:lnTo>
                <a:lnTo>
                  <a:pt x="3359" y="758"/>
                </a:lnTo>
                <a:lnTo>
                  <a:pt x="3345" y="728"/>
                </a:lnTo>
                <a:lnTo>
                  <a:pt x="3327" y="698"/>
                </a:lnTo>
                <a:lnTo>
                  <a:pt x="3304" y="672"/>
                </a:lnTo>
                <a:lnTo>
                  <a:pt x="2856" y="227"/>
                </a:lnTo>
                <a:lnTo>
                  <a:pt x="2830" y="204"/>
                </a:lnTo>
                <a:lnTo>
                  <a:pt x="2800" y="186"/>
                </a:lnTo>
                <a:lnTo>
                  <a:pt x="2770" y="172"/>
                </a:lnTo>
                <a:lnTo>
                  <a:pt x="2738" y="163"/>
                </a:lnTo>
                <a:lnTo>
                  <a:pt x="2705" y="158"/>
                </a:lnTo>
                <a:lnTo>
                  <a:pt x="2672" y="158"/>
                </a:lnTo>
                <a:lnTo>
                  <a:pt x="2639" y="163"/>
                </a:lnTo>
                <a:lnTo>
                  <a:pt x="2607" y="172"/>
                </a:lnTo>
                <a:lnTo>
                  <a:pt x="2577" y="186"/>
                </a:lnTo>
                <a:lnTo>
                  <a:pt x="2547" y="204"/>
                </a:lnTo>
                <a:lnTo>
                  <a:pt x="2521" y="227"/>
                </a:lnTo>
                <a:lnTo>
                  <a:pt x="1737" y="1006"/>
                </a:lnTo>
                <a:lnTo>
                  <a:pt x="1714" y="1033"/>
                </a:lnTo>
                <a:lnTo>
                  <a:pt x="1696" y="1062"/>
                </a:lnTo>
                <a:lnTo>
                  <a:pt x="1682" y="1092"/>
                </a:lnTo>
                <a:lnTo>
                  <a:pt x="1673" y="1125"/>
                </a:lnTo>
                <a:lnTo>
                  <a:pt x="1669" y="1158"/>
                </a:lnTo>
                <a:lnTo>
                  <a:pt x="1669" y="1190"/>
                </a:lnTo>
                <a:lnTo>
                  <a:pt x="1673" y="1223"/>
                </a:lnTo>
                <a:lnTo>
                  <a:pt x="1682" y="1255"/>
                </a:lnTo>
                <a:lnTo>
                  <a:pt x="1696" y="1285"/>
                </a:lnTo>
                <a:lnTo>
                  <a:pt x="1714" y="1315"/>
                </a:lnTo>
                <a:lnTo>
                  <a:pt x="1737" y="1341"/>
                </a:lnTo>
                <a:lnTo>
                  <a:pt x="1750" y="1357"/>
                </a:lnTo>
                <a:lnTo>
                  <a:pt x="1758" y="1377"/>
                </a:lnTo>
                <a:lnTo>
                  <a:pt x="1760" y="1397"/>
                </a:lnTo>
                <a:lnTo>
                  <a:pt x="1758" y="1416"/>
                </a:lnTo>
                <a:lnTo>
                  <a:pt x="1750" y="1436"/>
                </a:lnTo>
                <a:lnTo>
                  <a:pt x="1737" y="1452"/>
                </a:lnTo>
                <a:lnTo>
                  <a:pt x="1721" y="1465"/>
                </a:lnTo>
                <a:lnTo>
                  <a:pt x="1702" y="1473"/>
                </a:lnTo>
                <a:lnTo>
                  <a:pt x="1681" y="1475"/>
                </a:lnTo>
                <a:lnTo>
                  <a:pt x="1661" y="1473"/>
                </a:lnTo>
                <a:lnTo>
                  <a:pt x="1643" y="1465"/>
                </a:lnTo>
                <a:lnTo>
                  <a:pt x="1625" y="1452"/>
                </a:lnTo>
                <a:lnTo>
                  <a:pt x="1594" y="1418"/>
                </a:lnTo>
                <a:lnTo>
                  <a:pt x="1569" y="1381"/>
                </a:lnTo>
                <a:lnTo>
                  <a:pt x="1547" y="1342"/>
                </a:lnTo>
                <a:lnTo>
                  <a:pt x="1531" y="1302"/>
                </a:lnTo>
                <a:lnTo>
                  <a:pt x="1520" y="1259"/>
                </a:lnTo>
                <a:lnTo>
                  <a:pt x="1512" y="1217"/>
                </a:lnTo>
                <a:lnTo>
                  <a:pt x="1510" y="1174"/>
                </a:lnTo>
                <a:lnTo>
                  <a:pt x="1512" y="1130"/>
                </a:lnTo>
                <a:lnTo>
                  <a:pt x="1520" y="1088"/>
                </a:lnTo>
                <a:lnTo>
                  <a:pt x="1531" y="1045"/>
                </a:lnTo>
                <a:lnTo>
                  <a:pt x="1547" y="1005"/>
                </a:lnTo>
                <a:lnTo>
                  <a:pt x="1569" y="967"/>
                </a:lnTo>
                <a:lnTo>
                  <a:pt x="1594" y="930"/>
                </a:lnTo>
                <a:lnTo>
                  <a:pt x="1625" y="895"/>
                </a:lnTo>
                <a:lnTo>
                  <a:pt x="2409" y="115"/>
                </a:lnTo>
                <a:lnTo>
                  <a:pt x="2444" y="84"/>
                </a:lnTo>
                <a:lnTo>
                  <a:pt x="2480" y="59"/>
                </a:lnTo>
                <a:lnTo>
                  <a:pt x="2519" y="37"/>
                </a:lnTo>
                <a:lnTo>
                  <a:pt x="2560" y="21"/>
                </a:lnTo>
                <a:lnTo>
                  <a:pt x="2602" y="10"/>
                </a:lnTo>
                <a:lnTo>
                  <a:pt x="2646" y="2"/>
                </a:lnTo>
                <a:lnTo>
                  <a:pt x="268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496235" y="2626868"/>
            <a:ext cx="4984376" cy="1335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>
                <a:solidFill>
                  <a:schemeClr val="bg1"/>
                </a:solidFill>
              </a:rPr>
              <a:t>e</a:t>
            </a:r>
            <a:r>
              <a:rPr lang="fr-FR" sz="6600" dirty="0" smtClean="0">
                <a:solidFill>
                  <a:schemeClr val="bg1"/>
                </a:solidFill>
              </a:rPr>
              <a:t>spoir.me</a:t>
            </a:r>
            <a:endParaRPr lang="fr-FR" sz="66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4" y="2806162"/>
            <a:ext cx="976943" cy="97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892286" y="2628128"/>
            <a:ext cx="4464496" cy="13681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360000" rtlCol="0" anchor="ctr"/>
          <a:lstStyle/>
          <a:p>
            <a:pPr algn="r"/>
            <a:r>
              <a:rPr lang="fr-FR" sz="2200" b="1" dirty="0" smtClean="0">
                <a:solidFill>
                  <a:schemeClr val="tx1"/>
                </a:solidFill>
              </a:rPr>
              <a:t>Conclusion </a:t>
            </a:r>
            <a:endParaRPr lang="fr-FR" sz="22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52362" y="2180398"/>
            <a:ext cx="580479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endParaRPr lang="fr-FR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2800" b="1" dirty="0" smtClean="0"/>
              <a:t>Conclusion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b="1" dirty="0" smtClean="0"/>
              <a:t>Résumé</a:t>
            </a:r>
            <a:endParaRPr lang="fr-FR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2800" b="1" dirty="0" smtClean="0"/>
              <a:t>Insuffisances et améliorations</a:t>
            </a:r>
            <a:endParaRPr lang="fr-FR" sz="28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162547" y="2642063"/>
            <a:ext cx="972108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fr-FR" sz="88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26870626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3742" y="2843585"/>
            <a:ext cx="12188824" cy="155692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4187" y="2843585"/>
            <a:ext cx="102932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fr-FR" sz="3600" b="1" kern="0" cap="all" dirty="0" smtClean="0">
                <a:solidFill>
                  <a:prstClr val="white"/>
                </a:solidFill>
                <a:latin typeface="Arial Narrow" panose="020B0606020202030204" pitchFamily="34" charset="0"/>
                <a:cs typeface="Arial" pitchFamily="34" charset="0"/>
              </a:rPr>
              <a:t>data </a:t>
            </a:r>
            <a:r>
              <a:rPr lang="fr-FR" sz="3600" b="1" kern="0" cap="all" dirty="0">
                <a:solidFill>
                  <a:prstClr val="white"/>
                </a:solidFill>
                <a:latin typeface="Arial Narrow" panose="020B0606020202030204" pitchFamily="34" charset="0"/>
                <a:cs typeface="Arial" pitchFamily="34" charset="0"/>
              </a:rPr>
              <a:t>mining appliquée à</a:t>
            </a:r>
          </a:p>
          <a:p>
            <a:pPr algn="ctr" defTabSz="914126"/>
            <a:r>
              <a:rPr lang="fr-FR" sz="3600" b="1" kern="0" cap="all" dirty="0">
                <a:solidFill>
                  <a:prstClr val="white"/>
                </a:solidFill>
                <a:latin typeface="Arial Narrow" panose="020B0606020202030204" pitchFamily="34" charset="0"/>
                <a:cs typeface="Arial" pitchFamily="34" charset="0"/>
              </a:rPr>
              <a:t>l’amélioration de l’orientation des élèves finalistes du secondaire à l’université</a:t>
            </a:r>
            <a:endParaRPr lang="en-US" sz="3600" b="1" kern="0" cap="all" dirty="0">
              <a:solidFill>
                <a:prstClr val="white"/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2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 txBox="1">
            <a:spLocks/>
          </p:cNvSpPr>
          <p:nvPr/>
        </p:nvSpPr>
        <p:spPr>
          <a:xfrm>
            <a:off x="2622884" y="168442"/>
            <a:ext cx="6617369" cy="69783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b="1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CONCLUSIONS</a:t>
            </a:r>
            <a:endParaRPr lang="fr-FR" sz="2800" b="1" dirty="0">
              <a:solidFill>
                <a:schemeClr val="bg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67612" y="1473598"/>
            <a:ext cx="8673671" cy="1295031"/>
            <a:chOff x="767612" y="1382560"/>
            <a:chExt cx="8673671" cy="1295031"/>
          </a:xfrm>
        </p:grpSpPr>
        <p:sp>
          <p:nvSpPr>
            <p:cNvPr id="49" name="Parallelogram 5"/>
            <p:cNvSpPr/>
            <p:nvPr/>
          </p:nvSpPr>
          <p:spPr>
            <a:xfrm rot="16200000" flipV="1">
              <a:off x="5121794" y="-1663059"/>
              <a:ext cx="1189882" cy="74490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Nous </a:t>
              </a:r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Pouvons</a:t>
              </a:r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utilizer les techniques du data mining </a:t>
              </a:r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en</a:t>
              </a:r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effectuant</a:t>
              </a:r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predisant</a:t>
              </a:r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le CGPA d’un </a:t>
              </a:r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étudiant</a:t>
              </a:r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au sein de </a:t>
              </a:r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chaque</a:t>
              </a:r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département</a:t>
              </a:r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à </a:t>
              </a:r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l’aide</a:t>
              </a:r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d’une</a:t>
              </a:r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regression </a:t>
              </a:r>
              <a:endPara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767612" y="1382560"/>
              <a:ext cx="1376281" cy="1295031"/>
              <a:chOff x="345793" y="1819195"/>
              <a:chExt cx="1056563" cy="982247"/>
            </a:xfrm>
            <a:solidFill>
              <a:schemeClr val="accent4">
                <a:lumMod val="60000"/>
                <a:lumOff val="40000"/>
              </a:schemeClr>
            </a:solidFill>
          </p:grpSpPr>
          <p:grpSp>
            <p:nvGrpSpPr>
              <p:cNvPr id="52" name="Group 51"/>
              <p:cNvGrpSpPr>
                <a:grpSpLocks noChangeAspect="1"/>
              </p:cNvGrpSpPr>
              <p:nvPr/>
            </p:nvGrpSpPr>
            <p:grpSpPr>
              <a:xfrm>
                <a:off x="345793" y="1819195"/>
                <a:ext cx="1056563" cy="982247"/>
                <a:chOff x="6312625" y="5445465"/>
                <a:chExt cx="1300356" cy="1208891"/>
              </a:xfrm>
              <a:grpFill/>
            </p:grpSpPr>
            <p:sp>
              <p:nvSpPr>
                <p:cNvPr id="60" name="Oval 59"/>
                <p:cNvSpPr/>
                <p:nvPr/>
              </p:nvSpPr>
              <p:spPr>
                <a:xfrm>
                  <a:off x="6312625" y="6197156"/>
                  <a:ext cx="1300356" cy="457200"/>
                </a:xfrm>
                <a:prstGeom prst="ellipse">
                  <a:avLst/>
                </a:prstGeom>
                <a:grp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6443602" y="5445465"/>
                  <a:ext cx="1157020" cy="1157020"/>
                </a:xfrm>
                <a:prstGeom prst="ellipse">
                  <a:avLst/>
                </a:prstGeom>
                <a:grpFill/>
                <a:ln w="12700">
                  <a:solidFill>
                    <a:srgbClr val="92D05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rgbClr val="FF6600"/>
                    </a:solidFill>
                  </a:endParaRPr>
                </a:p>
              </p:txBody>
            </p:sp>
          </p:grpSp>
          <p:sp>
            <p:nvSpPr>
              <p:cNvPr id="59" name="TextBox 58"/>
              <p:cNvSpPr txBox="1"/>
              <p:nvPr/>
            </p:nvSpPr>
            <p:spPr>
              <a:xfrm>
                <a:off x="574128" y="2035575"/>
                <a:ext cx="734837" cy="536913"/>
              </a:xfrm>
              <a:prstGeom prst="rect">
                <a:avLst/>
              </a:prstGeom>
              <a:grpFill/>
              <a:ln>
                <a:solidFill>
                  <a:srgbClr val="92D05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4000" dirty="0">
                    <a:latin typeface="Arial Black" pitchFamily="34" charset="0"/>
                    <a:sym typeface="Wingdings" panose="05000000000000000000" pitchFamily="2" charset="2"/>
                  </a:rPr>
                  <a:t></a:t>
                </a:r>
                <a:endParaRPr lang="en-US" sz="4000" dirty="0">
                  <a:latin typeface="Arial Black" pitchFamily="34" charset="0"/>
                </a:endParaRP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698385" y="2968831"/>
            <a:ext cx="8784457" cy="1295031"/>
            <a:chOff x="767612" y="1382560"/>
            <a:chExt cx="8673671" cy="1295031"/>
          </a:xfrm>
        </p:grpSpPr>
        <p:sp>
          <p:nvSpPr>
            <p:cNvPr id="55" name="Parallelogram 5"/>
            <p:cNvSpPr/>
            <p:nvPr/>
          </p:nvSpPr>
          <p:spPr>
            <a:xfrm rot="16200000" flipV="1">
              <a:off x="5121794" y="-1663059"/>
              <a:ext cx="1189882" cy="74490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à La  </a:t>
              </a:r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deuxieme</a:t>
              </a:r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question nous </a:t>
              </a:r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pouvions</a:t>
              </a:r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dire que </a:t>
              </a:r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oui</a:t>
              </a:r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le data mining </a:t>
              </a:r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ainsi</a:t>
              </a:r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que les sciences </a:t>
              </a:r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predictives</a:t>
              </a:r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peuvent</a:t>
              </a:r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apporter</a:t>
              </a:r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leur</a:t>
              </a:r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contribution </a:t>
              </a:r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dans</a:t>
              </a:r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le </a:t>
              </a:r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domaine</a:t>
              </a:r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767612" y="1382560"/>
              <a:ext cx="1376281" cy="1295031"/>
              <a:chOff x="345793" y="1819195"/>
              <a:chExt cx="1056563" cy="982247"/>
            </a:xfrm>
            <a:solidFill>
              <a:schemeClr val="accent4">
                <a:lumMod val="60000"/>
                <a:lumOff val="40000"/>
              </a:schemeClr>
            </a:solidFill>
          </p:grpSpPr>
          <p:grpSp>
            <p:nvGrpSpPr>
              <p:cNvPr id="57" name="Group 56"/>
              <p:cNvGrpSpPr>
                <a:grpSpLocks noChangeAspect="1"/>
              </p:cNvGrpSpPr>
              <p:nvPr/>
            </p:nvGrpSpPr>
            <p:grpSpPr>
              <a:xfrm>
                <a:off x="345793" y="1819195"/>
                <a:ext cx="1056563" cy="982247"/>
                <a:chOff x="6312625" y="5445465"/>
                <a:chExt cx="1300356" cy="1208891"/>
              </a:xfrm>
              <a:grpFill/>
            </p:grpSpPr>
            <p:sp>
              <p:nvSpPr>
                <p:cNvPr id="70" name="Oval 69"/>
                <p:cNvSpPr/>
                <p:nvPr/>
              </p:nvSpPr>
              <p:spPr>
                <a:xfrm>
                  <a:off x="6312625" y="6197156"/>
                  <a:ext cx="1300356" cy="457200"/>
                </a:xfrm>
                <a:prstGeom prst="ellipse">
                  <a:avLst/>
                </a:prstGeom>
                <a:grp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6443602" y="5445465"/>
                  <a:ext cx="1157020" cy="1157020"/>
                </a:xfrm>
                <a:prstGeom prst="ellipse">
                  <a:avLst/>
                </a:prstGeom>
                <a:grpFill/>
                <a:ln w="12700">
                  <a:solidFill>
                    <a:srgbClr val="92D05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rgbClr val="FF6600"/>
                    </a:solidFill>
                  </a:endParaRPr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574128" y="2035575"/>
                <a:ext cx="734837" cy="536913"/>
              </a:xfrm>
              <a:prstGeom prst="rect">
                <a:avLst/>
              </a:prstGeom>
              <a:grpFill/>
              <a:ln>
                <a:solidFill>
                  <a:srgbClr val="92D05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4000" dirty="0">
                    <a:latin typeface="Arial Black" pitchFamily="34" charset="0"/>
                    <a:sym typeface="Wingdings" panose="05000000000000000000" pitchFamily="2" charset="2"/>
                  </a:rPr>
                  <a:t></a:t>
                </a:r>
                <a:endParaRPr lang="en-US" sz="4000" dirty="0">
                  <a:latin typeface="Arial Black" pitchFamily="34" charset="0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698385" y="4481970"/>
            <a:ext cx="8842957" cy="1379423"/>
            <a:chOff x="598326" y="4506387"/>
            <a:chExt cx="8842957" cy="1379423"/>
          </a:xfrm>
        </p:grpSpPr>
        <p:sp>
          <p:nvSpPr>
            <p:cNvPr id="73" name="Parallelogram 5"/>
            <p:cNvSpPr/>
            <p:nvPr/>
          </p:nvSpPr>
          <p:spPr>
            <a:xfrm rot="16200000" flipV="1">
              <a:off x="5074222" y="1502715"/>
              <a:ext cx="1189882" cy="7544241"/>
            </a:xfrm>
            <a:prstGeom prst="rect">
              <a:avLst/>
            </a:prstGeom>
            <a:solidFill>
              <a:srgbClr val="FAC51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Notre </a:t>
              </a:r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Hypothèse</a:t>
              </a:r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de depart a </a:t>
              </a:r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été</a:t>
              </a:r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partiellement</a:t>
              </a:r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confirmée</a:t>
              </a:r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: car nous </a:t>
              </a:r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avions</a:t>
              </a:r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constater</a:t>
              </a:r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que le </a:t>
              </a:r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système</a:t>
              </a:r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UAT ne </a:t>
              </a:r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collecte</a:t>
              </a:r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pas </a:t>
              </a:r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assez</a:t>
              </a:r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des </a:t>
              </a:r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données</a:t>
              </a:r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pour faire </a:t>
              </a:r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une</a:t>
              </a:r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orientation </a:t>
              </a:r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parfaite</a:t>
              </a:r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  <a:endPara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75" name="Group 74"/>
            <p:cNvGrpSpPr>
              <a:grpSpLocks noChangeAspect="1"/>
            </p:cNvGrpSpPr>
            <p:nvPr/>
          </p:nvGrpSpPr>
          <p:grpSpPr>
            <a:xfrm>
              <a:off x="598326" y="4506387"/>
              <a:ext cx="1393860" cy="1379423"/>
              <a:chOff x="6312625" y="5366686"/>
              <a:chExt cx="1300356" cy="1287670"/>
            </a:xfrm>
            <a:solidFill>
              <a:srgbClr val="FAC519"/>
            </a:solidFill>
          </p:grpSpPr>
          <p:sp>
            <p:nvSpPr>
              <p:cNvPr id="77" name="Oval 76"/>
              <p:cNvSpPr/>
              <p:nvPr/>
            </p:nvSpPr>
            <p:spPr>
              <a:xfrm>
                <a:off x="6312625" y="6197156"/>
                <a:ext cx="1300356" cy="457200"/>
              </a:xfrm>
              <a:prstGeom prst="ellipse">
                <a:avLst/>
              </a:prstGeom>
              <a:grpFill/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6366170" y="5366686"/>
                <a:ext cx="1157020" cy="1157020"/>
              </a:xfrm>
              <a:prstGeom prst="ellipse">
                <a:avLst/>
              </a:prstGeom>
              <a:grpFill/>
              <a:ln w="12700">
                <a:solidFill>
                  <a:srgbClr val="92D05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FF6600"/>
                  </a:solidFill>
                </a:endParaRPr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810543" y="4740227"/>
              <a:ext cx="969426" cy="707886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92D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4000" dirty="0">
                <a:latin typeface="Arial Blac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33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872009" y="1365332"/>
            <a:ext cx="10106052" cy="808317"/>
            <a:chOff x="794845" y="777261"/>
            <a:chExt cx="10106052" cy="808317"/>
          </a:xfrm>
        </p:grpSpPr>
        <p:sp>
          <p:nvSpPr>
            <p:cNvPr id="30" name="Freeform 29"/>
            <p:cNvSpPr/>
            <p:nvPr/>
          </p:nvSpPr>
          <p:spPr>
            <a:xfrm>
              <a:off x="794845" y="777261"/>
              <a:ext cx="2020788" cy="808315"/>
            </a:xfrm>
            <a:custGeom>
              <a:avLst/>
              <a:gdLst>
                <a:gd name="connsiteX0" fmla="*/ 0 w 2020788"/>
                <a:gd name="connsiteY0" fmla="*/ 0 h 808315"/>
                <a:gd name="connsiteX1" fmla="*/ 1616631 w 2020788"/>
                <a:gd name="connsiteY1" fmla="*/ 0 h 808315"/>
                <a:gd name="connsiteX2" fmla="*/ 2020788 w 2020788"/>
                <a:gd name="connsiteY2" fmla="*/ 404158 h 808315"/>
                <a:gd name="connsiteX3" fmla="*/ 1616631 w 2020788"/>
                <a:gd name="connsiteY3" fmla="*/ 808315 h 808315"/>
                <a:gd name="connsiteX4" fmla="*/ 0 w 2020788"/>
                <a:gd name="connsiteY4" fmla="*/ 808315 h 808315"/>
                <a:gd name="connsiteX5" fmla="*/ 404158 w 2020788"/>
                <a:gd name="connsiteY5" fmla="*/ 404158 h 808315"/>
                <a:gd name="connsiteX6" fmla="*/ 0 w 2020788"/>
                <a:gd name="connsiteY6" fmla="*/ 0 h 808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788" h="808315">
                  <a:moveTo>
                    <a:pt x="0" y="0"/>
                  </a:moveTo>
                  <a:lnTo>
                    <a:pt x="1616631" y="0"/>
                  </a:lnTo>
                  <a:lnTo>
                    <a:pt x="2020788" y="404158"/>
                  </a:lnTo>
                  <a:lnTo>
                    <a:pt x="1616631" y="808315"/>
                  </a:lnTo>
                  <a:lnTo>
                    <a:pt x="0" y="808315"/>
                  </a:lnTo>
                  <a:lnTo>
                    <a:pt x="404158" y="404158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8174" tIns="41339" rIns="445496" bIns="41339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kern="1200" dirty="0" smtClean="0"/>
                <a:t>Probl</a:t>
              </a:r>
              <a:r>
                <a:rPr lang="fr-FR" sz="1600" dirty="0" smtClean="0"/>
                <a:t>ème</a:t>
              </a:r>
              <a:endParaRPr lang="fr-FR" sz="16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2426582" y="777262"/>
              <a:ext cx="2020788" cy="808315"/>
            </a:xfrm>
            <a:custGeom>
              <a:avLst/>
              <a:gdLst>
                <a:gd name="connsiteX0" fmla="*/ 0 w 2020788"/>
                <a:gd name="connsiteY0" fmla="*/ 0 h 808315"/>
                <a:gd name="connsiteX1" fmla="*/ 1616631 w 2020788"/>
                <a:gd name="connsiteY1" fmla="*/ 0 h 808315"/>
                <a:gd name="connsiteX2" fmla="*/ 2020788 w 2020788"/>
                <a:gd name="connsiteY2" fmla="*/ 404158 h 808315"/>
                <a:gd name="connsiteX3" fmla="*/ 1616631 w 2020788"/>
                <a:gd name="connsiteY3" fmla="*/ 808315 h 808315"/>
                <a:gd name="connsiteX4" fmla="*/ 0 w 2020788"/>
                <a:gd name="connsiteY4" fmla="*/ 808315 h 808315"/>
                <a:gd name="connsiteX5" fmla="*/ 404158 w 2020788"/>
                <a:gd name="connsiteY5" fmla="*/ 404158 h 808315"/>
                <a:gd name="connsiteX6" fmla="*/ 0 w 2020788"/>
                <a:gd name="connsiteY6" fmla="*/ 0 h 808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788" h="808315">
                  <a:moveTo>
                    <a:pt x="0" y="0"/>
                  </a:moveTo>
                  <a:lnTo>
                    <a:pt x="1616631" y="0"/>
                  </a:lnTo>
                  <a:lnTo>
                    <a:pt x="2020788" y="404158"/>
                  </a:lnTo>
                  <a:lnTo>
                    <a:pt x="1616631" y="808315"/>
                  </a:lnTo>
                  <a:lnTo>
                    <a:pt x="0" y="808315"/>
                  </a:lnTo>
                  <a:lnTo>
                    <a:pt x="404158" y="404158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6182" tIns="64008" rIns="468165" bIns="64008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kern="1200" dirty="0" smtClean="0"/>
                <a:t>Données</a:t>
              </a:r>
              <a:endParaRPr lang="fr-FR" sz="1600" kern="1200" dirty="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4024914" y="777263"/>
              <a:ext cx="2020788" cy="808315"/>
            </a:xfrm>
            <a:custGeom>
              <a:avLst/>
              <a:gdLst>
                <a:gd name="connsiteX0" fmla="*/ 0 w 2020788"/>
                <a:gd name="connsiteY0" fmla="*/ 0 h 808315"/>
                <a:gd name="connsiteX1" fmla="*/ 1616631 w 2020788"/>
                <a:gd name="connsiteY1" fmla="*/ 0 h 808315"/>
                <a:gd name="connsiteX2" fmla="*/ 2020788 w 2020788"/>
                <a:gd name="connsiteY2" fmla="*/ 404158 h 808315"/>
                <a:gd name="connsiteX3" fmla="*/ 1616631 w 2020788"/>
                <a:gd name="connsiteY3" fmla="*/ 808315 h 808315"/>
                <a:gd name="connsiteX4" fmla="*/ 0 w 2020788"/>
                <a:gd name="connsiteY4" fmla="*/ 808315 h 808315"/>
                <a:gd name="connsiteX5" fmla="*/ 404158 w 2020788"/>
                <a:gd name="connsiteY5" fmla="*/ 404158 h 808315"/>
                <a:gd name="connsiteX6" fmla="*/ 0 w 2020788"/>
                <a:gd name="connsiteY6" fmla="*/ 0 h 808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788" h="808315">
                  <a:moveTo>
                    <a:pt x="0" y="0"/>
                  </a:moveTo>
                  <a:lnTo>
                    <a:pt x="1616631" y="0"/>
                  </a:lnTo>
                  <a:lnTo>
                    <a:pt x="2020788" y="404158"/>
                  </a:lnTo>
                  <a:lnTo>
                    <a:pt x="1616631" y="808315"/>
                  </a:lnTo>
                  <a:lnTo>
                    <a:pt x="0" y="808315"/>
                  </a:lnTo>
                  <a:lnTo>
                    <a:pt x="404158" y="404158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6182" tIns="64008" rIns="468165" bIns="64008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kern="1200" dirty="0" smtClean="0"/>
                <a:t>Préparation</a:t>
              </a:r>
              <a:endParaRPr lang="fr-FR" sz="16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5640423" y="777262"/>
              <a:ext cx="2020788" cy="808315"/>
            </a:xfrm>
            <a:custGeom>
              <a:avLst/>
              <a:gdLst>
                <a:gd name="connsiteX0" fmla="*/ 0 w 2020788"/>
                <a:gd name="connsiteY0" fmla="*/ 0 h 808315"/>
                <a:gd name="connsiteX1" fmla="*/ 1616631 w 2020788"/>
                <a:gd name="connsiteY1" fmla="*/ 0 h 808315"/>
                <a:gd name="connsiteX2" fmla="*/ 2020788 w 2020788"/>
                <a:gd name="connsiteY2" fmla="*/ 404158 h 808315"/>
                <a:gd name="connsiteX3" fmla="*/ 1616631 w 2020788"/>
                <a:gd name="connsiteY3" fmla="*/ 808315 h 808315"/>
                <a:gd name="connsiteX4" fmla="*/ 0 w 2020788"/>
                <a:gd name="connsiteY4" fmla="*/ 808315 h 808315"/>
                <a:gd name="connsiteX5" fmla="*/ 404158 w 2020788"/>
                <a:gd name="connsiteY5" fmla="*/ 404158 h 808315"/>
                <a:gd name="connsiteX6" fmla="*/ 0 w 2020788"/>
                <a:gd name="connsiteY6" fmla="*/ 0 h 808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788" h="808315">
                  <a:moveTo>
                    <a:pt x="0" y="0"/>
                  </a:moveTo>
                  <a:lnTo>
                    <a:pt x="1616631" y="0"/>
                  </a:lnTo>
                  <a:lnTo>
                    <a:pt x="2020788" y="404158"/>
                  </a:lnTo>
                  <a:lnTo>
                    <a:pt x="1616631" y="808315"/>
                  </a:lnTo>
                  <a:lnTo>
                    <a:pt x="0" y="808315"/>
                  </a:lnTo>
                  <a:lnTo>
                    <a:pt x="404158" y="404158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6182" tIns="64008" rIns="468165" bIns="64008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dirty="0" smtClean="0"/>
                <a:t>Modélisation</a:t>
              </a:r>
              <a:endParaRPr lang="fr-FR" sz="1600" kern="1200" dirty="0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7282070" y="777262"/>
              <a:ext cx="2020788" cy="808315"/>
            </a:xfrm>
            <a:custGeom>
              <a:avLst/>
              <a:gdLst>
                <a:gd name="connsiteX0" fmla="*/ 0 w 2020788"/>
                <a:gd name="connsiteY0" fmla="*/ 0 h 808315"/>
                <a:gd name="connsiteX1" fmla="*/ 1616631 w 2020788"/>
                <a:gd name="connsiteY1" fmla="*/ 0 h 808315"/>
                <a:gd name="connsiteX2" fmla="*/ 2020788 w 2020788"/>
                <a:gd name="connsiteY2" fmla="*/ 404158 h 808315"/>
                <a:gd name="connsiteX3" fmla="*/ 1616631 w 2020788"/>
                <a:gd name="connsiteY3" fmla="*/ 808315 h 808315"/>
                <a:gd name="connsiteX4" fmla="*/ 0 w 2020788"/>
                <a:gd name="connsiteY4" fmla="*/ 808315 h 808315"/>
                <a:gd name="connsiteX5" fmla="*/ 404158 w 2020788"/>
                <a:gd name="connsiteY5" fmla="*/ 404158 h 808315"/>
                <a:gd name="connsiteX6" fmla="*/ 0 w 2020788"/>
                <a:gd name="connsiteY6" fmla="*/ 0 h 808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788" h="808315">
                  <a:moveTo>
                    <a:pt x="0" y="0"/>
                  </a:moveTo>
                  <a:lnTo>
                    <a:pt x="1616631" y="0"/>
                  </a:lnTo>
                  <a:lnTo>
                    <a:pt x="2020788" y="404158"/>
                  </a:lnTo>
                  <a:lnTo>
                    <a:pt x="1616631" y="808315"/>
                  </a:lnTo>
                  <a:lnTo>
                    <a:pt x="0" y="808315"/>
                  </a:lnTo>
                  <a:lnTo>
                    <a:pt x="404158" y="404158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8174" tIns="41339" rIns="445496" bIns="41339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kern="1200" dirty="0" smtClean="0"/>
                <a:t>Evaluation</a:t>
              </a:r>
              <a:endParaRPr lang="fr-FR" sz="16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8880109" y="777262"/>
              <a:ext cx="2020788" cy="808315"/>
            </a:xfrm>
            <a:custGeom>
              <a:avLst/>
              <a:gdLst>
                <a:gd name="connsiteX0" fmla="*/ 0 w 2020788"/>
                <a:gd name="connsiteY0" fmla="*/ 0 h 808315"/>
                <a:gd name="connsiteX1" fmla="*/ 1616631 w 2020788"/>
                <a:gd name="connsiteY1" fmla="*/ 0 h 808315"/>
                <a:gd name="connsiteX2" fmla="*/ 2020788 w 2020788"/>
                <a:gd name="connsiteY2" fmla="*/ 404158 h 808315"/>
                <a:gd name="connsiteX3" fmla="*/ 1616631 w 2020788"/>
                <a:gd name="connsiteY3" fmla="*/ 808315 h 808315"/>
                <a:gd name="connsiteX4" fmla="*/ 0 w 2020788"/>
                <a:gd name="connsiteY4" fmla="*/ 808315 h 808315"/>
                <a:gd name="connsiteX5" fmla="*/ 404158 w 2020788"/>
                <a:gd name="connsiteY5" fmla="*/ 404158 h 808315"/>
                <a:gd name="connsiteX6" fmla="*/ 0 w 2020788"/>
                <a:gd name="connsiteY6" fmla="*/ 0 h 808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0788" h="808315">
                  <a:moveTo>
                    <a:pt x="0" y="0"/>
                  </a:moveTo>
                  <a:lnTo>
                    <a:pt x="1616631" y="0"/>
                  </a:lnTo>
                  <a:lnTo>
                    <a:pt x="2020788" y="404158"/>
                  </a:lnTo>
                  <a:lnTo>
                    <a:pt x="1616631" y="808315"/>
                  </a:lnTo>
                  <a:lnTo>
                    <a:pt x="0" y="808315"/>
                  </a:lnTo>
                  <a:lnTo>
                    <a:pt x="404158" y="404158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8174" tIns="41339" rIns="445496" bIns="41339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kern="1200" dirty="0" smtClean="0"/>
                <a:t>Déploiement</a:t>
              </a:r>
              <a:endParaRPr lang="fr-FR" sz="1600" kern="1200" dirty="0"/>
            </a:p>
          </p:txBody>
        </p:sp>
      </p:grpSp>
      <p:sp>
        <p:nvSpPr>
          <p:cNvPr id="23" name="Oval 22"/>
          <p:cNvSpPr/>
          <p:nvPr/>
        </p:nvSpPr>
        <p:spPr>
          <a:xfrm>
            <a:off x="977034" y="1988230"/>
            <a:ext cx="324966" cy="306828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24" name="Oval 23"/>
          <p:cNvSpPr/>
          <p:nvPr/>
        </p:nvSpPr>
        <p:spPr>
          <a:xfrm>
            <a:off x="2622787" y="1943279"/>
            <a:ext cx="324966" cy="306828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25" name="Oval 24"/>
          <p:cNvSpPr/>
          <p:nvPr/>
        </p:nvSpPr>
        <p:spPr>
          <a:xfrm>
            <a:off x="4234877" y="1955185"/>
            <a:ext cx="324966" cy="306828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26" name="Oval 25"/>
          <p:cNvSpPr/>
          <p:nvPr/>
        </p:nvSpPr>
        <p:spPr>
          <a:xfrm>
            <a:off x="5883252" y="1953878"/>
            <a:ext cx="324966" cy="306828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</a:t>
            </a:r>
          </a:p>
        </p:txBody>
      </p:sp>
      <p:sp>
        <p:nvSpPr>
          <p:cNvPr id="27" name="Oval 26"/>
          <p:cNvSpPr/>
          <p:nvPr/>
        </p:nvSpPr>
        <p:spPr>
          <a:xfrm>
            <a:off x="7558708" y="1959454"/>
            <a:ext cx="324966" cy="306828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28" name="Oval 27"/>
          <p:cNvSpPr/>
          <p:nvPr/>
        </p:nvSpPr>
        <p:spPr>
          <a:xfrm>
            <a:off x="9092615" y="1988230"/>
            <a:ext cx="324966" cy="306828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137963" y="2633396"/>
            <a:ext cx="118897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Problématique</a:t>
            </a:r>
            <a:endParaRPr lang="fr-FR" sz="1400" dirty="0"/>
          </a:p>
        </p:txBody>
      </p:sp>
      <p:cxnSp>
        <p:nvCxnSpPr>
          <p:cNvPr id="50" name="Straight Connector 49"/>
          <p:cNvCxnSpPr>
            <a:stCxn id="48" idx="2"/>
          </p:cNvCxnSpPr>
          <p:nvPr/>
        </p:nvCxnSpPr>
        <p:spPr>
          <a:xfrm>
            <a:off x="1732448" y="3395396"/>
            <a:ext cx="0" cy="324443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137963" y="3719839"/>
            <a:ext cx="118897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hypothèse</a:t>
            </a:r>
            <a:endParaRPr lang="fr-FR" sz="1400" dirty="0"/>
          </a:p>
        </p:txBody>
      </p:sp>
      <p:cxnSp>
        <p:nvCxnSpPr>
          <p:cNvPr id="52" name="Straight Connector 51"/>
          <p:cNvCxnSpPr>
            <a:stCxn id="51" idx="2"/>
            <a:endCxn id="54" idx="0"/>
          </p:cNvCxnSpPr>
          <p:nvPr/>
        </p:nvCxnSpPr>
        <p:spPr>
          <a:xfrm>
            <a:off x="1732448" y="4481839"/>
            <a:ext cx="0" cy="38100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137963" y="4862839"/>
            <a:ext cx="118897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Objectif du Travail</a:t>
            </a:r>
            <a:endParaRPr lang="fr-FR" sz="1400" dirty="0"/>
          </a:p>
        </p:txBody>
      </p:sp>
      <p:cxnSp>
        <p:nvCxnSpPr>
          <p:cNvPr id="59" name="Straight Connector 58"/>
          <p:cNvCxnSpPr>
            <a:endCxn id="48" idx="0"/>
          </p:cNvCxnSpPr>
          <p:nvPr/>
        </p:nvCxnSpPr>
        <p:spPr>
          <a:xfrm>
            <a:off x="1732448" y="2206077"/>
            <a:ext cx="0" cy="427319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748852" y="2633396"/>
            <a:ext cx="118897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Collecte</a:t>
            </a:r>
            <a:endParaRPr lang="fr-FR" dirty="0"/>
          </a:p>
        </p:txBody>
      </p:sp>
      <p:cxnSp>
        <p:nvCxnSpPr>
          <p:cNvPr id="70" name="Straight Connector 69"/>
          <p:cNvCxnSpPr>
            <a:stCxn id="69" idx="2"/>
          </p:cNvCxnSpPr>
          <p:nvPr/>
        </p:nvCxnSpPr>
        <p:spPr>
          <a:xfrm>
            <a:off x="3343337" y="3395396"/>
            <a:ext cx="0" cy="324443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748852" y="3719839"/>
            <a:ext cx="118897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description</a:t>
            </a:r>
            <a:endParaRPr lang="fr-FR" dirty="0"/>
          </a:p>
        </p:txBody>
      </p:sp>
      <p:cxnSp>
        <p:nvCxnSpPr>
          <p:cNvPr id="72" name="Straight Connector 71"/>
          <p:cNvCxnSpPr>
            <a:stCxn id="71" idx="2"/>
            <a:endCxn id="73" idx="0"/>
          </p:cNvCxnSpPr>
          <p:nvPr/>
        </p:nvCxnSpPr>
        <p:spPr>
          <a:xfrm>
            <a:off x="3343337" y="4481839"/>
            <a:ext cx="0" cy="38100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748852" y="4862839"/>
            <a:ext cx="118897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Exploration</a:t>
            </a:r>
            <a:endParaRPr lang="fr-FR" dirty="0"/>
          </a:p>
        </p:txBody>
      </p:sp>
      <p:cxnSp>
        <p:nvCxnSpPr>
          <p:cNvPr id="76" name="Straight Connector 75"/>
          <p:cNvCxnSpPr>
            <a:endCxn id="69" idx="0"/>
          </p:cNvCxnSpPr>
          <p:nvPr/>
        </p:nvCxnSpPr>
        <p:spPr>
          <a:xfrm>
            <a:off x="3343337" y="2206077"/>
            <a:ext cx="0" cy="427319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472820" y="2633396"/>
            <a:ext cx="118897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Sélection</a:t>
            </a:r>
            <a:endParaRPr lang="fr-FR" dirty="0"/>
          </a:p>
        </p:txBody>
      </p:sp>
      <p:cxnSp>
        <p:nvCxnSpPr>
          <p:cNvPr id="78" name="Straight Connector 77"/>
          <p:cNvCxnSpPr>
            <a:stCxn id="77" idx="2"/>
          </p:cNvCxnSpPr>
          <p:nvPr/>
        </p:nvCxnSpPr>
        <p:spPr>
          <a:xfrm>
            <a:off x="5067305" y="3395396"/>
            <a:ext cx="0" cy="324443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472820" y="3719839"/>
            <a:ext cx="118897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nettoyage</a:t>
            </a:r>
            <a:endParaRPr lang="fr-FR" dirty="0"/>
          </a:p>
        </p:txBody>
      </p:sp>
      <p:cxnSp>
        <p:nvCxnSpPr>
          <p:cNvPr id="80" name="Straight Connector 79"/>
          <p:cNvCxnSpPr>
            <a:stCxn id="79" idx="2"/>
          </p:cNvCxnSpPr>
          <p:nvPr/>
        </p:nvCxnSpPr>
        <p:spPr>
          <a:xfrm>
            <a:off x="5067305" y="4481839"/>
            <a:ext cx="0" cy="38100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461900" y="4769370"/>
            <a:ext cx="118897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Analyse</a:t>
            </a:r>
            <a:endParaRPr lang="fr-FR" dirty="0"/>
          </a:p>
        </p:txBody>
      </p:sp>
      <p:cxnSp>
        <p:nvCxnSpPr>
          <p:cNvPr id="84" name="Straight Connector 83"/>
          <p:cNvCxnSpPr>
            <a:endCxn id="77" idx="0"/>
          </p:cNvCxnSpPr>
          <p:nvPr/>
        </p:nvCxnSpPr>
        <p:spPr>
          <a:xfrm>
            <a:off x="5067305" y="2206077"/>
            <a:ext cx="0" cy="427319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196788" y="4848929"/>
            <a:ext cx="118897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Entrainement</a:t>
            </a:r>
            <a:endParaRPr lang="fr-FR" dirty="0"/>
          </a:p>
          <a:p>
            <a:pPr algn="ctr"/>
            <a:endParaRPr lang="fr-FR" dirty="0" smtClean="0"/>
          </a:p>
        </p:txBody>
      </p:sp>
      <p:sp>
        <p:nvSpPr>
          <p:cNvPr id="87" name="Rectangle 86"/>
          <p:cNvSpPr/>
          <p:nvPr/>
        </p:nvSpPr>
        <p:spPr>
          <a:xfrm>
            <a:off x="6196788" y="3719839"/>
            <a:ext cx="118897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Choix du Modèle </a:t>
            </a:r>
            <a:endParaRPr lang="fr-FR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6789480" y="3389796"/>
            <a:ext cx="0" cy="324443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85" idx="0"/>
          </p:cNvCxnSpPr>
          <p:nvPr/>
        </p:nvCxnSpPr>
        <p:spPr>
          <a:xfrm>
            <a:off x="6791273" y="4421610"/>
            <a:ext cx="0" cy="427319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7689449" y="2627796"/>
            <a:ext cx="118897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Train</a:t>
            </a:r>
            <a:endParaRPr lang="fr-FR" dirty="0"/>
          </a:p>
        </p:txBody>
      </p:sp>
      <p:cxnSp>
        <p:nvCxnSpPr>
          <p:cNvPr id="94" name="Straight Connector 93"/>
          <p:cNvCxnSpPr>
            <a:stCxn id="93" idx="2"/>
          </p:cNvCxnSpPr>
          <p:nvPr/>
        </p:nvCxnSpPr>
        <p:spPr>
          <a:xfrm>
            <a:off x="8283934" y="3389796"/>
            <a:ext cx="0" cy="324443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7689449" y="3714239"/>
            <a:ext cx="118897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Test</a:t>
            </a:r>
            <a:endParaRPr lang="fr-FR" dirty="0"/>
          </a:p>
        </p:txBody>
      </p:sp>
      <p:cxnSp>
        <p:nvCxnSpPr>
          <p:cNvPr id="96" name="Straight Connector 95"/>
          <p:cNvCxnSpPr>
            <a:stCxn id="95" idx="2"/>
            <a:endCxn id="97" idx="0"/>
          </p:cNvCxnSpPr>
          <p:nvPr/>
        </p:nvCxnSpPr>
        <p:spPr>
          <a:xfrm>
            <a:off x="8283934" y="4476239"/>
            <a:ext cx="0" cy="38100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689449" y="4857239"/>
            <a:ext cx="118897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CV</a:t>
            </a:r>
            <a:endParaRPr lang="fr-FR" dirty="0"/>
          </a:p>
        </p:txBody>
      </p:sp>
      <p:cxnSp>
        <p:nvCxnSpPr>
          <p:cNvPr id="100" name="Straight Connector 99"/>
          <p:cNvCxnSpPr>
            <a:endCxn id="93" idx="0"/>
          </p:cNvCxnSpPr>
          <p:nvPr/>
        </p:nvCxnSpPr>
        <p:spPr>
          <a:xfrm>
            <a:off x="8283934" y="2200477"/>
            <a:ext cx="0" cy="427319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9822742" y="2200477"/>
            <a:ext cx="0" cy="324443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9278679" y="2524920"/>
            <a:ext cx="118897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Développent</a:t>
            </a:r>
            <a:endParaRPr lang="fr-FR" dirty="0"/>
          </a:p>
        </p:txBody>
      </p:sp>
      <p:cxnSp>
        <p:nvCxnSpPr>
          <p:cNvPr id="104" name="Straight Connector 103"/>
          <p:cNvCxnSpPr>
            <a:stCxn id="103" idx="2"/>
            <a:endCxn id="105" idx="0"/>
          </p:cNvCxnSpPr>
          <p:nvPr/>
        </p:nvCxnSpPr>
        <p:spPr>
          <a:xfrm>
            <a:off x="9873164" y="3286920"/>
            <a:ext cx="0" cy="655141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9278679" y="3942061"/>
            <a:ext cx="118897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Déploiement</a:t>
            </a:r>
            <a:endParaRPr lang="fr-FR" dirty="0"/>
          </a:p>
        </p:txBody>
      </p:sp>
      <p:sp>
        <p:nvSpPr>
          <p:cNvPr id="113" name="Rectangle 112"/>
          <p:cNvSpPr/>
          <p:nvPr/>
        </p:nvSpPr>
        <p:spPr>
          <a:xfrm>
            <a:off x="6203237" y="2627796"/>
            <a:ext cx="118897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Echantillonnage</a:t>
            </a:r>
            <a:endParaRPr lang="fr-FR" dirty="0"/>
          </a:p>
        </p:txBody>
      </p:sp>
      <p:cxnSp>
        <p:nvCxnSpPr>
          <p:cNvPr id="114" name="Straight Connector 113"/>
          <p:cNvCxnSpPr>
            <a:endCxn id="113" idx="0"/>
          </p:cNvCxnSpPr>
          <p:nvPr/>
        </p:nvCxnSpPr>
        <p:spPr>
          <a:xfrm>
            <a:off x="6797722" y="2200477"/>
            <a:ext cx="0" cy="427319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itel 1"/>
          <p:cNvSpPr txBox="1">
            <a:spLocks/>
          </p:cNvSpPr>
          <p:nvPr/>
        </p:nvSpPr>
        <p:spPr>
          <a:xfrm>
            <a:off x="1124281" y="138178"/>
            <a:ext cx="9150688" cy="54081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NL" dirty="0" smtClean="0"/>
              <a:t> </a:t>
            </a:r>
            <a:r>
              <a:rPr lang="nl-NL" b="1" dirty="0" smtClean="0">
                <a:solidFill>
                  <a:schemeClr val="bg2">
                    <a:lumMod val="75000"/>
                  </a:schemeClr>
                </a:solidFill>
              </a:rPr>
              <a:t>RESUME</a:t>
            </a:r>
            <a:endParaRPr lang="nl-NL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7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51" grpId="0" animBg="1"/>
      <p:bldP spid="54" grpId="0" animBg="1"/>
      <p:bldP spid="69" grpId="0" animBg="1"/>
      <p:bldP spid="71" grpId="0" animBg="1"/>
      <p:bldP spid="73" grpId="0" animBg="1"/>
      <p:bldP spid="77" grpId="0" animBg="1"/>
      <p:bldP spid="79" grpId="0" animBg="1"/>
      <p:bldP spid="83" grpId="0" animBg="1"/>
      <p:bldP spid="85" grpId="0" animBg="1"/>
      <p:bldP spid="87" grpId="0" animBg="1"/>
      <p:bldP spid="93" grpId="0" animBg="1"/>
      <p:bldP spid="95" grpId="0" animBg="1"/>
      <p:bldP spid="97" grpId="0" animBg="1"/>
      <p:bldP spid="103" grpId="0" animBg="1"/>
      <p:bldP spid="105" grpId="0" animBg="1"/>
      <p:bldP spid="1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6"/>
          <p:cNvSpPr>
            <a:spLocks noChangeArrowheads="1"/>
          </p:cNvSpPr>
          <p:nvPr/>
        </p:nvSpPr>
        <p:spPr bwMode="auto">
          <a:xfrm>
            <a:off x="9332898" y="4261329"/>
            <a:ext cx="249911" cy="1025237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0"/>
          </a:gra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8" name="Rectangle 6"/>
          <p:cNvSpPr>
            <a:spLocks noChangeArrowheads="1"/>
          </p:cNvSpPr>
          <p:nvPr/>
        </p:nvSpPr>
        <p:spPr bwMode="auto">
          <a:xfrm>
            <a:off x="5980098" y="4283100"/>
            <a:ext cx="249911" cy="1025237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0"/>
          </a:gra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5207697" y="1447801"/>
            <a:ext cx="1776606" cy="2835299"/>
            <a:chOff x="1903412" y="1676400"/>
            <a:chExt cx="1776606" cy="2835299"/>
          </a:xfrm>
          <a:solidFill>
            <a:schemeClr val="bg1"/>
          </a:solidFill>
        </p:grpSpPr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2239650" y="1690031"/>
              <a:ext cx="1114733" cy="2809552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657" y="0"/>
                </a:cxn>
                <a:cxn ang="0">
                  <a:pos x="675" y="2"/>
                </a:cxn>
                <a:cxn ang="0">
                  <a:pos x="691" y="8"/>
                </a:cxn>
                <a:cxn ang="0">
                  <a:pos x="706" y="17"/>
                </a:cxn>
                <a:cxn ang="0">
                  <a:pos x="718" y="29"/>
                </a:cxn>
                <a:cxn ang="0">
                  <a:pos x="728" y="44"/>
                </a:cxn>
                <a:cxn ang="0">
                  <a:pos x="733" y="60"/>
                </a:cxn>
                <a:cxn ang="0">
                  <a:pos x="736" y="79"/>
                </a:cxn>
                <a:cxn ang="0">
                  <a:pos x="736" y="1776"/>
                </a:cxn>
                <a:cxn ang="0">
                  <a:pos x="733" y="1794"/>
                </a:cxn>
                <a:cxn ang="0">
                  <a:pos x="728" y="1811"/>
                </a:cxn>
                <a:cxn ang="0">
                  <a:pos x="718" y="1825"/>
                </a:cxn>
                <a:cxn ang="0">
                  <a:pos x="706" y="1838"/>
                </a:cxn>
                <a:cxn ang="0">
                  <a:pos x="691" y="1847"/>
                </a:cxn>
                <a:cxn ang="0">
                  <a:pos x="675" y="1853"/>
                </a:cxn>
                <a:cxn ang="0">
                  <a:pos x="657" y="1855"/>
                </a:cxn>
                <a:cxn ang="0">
                  <a:pos x="79" y="1855"/>
                </a:cxn>
                <a:cxn ang="0">
                  <a:pos x="61" y="1853"/>
                </a:cxn>
                <a:cxn ang="0">
                  <a:pos x="44" y="1847"/>
                </a:cxn>
                <a:cxn ang="0">
                  <a:pos x="30" y="1838"/>
                </a:cxn>
                <a:cxn ang="0">
                  <a:pos x="17" y="1825"/>
                </a:cxn>
                <a:cxn ang="0">
                  <a:pos x="8" y="1811"/>
                </a:cxn>
                <a:cxn ang="0">
                  <a:pos x="2" y="1794"/>
                </a:cxn>
                <a:cxn ang="0">
                  <a:pos x="0" y="1776"/>
                </a:cxn>
                <a:cxn ang="0">
                  <a:pos x="0" y="79"/>
                </a:cxn>
                <a:cxn ang="0">
                  <a:pos x="2" y="60"/>
                </a:cxn>
                <a:cxn ang="0">
                  <a:pos x="8" y="44"/>
                </a:cxn>
                <a:cxn ang="0">
                  <a:pos x="17" y="29"/>
                </a:cxn>
                <a:cxn ang="0">
                  <a:pos x="30" y="17"/>
                </a:cxn>
                <a:cxn ang="0">
                  <a:pos x="44" y="8"/>
                </a:cxn>
                <a:cxn ang="0">
                  <a:pos x="61" y="2"/>
                </a:cxn>
                <a:cxn ang="0">
                  <a:pos x="79" y="0"/>
                </a:cxn>
              </a:cxnLst>
              <a:rect l="0" t="0" r="r" b="b"/>
              <a:pathLst>
                <a:path w="736" h="1855">
                  <a:moveTo>
                    <a:pt x="79" y="0"/>
                  </a:moveTo>
                  <a:lnTo>
                    <a:pt x="657" y="0"/>
                  </a:lnTo>
                  <a:lnTo>
                    <a:pt x="675" y="2"/>
                  </a:lnTo>
                  <a:lnTo>
                    <a:pt x="691" y="8"/>
                  </a:lnTo>
                  <a:lnTo>
                    <a:pt x="706" y="17"/>
                  </a:lnTo>
                  <a:lnTo>
                    <a:pt x="718" y="29"/>
                  </a:lnTo>
                  <a:lnTo>
                    <a:pt x="728" y="44"/>
                  </a:lnTo>
                  <a:lnTo>
                    <a:pt x="733" y="60"/>
                  </a:lnTo>
                  <a:lnTo>
                    <a:pt x="736" y="79"/>
                  </a:lnTo>
                  <a:lnTo>
                    <a:pt x="736" y="1776"/>
                  </a:lnTo>
                  <a:lnTo>
                    <a:pt x="733" y="1794"/>
                  </a:lnTo>
                  <a:lnTo>
                    <a:pt x="728" y="1811"/>
                  </a:lnTo>
                  <a:lnTo>
                    <a:pt x="718" y="1825"/>
                  </a:lnTo>
                  <a:lnTo>
                    <a:pt x="706" y="1838"/>
                  </a:lnTo>
                  <a:lnTo>
                    <a:pt x="691" y="1847"/>
                  </a:lnTo>
                  <a:lnTo>
                    <a:pt x="675" y="1853"/>
                  </a:lnTo>
                  <a:lnTo>
                    <a:pt x="657" y="1855"/>
                  </a:lnTo>
                  <a:lnTo>
                    <a:pt x="79" y="1855"/>
                  </a:lnTo>
                  <a:lnTo>
                    <a:pt x="61" y="1853"/>
                  </a:lnTo>
                  <a:lnTo>
                    <a:pt x="44" y="1847"/>
                  </a:lnTo>
                  <a:lnTo>
                    <a:pt x="30" y="1838"/>
                  </a:lnTo>
                  <a:lnTo>
                    <a:pt x="17" y="1825"/>
                  </a:lnTo>
                  <a:lnTo>
                    <a:pt x="8" y="1811"/>
                  </a:lnTo>
                  <a:lnTo>
                    <a:pt x="2" y="1794"/>
                  </a:lnTo>
                  <a:lnTo>
                    <a:pt x="0" y="1776"/>
                  </a:lnTo>
                  <a:lnTo>
                    <a:pt x="0" y="79"/>
                  </a:lnTo>
                  <a:lnTo>
                    <a:pt x="2" y="60"/>
                  </a:lnTo>
                  <a:lnTo>
                    <a:pt x="8" y="44"/>
                  </a:lnTo>
                  <a:lnTo>
                    <a:pt x="17" y="29"/>
                  </a:lnTo>
                  <a:lnTo>
                    <a:pt x="30" y="17"/>
                  </a:lnTo>
                  <a:lnTo>
                    <a:pt x="44" y="8"/>
                  </a:lnTo>
                  <a:lnTo>
                    <a:pt x="61" y="2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8"/>
            <p:cNvSpPr>
              <a:spLocks noEditPoints="1"/>
            </p:cNvSpPr>
            <p:nvPr/>
          </p:nvSpPr>
          <p:spPr bwMode="auto">
            <a:xfrm>
              <a:off x="2226018" y="1676400"/>
              <a:ext cx="1140482" cy="2835299"/>
            </a:xfrm>
            <a:custGeom>
              <a:avLst/>
              <a:gdLst/>
              <a:ahLst/>
              <a:cxnLst>
                <a:cxn ang="0">
                  <a:pos x="72" y="19"/>
                </a:cxn>
                <a:cxn ang="0">
                  <a:pos x="44" y="33"/>
                </a:cxn>
                <a:cxn ang="0">
                  <a:pos x="25" y="56"/>
                </a:cxn>
                <a:cxn ang="0">
                  <a:pos x="18" y="88"/>
                </a:cxn>
                <a:cxn ang="0">
                  <a:pos x="20" y="1801"/>
                </a:cxn>
                <a:cxn ang="0">
                  <a:pos x="33" y="1829"/>
                </a:cxn>
                <a:cxn ang="0">
                  <a:pos x="57" y="1848"/>
                </a:cxn>
                <a:cxn ang="0">
                  <a:pos x="88" y="1855"/>
                </a:cxn>
                <a:cxn ang="0">
                  <a:pos x="682" y="1853"/>
                </a:cxn>
                <a:cxn ang="0">
                  <a:pos x="709" y="1840"/>
                </a:cxn>
                <a:cxn ang="0">
                  <a:pos x="729" y="1816"/>
                </a:cxn>
                <a:cxn ang="0">
                  <a:pos x="735" y="1785"/>
                </a:cxn>
                <a:cxn ang="0">
                  <a:pos x="734" y="72"/>
                </a:cxn>
                <a:cxn ang="0">
                  <a:pos x="720" y="44"/>
                </a:cxn>
                <a:cxn ang="0">
                  <a:pos x="697" y="25"/>
                </a:cxn>
                <a:cxn ang="0">
                  <a:pos x="666" y="18"/>
                </a:cxn>
                <a:cxn ang="0">
                  <a:pos x="88" y="0"/>
                </a:cxn>
                <a:cxn ang="0">
                  <a:pos x="686" y="3"/>
                </a:cxn>
                <a:cxn ang="0">
                  <a:pos x="720" y="19"/>
                </a:cxn>
                <a:cxn ang="0">
                  <a:pos x="744" y="49"/>
                </a:cxn>
                <a:cxn ang="0">
                  <a:pos x="753" y="88"/>
                </a:cxn>
                <a:cxn ang="0">
                  <a:pos x="751" y="1805"/>
                </a:cxn>
                <a:cxn ang="0">
                  <a:pos x="734" y="1840"/>
                </a:cxn>
                <a:cxn ang="0">
                  <a:pos x="704" y="1863"/>
                </a:cxn>
                <a:cxn ang="0">
                  <a:pos x="666" y="1872"/>
                </a:cxn>
                <a:cxn ang="0">
                  <a:pos x="68" y="1870"/>
                </a:cxn>
                <a:cxn ang="0">
                  <a:pos x="33" y="1853"/>
                </a:cxn>
                <a:cxn ang="0">
                  <a:pos x="10" y="1824"/>
                </a:cxn>
                <a:cxn ang="0">
                  <a:pos x="0" y="1785"/>
                </a:cxn>
                <a:cxn ang="0">
                  <a:pos x="3" y="67"/>
                </a:cxn>
                <a:cxn ang="0">
                  <a:pos x="20" y="33"/>
                </a:cxn>
                <a:cxn ang="0">
                  <a:pos x="50" y="9"/>
                </a:cxn>
                <a:cxn ang="0">
                  <a:pos x="88" y="0"/>
                </a:cxn>
              </a:cxnLst>
              <a:rect l="0" t="0" r="r" b="b"/>
              <a:pathLst>
                <a:path w="753" h="1872">
                  <a:moveTo>
                    <a:pt x="88" y="18"/>
                  </a:moveTo>
                  <a:lnTo>
                    <a:pt x="72" y="19"/>
                  </a:lnTo>
                  <a:lnTo>
                    <a:pt x="57" y="25"/>
                  </a:lnTo>
                  <a:lnTo>
                    <a:pt x="44" y="33"/>
                  </a:lnTo>
                  <a:lnTo>
                    <a:pt x="33" y="44"/>
                  </a:lnTo>
                  <a:lnTo>
                    <a:pt x="25" y="56"/>
                  </a:lnTo>
                  <a:lnTo>
                    <a:pt x="20" y="72"/>
                  </a:lnTo>
                  <a:lnTo>
                    <a:pt x="18" y="88"/>
                  </a:lnTo>
                  <a:lnTo>
                    <a:pt x="18" y="1785"/>
                  </a:lnTo>
                  <a:lnTo>
                    <a:pt x="20" y="1801"/>
                  </a:lnTo>
                  <a:lnTo>
                    <a:pt x="25" y="1816"/>
                  </a:lnTo>
                  <a:lnTo>
                    <a:pt x="33" y="1829"/>
                  </a:lnTo>
                  <a:lnTo>
                    <a:pt x="44" y="1840"/>
                  </a:lnTo>
                  <a:lnTo>
                    <a:pt x="57" y="1848"/>
                  </a:lnTo>
                  <a:lnTo>
                    <a:pt x="72" y="1853"/>
                  </a:lnTo>
                  <a:lnTo>
                    <a:pt x="88" y="1855"/>
                  </a:lnTo>
                  <a:lnTo>
                    <a:pt x="666" y="1855"/>
                  </a:lnTo>
                  <a:lnTo>
                    <a:pt x="682" y="1853"/>
                  </a:lnTo>
                  <a:lnTo>
                    <a:pt x="697" y="1848"/>
                  </a:lnTo>
                  <a:lnTo>
                    <a:pt x="709" y="1840"/>
                  </a:lnTo>
                  <a:lnTo>
                    <a:pt x="720" y="1829"/>
                  </a:lnTo>
                  <a:lnTo>
                    <a:pt x="729" y="1816"/>
                  </a:lnTo>
                  <a:lnTo>
                    <a:pt x="734" y="1801"/>
                  </a:lnTo>
                  <a:lnTo>
                    <a:pt x="735" y="1785"/>
                  </a:lnTo>
                  <a:lnTo>
                    <a:pt x="735" y="88"/>
                  </a:lnTo>
                  <a:lnTo>
                    <a:pt x="734" y="72"/>
                  </a:lnTo>
                  <a:lnTo>
                    <a:pt x="729" y="56"/>
                  </a:lnTo>
                  <a:lnTo>
                    <a:pt x="720" y="44"/>
                  </a:lnTo>
                  <a:lnTo>
                    <a:pt x="709" y="33"/>
                  </a:lnTo>
                  <a:lnTo>
                    <a:pt x="697" y="25"/>
                  </a:lnTo>
                  <a:lnTo>
                    <a:pt x="682" y="19"/>
                  </a:lnTo>
                  <a:lnTo>
                    <a:pt x="666" y="18"/>
                  </a:lnTo>
                  <a:lnTo>
                    <a:pt x="88" y="18"/>
                  </a:lnTo>
                  <a:close/>
                  <a:moveTo>
                    <a:pt x="88" y="0"/>
                  </a:moveTo>
                  <a:lnTo>
                    <a:pt x="666" y="0"/>
                  </a:lnTo>
                  <a:lnTo>
                    <a:pt x="686" y="3"/>
                  </a:lnTo>
                  <a:lnTo>
                    <a:pt x="704" y="9"/>
                  </a:lnTo>
                  <a:lnTo>
                    <a:pt x="720" y="19"/>
                  </a:lnTo>
                  <a:lnTo>
                    <a:pt x="734" y="33"/>
                  </a:lnTo>
                  <a:lnTo>
                    <a:pt x="744" y="49"/>
                  </a:lnTo>
                  <a:lnTo>
                    <a:pt x="751" y="67"/>
                  </a:lnTo>
                  <a:lnTo>
                    <a:pt x="753" y="88"/>
                  </a:lnTo>
                  <a:lnTo>
                    <a:pt x="753" y="1785"/>
                  </a:lnTo>
                  <a:lnTo>
                    <a:pt x="751" y="1805"/>
                  </a:lnTo>
                  <a:lnTo>
                    <a:pt x="744" y="1824"/>
                  </a:lnTo>
                  <a:lnTo>
                    <a:pt x="734" y="1840"/>
                  </a:lnTo>
                  <a:lnTo>
                    <a:pt x="720" y="1853"/>
                  </a:lnTo>
                  <a:lnTo>
                    <a:pt x="704" y="1863"/>
                  </a:lnTo>
                  <a:lnTo>
                    <a:pt x="686" y="1870"/>
                  </a:lnTo>
                  <a:lnTo>
                    <a:pt x="666" y="1872"/>
                  </a:lnTo>
                  <a:lnTo>
                    <a:pt x="88" y="1872"/>
                  </a:lnTo>
                  <a:lnTo>
                    <a:pt x="68" y="1870"/>
                  </a:lnTo>
                  <a:lnTo>
                    <a:pt x="50" y="1863"/>
                  </a:lnTo>
                  <a:lnTo>
                    <a:pt x="33" y="1853"/>
                  </a:lnTo>
                  <a:lnTo>
                    <a:pt x="20" y="1840"/>
                  </a:lnTo>
                  <a:lnTo>
                    <a:pt x="10" y="1824"/>
                  </a:lnTo>
                  <a:lnTo>
                    <a:pt x="3" y="1805"/>
                  </a:lnTo>
                  <a:lnTo>
                    <a:pt x="0" y="1785"/>
                  </a:lnTo>
                  <a:lnTo>
                    <a:pt x="0" y="88"/>
                  </a:lnTo>
                  <a:lnTo>
                    <a:pt x="3" y="67"/>
                  </a:lnTo>
                  <a:lnTo>
                    <a:pt x="10" y="49"/>
                  </a:lnTo>
                  <a:lnTo>
                    <a:pt x="20" y="33"/>
                  </a:lnTo>
                  <a:lnTo>
                    <a:pt x="33" y="19"/>
                  </a:lnTo>
                  <a:lnTo>
                    <a:pt x="50" y="9"/>
                  </a:lnTo>
                  <a:lnTo>
                    <a:pt x="68" y="3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24"/>
            <p:cNvSpPr>
              <a:spLocks/>
            </p:cNvSpPr>
            <p:nvPr/>
          </p:nvSpPr>
          <p:spPr bwMode="auto">
            <a:xfrm>
              <a:off x="1903412" y="1853606"/>
              <a:ext cx="322607" cy="75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0"/>
                </a:cxn>
                <a:cxn ang="0">
                  <a:pos x="213" y="501"/>
                </a:cxn>
                <a:cxn ang="0">
                  <a:pos x="163" y="501"/>
                </a:cxn>
                <a:cxn ang="0">
                  <a:pos x="163" y="250"/>
                </a:cxn>
                <a:cxn ang="0">
                  <a:pos x="0" y="0"/>
                </a:cxn>
              </a:cxnLst>
              <a:rect l="0" t="0" r="r" b="b"/>
              <a:pathLst>
                <a:path w="213" h="501">
                  <a:moveTo>
                    <a:pt x="0" y="0"/>
                  </a:moveTo>
                  <a:lnTo>
                    <a:pt x="213" y="0"/>
                  </a:lnTo>
                  <a:lnTo>
                    <a:pt x="213" y="501"/>
                  </a:lnTo>
                  <a:lnTo>
                    <a:pt x="163" y="501"/>
                  </a:lnTo>
                  <a:lnTo>
                    <a:pt x="163" y="2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25"/>
            <p:cNvSpPr>
              <a:spLocks/>
            </p:cNvSpPr>
            <p:nvPr/>
          </p:nvSpPr>
          <p:spPr bwMode="auto">
            <a:xfrm>
              <a:off x="1903412" y="2724491"/>
              <a:ext cx="322607" cy="75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0"/>
                </a:cxn>
                <a:cxn ang="0">
                  <a:pos x="213" y="501"/>
                </a:cxn>
                <a:cxn ang="0">
                  <a:pos x="163" y="501"/>
                </a:cxn>
                <a:cxn ang="0">
                  <a:pos x="163" y="250"/>
                </a:cxn>
                <a:cxn ang="0">
                  <a:pos x="0" y="0"/>
                </a:cxn>
              </a:cxnLst>
              <a:rect l="0" t="0" r="r" b="b"/>
              <a:pathLst>
                <a:path w="213" h="501">
                  <a:moveTo>
                    <a:pt x="0" y="0"/>
                  </a:moveTo>
                  <a:lnTo>
                    <a:pt x="213" y="0"/>
                  </a:lnTo>
                  <a:lnTo>
                    <a:pt x="213" y="501"/>
                  </a:lnTo>
                  <a:lnTo>
                    <a:pt x="163" y="501"/>
                  </a:lnTo>
                  <a:lnTo>
                    <a:pt x="163" y="2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26"/>
            <p:cNvSpPr>
              <a:spLocks/>
            </p:cNvSpPr>
            <p:nvPr/>
          </p:nvSpPr>
          <p:spPr bwMode="auto">
            <a:xfrm>
              <a:off x="1903412" y="3554483"/>
              <a:ext cx="322607" cy="7572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0"/>
                </a:cxn>
                <a:cxn ang="0">
                  <a:pos x="213" y="500"/>
                </a:cxn>
                <a:cxn ang="0">
                  <a:pos x="163" y="500"/>
                </a:cxn>
                <a:cxn ang="0">
                  <a:pos x="163" y="250"/>
                </a:cxn>
                <a:cxn ang="0">
                  <a:pos x="0" y="0"/>
                </a:cxn>
              </a:cxnLst>
              <a:rect l="0" t="0" r="r" b="b"/>
              <a:pathLst>
                <a:path w="213" h="500">
                  <a:moveTo>
                    <a:pt x="0" y="0"/>
                  </a:moveTo>
                  <a:lnTo>
                    <a:pt x="213" y="0"/>
                  </a:lnTo>
                  <a:lnTo>
                    <a:pt x="213" y="500"/>
                  </a:lnTo>
                  <a:lnTo>
                    <a:pt x="163" y="500"/>
                  </a:lnTo>
                  <a:lnTo>
                    <a:pt x="163" y="2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27"/>
            <p:cNvSpPr>
              <a:spLocks/>
            </p:cNvSpPr>
            <p:nvPr/>
          </p:nvSpPr>
          <p:spPr bwMode="auto">
            <a:xfrm>
              <a:off x="3358926" y="1853606"/>
              <a:ext cx="321092" cy="75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" y="0"/>
                </a:cxn>
                <a:cxn ang="0">
                  <a:pos x="50" y="250"/>
                </a:cxn>
                <a:cxn ang="0">
                  <a:pos x="50" y="501"/>
                </a:cxn>
                <a:cxn ang="0">
                  <a:pos x="0" y="501"/>
                </a:cxn>
                <a:cxn ang="0">
                  <a:pos x="0" y="0"/>
                </a:cxn>
              </a:cxnLst>
              <a:rect l="0" t="0" r="r" b="b"/>
              <a:pathLst>
                <a:path w="212" h="501">
                  <a:moveTo>
                    <a:pt x="0" y="0"/>
                  </a:moveTo>
                  <a:lnTo>
                    <a:pt x="212" y="0"/>
                  </a:lnTo>
                  <a:lnTo>
                    <a:pt x="50" y="250"/>
                  </a:lnTo>
                  <a:lnTo>
                    <a:pt x="50" y="501"/>
                  </a:lnTo>
                  <a:lnTo>
                    <a:pt x="0" y="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28"/>
            <p:cNvSpPr>
              <a:spLocks/>
            </p:cNvSpPr>
            <p:nvPr/>
          </p:nvSpPr>
          <p:spPr bwMode="auto">
            <a:xfrm>
              <a:off x="3358926" y="2724491"/>
              <a:ext cx="321092" cy="75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" y="0"/>
                </a:cxn>
                <a:cxn ang="0">
                  <a:pos x="50" y="250"/>
                </a:cxn>
                <a:cxn ang="0">
                  <a:pos x="50" y="501"/>
                </a:cxn>
                <a:cxn ang="0">
                  <a:pos x="0" y="501"/>
                </a:cxn>
                <a:cxn ang="0">
                  <a:pos x="0" y="0"/>
                </a:cxn>
              </a:cxnLst>
              <a:rect l="0" t="0" r="r" b="b"/>
              <a:pathLst>
                <a:path w="212" h="501">
                  <a:moveTo>
                    <a:pt x="0" y="0"/>
                  </a:moveTo>
                  <a:lnTo>
                    <a:pt x="212" y="0"/>
                  </a:lnTo>
                  <a:lnTo>
                    <a:pt x="50" y="250"/>
                  </a:lnTo>
                  <a:lnTo>
                    <a:pt x="50" y="501"/>
                  </a:lnTo>
                  <a:lnTo>
                    <a:pt x="0" y="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29"/>
            <p:cNvSpPr>
              <a:spLocks/>
            </p:cNvSpPr>
            <p:nvPr/>
          </p:nvSpPr>
          <p:spPr bwMode="auto">
            <a:xfrm>
              <a:off x="3358926" y="3554483"/>
              <a:ext cx="321092" cy="7572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" y="0"/>
                </a:cxn>
                <a:cxn ang="0">
                  <a:pos x="50" y="250"/>
                </a:cxn>
                <a:cxn ang="0">
                  <a:pos x="50" y="500"/>
                </a:cxn>
                <a:cxn ang="0">
                  <a:pos x="0" y="500"/>
                </a:cxn>
                <a:cxn ang="0">
                  <a:pos x="0" y="0"/>
                </a:cxn>
              </a:cxnLst>
              <a:rect l="0" t="0" r="r" b="b"/>
              <a:pathLst>
                <a:path w="212" h="500">
                  <a:moveTo>
                    <a:pt x="0" y="0"/>
                  </a:moveTo>
                  <a:lnTo>
                    <a:pt x="212" y="0"/>
                  </a:lnTo>
                  <a:lnTo>
                    <a:pt x="50" y="250"/>
                  </a:lnTo>
                  <a:lnTo>
                    <a:pt x="50" y="500"/>
                  </a:lnTo>
                  <a:lnTo>
                    <a:pt x="0" y="5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442604" y="1894500"/>
              <a:ext cx="708825" cy="707311"/>
              <a:chOff x="5722938" y="1676401"/>
              <a:chExt cx="742950" cy="741363"/>
            </a:xfrm>
            <a:grpFill/>
            <a:effectLst>
              <a:outerShdw blurRad="38100" dist="63500" dir="2700000" algn="tl" rotWithShape="0">
                <a:prstClr val="black">
                  <a:alpha val="99000"/>
                </a:prstClr>
              </a:outerShdw>
            </a:effectLst>
          </p:grpSpPr>
          <p:sp>
            <p:nvSpPr>
              <p:cNvPr id="58" name="Freeform 17"/>
              <p:cNvSpPr>
                <a:spLocks/>
              </p:cNvSpPr>
              <p:nvPr/>
            </p:nvSpPr>
            <p:spPr bwMode="auto">
              <a:xfrm>
                <a:off x="5722938" y="1676401"/>
                <a:ext cx="742950" cy="741363"/>
              </a:xfrm>
              <a:custGeom>
                <a:avLst/>
                <a:gdLst/>
                <a:ahLst/>
                <a:cxnLst>
                  <a:cxn ang="0">
                    <a:pos x="234" y="0"/>
                  </a:cxn>
                  <a:cxn ang="0">
                    <a:pos x="266" y="2"/>
                  </a:cxn>
                  <a:cxn ang="0">
                    <a:pos x="296" y="8"/>
                  </a:cxn>
                  <a:cxn ang="0">
                    <a:pos x="325" y="18"/>
                  </a:cxn>
                  <a:cxn ang="0">
                    <a:pos x="352" y="32"/>
                  </a:cxn>
                  <a:cxn ang="0">
                    <a:pos x="377" y="48"/>
                  </a:cxn>
                  <a:cxn ang="0">
                    <a:pos x="400" y="68"/>
                  </a:cxn>
                  <a:cxn ang="0">
                    <a:pos x="420" y="90"/>
                  </a:cxn>
                  <a:cxn ang="0">
                    <a:pos x="436" y="115"/>
                  </a:cxn>
                  <a:cxn ang="0">
                    <a:pos x="450" y="142"/>
                  </a:cxn>
                  <a:cxn ang="0">
                    <a:pos x="460" y="171"/>
                  </a:cxn>
                  <a:cxn ang="0">
                    <a:pos x="466" y="201"/>
                  </a:cxn>
                  <a:cxn ang="0">
                    <a:pos x="468" y="233"/>
                  </a:cxn>
                  <a:cxn ang="0">
                    <a:pos x="466" y="265"/>
                  </a:cxn>
                  <a:cxn ang="0">
                    <a:pos x="460" y="295"/>
                  </a:cxn>
                  <a:cxn ang="0">
                    <a:pos x="450" y="324"/>
                  </a:cxn>
                  <a:cxn ang="0">
                    <a:pos x="436" y="351"/>
                  </a:cxn>
                  <a:cxn ang="0">
                    <a:pos x="420" y="376"/>
                  </a:cxn>
                  <a:cxn ang="0">
                    <a:pos x="400" y="399"/>
                  </a:cxn>
                  <a:cxn ang="0">
                    <a:pos x="377" y="418"/>
                  </a:cxn>
                  <a:cxn ang="0">
                    <a:pos x="352" y="435"/>
                  </a:cxn>
                  <a:cxn ang="0">
                    <a:pos x="325" y="449"/>
                  </a:cxn>
                  <a:cxn ang="0">
                    <a:pos x="296" y="459"/>
                  </a:cxn>
                  <a:cxn ang="0">
                    <a:pos x="266" y="465"/>
                  </a:cxn>
                  <a:cxn ang="0">
                    <a:pos x="234" y="467"/>
                  </a:cxn>
                  <a:cxn ang="0">
                    <a:pos x="202" y="465"/>
                  </a:cxn>
                  <a:cxn ang="0">
                    <a:pos x="171" y="459"/>
                  </a:cxn>
                  <a:cxn ang="0">
                    <a:pos x="142" y="449"/>
                  </a:cxn>
                  <a:cxn ang="0">
                    <a:pos x="116" y="435"/>
                  </a:cxn>
                  <a:cxn ang="0">
                    <a:pos x="91" y="418"/>
                  </a:cxn>
                  <a:cxn ang="0">
                    <a:pos x="68" y="399"/>
                  </a:cxn>
                  <a:cxn ang="0">
                    <a:pos x="49" y="376"/>
                  </a:cxn>
                  <a:cxn ang="0">
                    <a:pos x="32" y="351"/>
                  </a:cxn>
                  <a:cxn ang="0">
                    <a:pos x="18" y="324"/>
                  </a:cxn>
                  <a:cxn ang="0">
                    <a:pos x="8" y="295"/>
                  </a:cxn>
                  <a:cxn ang="0">
                    <a:pos x="2" y="265"/>
                  </a:cxn>
                  <a:cxn ang="0">
                    <a:pos x="0" y="233"/>
                  </a:cxn>
                  <a:cxn ang="0">
                    <a:pos x="2" y="201"/>
                  </a:cxn>
                  <a:cxn ang="0">
                    <a:pos x="8" y="171"/>
                  </a:cxn>
                  <a:cxn ang="0">
                    <a:pos x="18" y="142"/>
                  </a:cxn>
                  <a:cxn ang="0">
                    <a:pos x="32" y="115"/>
                  </a:cxn>
                  <a:cxn ang="0">
                    <a:pos x="49" y="90"/>
                  </a:cxn>
                  <a:cxn ang="0">
                    <a:pos x="68" y="68"/>
                  </a:cxn>
                  <a:cxn ang="0">
                    <a:pos x="91" y="48"/>
                  </a:cxn>
                  <a:cxn ang="0">
                    <a:pos x="116" y="32"/>
                  </a:cxn>
                  <a:cxn ang="0">
                    <a:pos x="142" y="18"/>
                  </a:cxn>
                  <a:cxn ang="0">
                    <a:pos x="171" y="8"/>
                  </a:cxn>
                  <a:cxn ang="0">
                    <a:pos x="202" y="2"/>
                  </a:cxn>
                  <a:cxn ang="0">
                    <a:pos x="234" y="0"/>
                  </a:cxn>
                </a:cxnLst>
                <a:rect l="0" t="0" r="r" b="b"/>
                <a:pathLst>
                  <a:path w="468" h="467">
                    <a:moveTo>
                      <a:pt x="234" y="0"/>
                    </a:moveTo>
                    <a:lnTo>
                      <a:pt x="266" y="2"/>
                    </a:lnTo>
                    <a:lnTo>
                      <a:pt x="296" y="8"/>
                    </a:lnTo>
                    <a:lnTo>
                      <a:pt x="325" y="18"/>
                    </a:lnTo>
                    <a:lnTo>
                      <a:pt x="352" y="32"/>
                    </a:lnTo>
                    <a:lnTo>
                      <a:pt x="377" y="48"/>
                    </a:lnTo>
                    <a:lnTo>
                      <a:pt x="400" y="68"/>
                    </a:lnTo>
                    <a:lnTo>
                      <a:pt x="420" y="90"/>
                    </a:lnTo>
                    <a:lnTo>
                      <a:pt x="436" y="115"/>
                    </a:lnTo>
                    <a:lnTo>
                      <a:pt x="450" y="142"/>
                    </a:lnTo>
                    <a:lnTo>
                      <a:pt x="460" y="171"/>
                    </a:lnTo>
                    <a:lnTo>
                      <a:pt x="466" y="201"/>
                    </a:lnTo>
                    <a:lnTo>
                      <a:pt x="468" y="233"/>
                    </a:lnTo>
                    <a:lnTo>
                      <a:pt x="466" y="265"/>
                    </a:lnTo>
                    <a:lnTo>
                      <a:pt x="460" y="295"/>
                    </a:lnTo>
                    <a:lnTo>
                      <a:pt x="450" y="324"/>
                    </a:lnTo>
                    <a:lnTo>
                      <a:pt x="436" y="351"/>
                    </a:lnTo>
                    <a:lnTo>
                      <a:pt x="420" y="376"/>
                    </a:lnTo>
                    <a:lnTo>
                      <a:pt x="400" y="399"/>
                    </a:lnTo>
                    <a:lnTo>
                      <a:pt x="377" y="418"/>
                    </a:lnTo>
                    <a:lnTo>
                      <a:pt x="352" y="435"/>
                    </a:lnTo>
                    <a:lnTo>
                      <a:pt x="325" y="449"/>
                    </a:lnTo>
                    <a:lnTo>
                      <a:pt x="296" y="459"/>
                    </a:lnTo>
                    <a:lnTo>
                      <a:pt x="266" y="465"/>
                    </a:lnTo>
                    <a:lnTo>
                      <a:pt x="234" y="467"/>
                    </a:lnTo>
                    <a:lnTo>
                      <a:pt x="202" y="465"/>
                    </a:lnTo>
                    <a:lnTo>
                      <a:pt x="171" y="459"/>
                    </a:lnTo>
                    <a:lnTo>
                      <a:pt x="142" y="449"/>
                    </a:lnTo>
                    <a:lnTo>
                      <a:pt x="116" y="435"/>
                    </a:lnTo>
                    <a:lnTo>
                      <a:pt x="91" y="418"/>
                    </a:lnTo>
                    <a:lnTo>
                      <a:pt x="68" y="399"/>
                    </a:lnTo>
                    <a:lnTo>
                      <a:pt x="49" y="376"/>
                    </a:lnTo>
                    <a:lnTo>
                      <a:pt x="32" y="351"/>
                    </a:lnTo>
                    <a:lnTo>
                      <a:pt x="18" y="324"/>
                    </a:lnTo>
                    <a:lnTo>
                      <a:pt x="8" y="295"/>
                    </a:lnTo>
                    <a:lnTo>
                      <a:pt x="2" y="265"/>
                    </a:lnTo>
                    <a:lnTo>
                      <a:pt x="0" y="233"/>
                    </a:lnTo>
                    <a:lnTo>
                      <a:pt x="2" y="201"/>
                    </a:lnTo>
                    <a:lnTo>
                      <a:pt x="8" y="171"/>
                    </a:lnTo>
                    <a:lnTo>
                      <a:pt x="18" y="142"/>
                    </a:lnTo>
                    <a:lnTo>
                      <a:pt x="32" y="115"/>
                    </a:lnTo>
                    <a:lnTo>
                      <a:pt x="49" y="90"/>
                    </a:lnTo>
                    <a:lnTo>
                      <a:pt x="68" y="68"/>
                    </a:lnTo>
                    <a:lnTo>
                      <a:pt x="91" y="48"/>
                    </a:lnTo>
                    <a:lnTo>
                      <a:pt x="116" y="32"/>
                    </a:lnTo>
                    <a:lnTo>
                      <a:pt x="142" y="18"/>
                    </a:lnTo>
                    <a:lnTo>
                      <a:pt x="171" y="8"/>
                    </a:lnTo>
                    <a:lnTo>
                      <a:pt x="202" y="2"/>
                    </a:lnTo>
                    <a:lnTo>
                      <a:pt x="2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>
                <a:innerShdw blurRad="368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18"/>
              <p:cNvSpPr>
                <a:spLocks/>
              </p:cNvSpPr>
              <p:nvPr/>
            </p:nvSpPr>
            <p:spPr bwMode="auto">
              <a:xfrm>
                <a:off x="5746750" y="2032001"/>
                <a:ext cx="695325" cy="360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31"/>
                  </a:cxn>
                  <a:cxn ang="0">
                    <a:pos x="12" y="61"/>
                  </a:cxn>
                  <a:cxn ang="0">
                    <a:pos x="23" y="89"/>
                  </a:cxn>
                  <a:cxn ang="0">
                    <a:pos x="38" y="115"/>
                  </a:cxn>
                  <a:cxn ang="0">
                    <a:pos x="56" y="138"/>
                  </a:cxn>
                  <a:cxn ang="0">
                    <a:pos x="78" y="159"/>
                  </a:cxn>
                  <a:cxn ang="0">
                    <a:pos x="102" y="176"/>
                  </a:cxn>
                  <a:cxn ang="0">
                    <a:pos x="128" y="190"/>
                  </a:cxn>
                  <a:cxn ang="0">
                    <a:pos x="157" y="200"/>
                  </a:cxn>
                  <a:cxn ang="0">
                    <a:pos x="187" y="207"/>
                  </a:cxn>
                  <a:cxn ang="0">
                    <a:pos x="219" y="209"/>
                  </a:cxn>
                  <a:cxn ang="0">
                    <a:pos x="250" y="207"/>
                  </a:cxn>
                  <a:cxn ang="0">
                    <a:pos x="280" y="200"/>
                  </a:cxn>
                  <a:cxn ang="0">
                    <a:pos x="309" y="190"/>
                  </a:cxn>
                  <a:cxn ang="0">
                    <a:pos x="335" y="176"/>
                  </a:cxn>
                  <a:cxn ang="0">
                    <a:pos x="360" y="159"/>
                  </a:cxn>
                  <a:cxn ang="0">
                    <a:pos x="381" y="138"/>
                  </a:cxn>
                  <a:cxn ang="0">
                    <a:pos x="399" y="115"/>
                  </a:cxn>
                  <a:cxn ang="0">
                    <a:pos x="414" y="89"/>
                  </a:cxn>
                  <a:cxn ang="0">
                    <a:pos x="426" y="61"/>
                  </a:cxn>
                  <a:cxn ang="0">
                    <a:pos x="433" y="31"/>
                  </a:cxn>
                  <a:cxn ang="0">
                    <a:pos x="437" y="0"/>
                  </a:cxn>
                  <a:cxn ang="0">
                    <a:pos x="437" y="3"/>
                  </a:cxn>
                  <a:cxn ang="0">
                    <a:pos x="438" y="6"/>
                  </a:cxn>
                  <a:cxn ang="0">
                    <a:pos x="438" y="8"/>
                  </a:cxn>
                  <a:cxn ang="0">
                    <a:pos x="436" y="41"/>
                  </a:cxn>
                  <a:cxn ang="0">
                    <a:pos x="429" y="71"/>
                  </a:cxn>
                  <a:cxn ang="0">
                    <a:pos x="417" y="100"/>
                  </a:cxn>
                  <a:cxn ang="0">
                    <a:pos x="403" y="127"/>
                  </a:cxn>
                  <a:cxn ang="0">
                    <a:pos x="384" y="152"/>
                  </a:cxn>
                  <a:cxn ang="0">
                    <a:pos x="363" y="173"/>
                  </a:cxn>
                  <a:cxn ang="0">
                    <a:pos x="338" y="192"/>
                  </a:cxn>
                  <a:cxn ang="0">
                    <a:pos x="311" y="206"/>
                  </a:cxn>
                  <a:cxn ang="0">
                    <a:pos x="282" y="218"/>
                  </a:cxn>
                  <a:cxn ang="0">
                    <a:pos x="251" y="225"/>
                  </a:cxn>
                  <a:cxn ang="0">
                    <a:pos x="219" y="227"/>
                  </a:cxn>
                  <a:cxn ang="0">
                    <a:pos x="186" y="225"/>
                  </a:cxn>
                  <a:cxn ang="0">
                    <a:pos x="155" y="218"/>
                  </a:cxn>
                  <a:cxn ang="0">
                    <a:pos x="127" y="206"/>
                  </a:cxn>
                  <a:cxn ang="0">
                    <a:pos x="100" y="192"/>
                  </a:cxn>
                  <a:cxn ang="0">
                    <a:pos x="76" y="173"/>
                  </a:cxn>
                  <a:cxn ang="0">
                    <a:pos x="53" y="152"/>
                  </a:cxn>
                  <a:cxn ang="0">
                    <a:pos x="35" y="127"/>
                  </a:cxn>
                  <a:cxn ang="0">
                    <a:pos x="21" y="100"/>
                  </a:cxn>
                  <a:cxn ang="0">
                    <a:pos x="9" y="71"/>
                  </a:cxn>
                  <a:cxn ang="0">
                    <a:pos x="2" y="41"/>
                  </a:cxn>
                  <a:cxn ang="0">
                    <a:pos x="0" y="8"/>
                  </a:cxn>
                  <a:cxn ang="0">
                    <a:pos x="0" y="0"/>
                  </a:cxn>
                </a:cxnLst>
                <a:rect l="0" t="0" r="r" b="b"/>
                <a:pathLst>
                  <a:path w="438" h="227">
                    <a:moveTo>
                      <a:pt x="0" y="0"/>
                    </a:moveTo>
                    <a:lnTo>
                      <a:pt x="4" y="31"/>
                    </a:lnTo>
                    <a:lnTo>
                      <a:pt x="12" y="61"/>
                    </a:lnTo>
                    <a:lnTo>
                      <a:pt x="23" y="89"/>
                    </a:lnTo>
                    <a:lnTo>
                      <a:pt x="38" y="115"/>
                    </a:lnTo>
                    <a:lnTo>
                      <a:pt x="56" y="138"/>
                    </a:lnTo>
                    <a:lnTo>
                      <a:pt x="78" y="159"/>
                    </a:lnTo>
                    <a:lnTo>
                      <a:pt x="102" y="176"/>
                    </a:lnTo>
                    <a:lnTo>
                      <a:pt x="128" y="190"/>
                    </a:lnTo>
                    <a:lnTo>
                      <a:pt x="157" y="200"/>
                    </a:lnTo>
                    <a:lnTo>
                      <a:pt x="187" y="207"/>
                    </a:lnTo>
                    <a:lnTo>
                      <a:pt x="219" y="209"/>
                    </a:lnTo>
                    <a:lnTo>
                      <a:pt x="250" y="207"/>
                    </a:lnTo>
                    <a:lnTo>
                      <a:pt x="280" y="200"/>
                    </a:lnTo>
                    <a:lnTo>
                      <a:pt x="309" y="190"/>
                    </a:lnTo>
                    <a:lnTo>
                      <a:pt x="335" y="176"/>
                    </a:lnTo>
                    <a:lnTo>
                      <a:pt x="360" y="159"/>
                    </a:lnTo>
                    <a:lnTo>
                      <a:pt x="381" y="138"/>
                    </a:lnTo>
                    <a:lnTo>
                      <a:pt x="399" y="115"/>
                    </a:lnTo>
                    <a:lnTo>
                      <a:pt x="414" y="89"/>
                    </a:lnTo>
                    <a:lnTo>
                      <a:pt x="426" y="61"/>
                    </a:lnTo>
                    <a:lnTo>
                      <a:pt x="433" y="31"/>
                    </a:lnTo>
                    <a:lnTo>
                      <a:pt x="437" y="0"/>
                    </a:lnTo>
                    <a:lnTo>
                      <a:pt x="437" y="3"/>
                    </a:lnTo>
                    <a:lnTo>
                      <a:pt x="438" y="6"/>
                    </a:lnTo>
                    <a:lnTo>
                      <a:pt x="438" y="8"/>
                    </a:lnTo>
                    <a:lnTo>
                      <a:pt x="436" y="41"/>
                    </a:lnTo>
                    <a:lnTo>
                      <a:pt x="429" y="71"/>
                    </a:lnTo>
                    <a:lnTo>
                      <a:pt x="417" y="100"/>
                    </a:lnTo>
                    <a:lnTo>
                      <a:pt x="403" y="127"/>
                    </a:lnTo>
                    <a:lnTo>
                      <a:pt x="384" y="152"/>
                    </a:lnTo>
                    <a:lnTo>
                      <a:pt x="363" y="173"/>
                    </a:lnTo>
                    <a:lnTo>
                      <a:pt x="338" y="192"/>
                    </a:lnTo>
                    <a:lnTo>
                      <a:pt x="311" y="206"/>
                    </a:lnTo>
                    <a:lnTo>
                      <a:pt x="282" y="218"/>
                    </a:lnTo>
                    <a:lnTo>
                      <a:pt x="251" y="225"/>
                    </a:lnTo>
                    <a:lnTo>
                      <a:pt x="219" y="227"/>
                    </a:lnTo>
                    <a:lnTo>
                      <a:pt x="186" y="225"/>
                    </a:lnTo>
                    <a:lnTo>
                      <a:pt x="155" y="218"/>
                    </a:lnTo>
                    <a:lnTo>
                      <a:pt x="127" y="206"/>
                    </a:lnTo>
                    <a:lnTo>
                      <a:pt x="100" y="192"/>
                    </a:lnTo>
                    <a:lnTo>
                      <a:pt x="76" y="173"/>
                    </a:lnTo>
                    <a:lnTo>
                      <a:pt x="53" y="152"/>
                    </a:lnTo>
                    <a:lnTo>
                      <a:pt x="35" y="127"/>
                    </a:lnTo>
                    <a:lnTo>
                      <a:pt x="21" y="100"/>
                    </a:lnTo>
                    <a:lnTo>
                      <a:pt x="9" y="71"/>
                    </a:lnTo>
                    <a:lnTo>
                      <a:pt x="2" y="41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773858" y="1719807"/>
                <a:ext cx="648976" cy="6619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442604" y="2756297"/>
              <a:ext cx="708825" cy="707311"/>
              <a:chOff x="5722938" y="2579688"/>
              <a:chExt cx="742950" cy="741363"/>
            </a:xfrm>
            <a:grpFill/>
            <a:effectLst>
              <a:outerShdw blurRad="38100" dist="63500" dir="2700000" algn="tl" rotWithShape="0">
                <a:prstClr val="black">
                  <a:alpha val="99000"/>
                </a:prstClr>
              </a:outerShdw>
            </a:effectLst>
          </p:grpSpPr>
          <p:sp>
            <p:nvSpPr>
              <p:cNvPr id="55" name="Freeform 13"/>
              <p:cNvSpPr>
                <a:spLocks/>
              </p:cNvSpPr>
              <p:nvPr/>
            </p:nvSpPr>
            <p:spPr bwMode="auto">
              <a:xfrm>
                <a:off x="5722938" y="2579688"/>
                <a:ext cx="742950" cy="741363"/>
              </a:xfrm>
              <a:custGeom>
                <a:avLst/>
                <a:gdLst/>
                <a:ahLst/>
                <a:cxnLst>
                  <a:cxn ang="0">
                    <a:pos x="234" y="0"/>
                  </a:cxn>
                  <a:cxn ang="0">
                    <a:pos x="266" y="2"/>
                  </a:cxn>
                  <a:cxn ang="0">
                    <a:pos x="296" y="8"/>
                  </a:cxn>
                  <a:cxn ang="0">
                    <a:pos x="325" y="18"/>
                  </a:cxn>
                  <a:cxn ang="0">
                    <a:pos x="352" y="32"/>
                  </a:cxn>
                  <a:cxn ang="0">
                    <a:pos x="377" y="48"/>
                  </a:cxn>
                  <a:cxn ang="0">
                    <a:pos x="400" y="68"/>
                  </a:cxn>
                  <a:cxn ang="0">
                    <a:pos x="420" y="90"/>
                  </a:cxn>
                  <a:cxn ang="0">
                    <a:pos x="436" y="115"/>
                  </a:cxn>
                  <a:cxn ang="0">
                    <a:pos x="450" y="142"/>
                  </a:cxn>
                  <a:cxn ang="0">
                    <a:pos x="460" y="171"/>
                  </a:cxn>
                  <a:cxn ang="0">
                    <a:pos x="466" y="201"/>
                  </a:cxn>
                  <a:cxn ang="0">
                    <a:pos x="468" y="233"/>
                  </a:cxn>
                  <a:cxn ang="0">
                    <a:pos x="466" y="265"/>
                  </a:cxn>
                  <a:cxn ang="0">
                    <a:pos x="460" y="295"/>
                  </a:cxn>
                  <a:cxn ang="0">
                    <a:pos x="450" y="324"/>
                  </a:cxn>
                  <a:cxn ang="0">
                    <a:pos x="436" y="351"/>
                  </a:cxn>
                  <a:cxn ang="0">
                    <a:pos x="420" y="376"/>
                  </a:cxn>
                  <a:cxn ang="0">
                    <a:pos x="400" y="398"/>
                  </a:cxn>
                  <a:cxn ang="0">
                    <a:pos x="377" y="418"/>
                  </a:cxn>
                  <a:cxn ang="0">
                    <a:pos x="352" y="435"/>
                  </a:cxn>
                  <a:cxn ang="0">
                    <a:pos x="325" y="448"/>
                  </a:cxn>
                  <a:cxn ang="0">
                    <a:pos x="296" y="458"/>
                  </a:cxn>
                  <a:cxn ang="0">
                    <a:pos x="266" y="464"/>
                  </a:cxn>
                  <a:cxn ang="0">
                    <a:pos x="234" y="467"/>
                  </a:cxn>
                  <a:cxn ang="0">
                    <a:pos x="202" y="464"/>
                  </a:cxn>
                  <a:cxn ang="0">
                    <a:pos x="171" y="458"/>
                  </a:cxn>
                  <a:cxn ang="0">
                    <a:pos x="142" y="448"/>
                  </a:cxn>
                  <a:cxn ang="0">
                    <a:pos x="116" y="435"/>
                  </a:cxn>
                  <a:cxn ang="0">
                    <a:pos x="91" y="418"/>
                  </a:cxn>
                  <a:cxn ang="0">
                    <a:pos x="68" y="398"/>
                  </a:cxn>
                  <a:cxn ang="0">
                    <a:pos x="49" y="376"/>
                  </a:cxn>
                  <a:cxn ang="0">
                    <a:pos x="32" y="351"/>
                  </a:cxn>
                  <a:cxn ang="0">
                    <a:pos x="18" y="324"/>
                  </a:cxn>
                  <a:cxn ang="0">
                    <a:pos x="8" y="295"/>
                  </a:cxn>
                  <a:cxn ang="0">
                    <a:pos x="2" y="265"/>
                  </a:cxn>
                  <a:cxn ang="0">
                    <a:pos x="0" y="233"/>
                  </a:cxn>
                  <a:cxn ang="0">
                    <a:pos x="2" y="201"/>
                  </a:cxn>
                  <a:cxn ang="0">
                    <a:pos x="8" y="171"/>
                  </a:cxn>
                  <a:cxn ang="0">
                    <a:pos x="18" y="142"/>
                  </a:cxn>
                  <a:cxn ang="0">
                    <a:pos x="32" y="115"/>
                  </a:cxn>
                  <a:cxn ang="0">
                    <a:pos x="49" y="90"/>
                  </a:cxn>
                  <a:cxn ang="0">
                    <a:pos x="68" y="68"/>
                  </a:cxn>
                  <a:cxn ang="0">
                    <a:pos x="91" y="48"/>
                  </a:cxn>
                  <a:cxn ang="0">
                    <a:pos x="116" y="32"/>
                  </a:cxn>
                  <a:cxn ang="0">
                    <a:pos x="142" y="18"/>
                  </a:cxn>
                  <a:cxn ang="0">
                    <a:pos x="171" y="8"/>
                  </a:cxn>
                  <a:cxn ang="0">
                    <a:pos x="202" y="2"/>
                  </a:cxn>
                  <a:cxn ang="0">
                    <a:pos x="234" y="0"/>
                  </a:cxn>
                </a:cxnLst>
                <a:rect l="0" t="0" r="r" b="b"/>
                <a:pathLst>
                  <a:path w="468" h="467">
                    <a:moveTo>
                      <a:pt x="234" y="0"/>
                    </a:moveTo>
                    <a:lnTo>
                      <a:pt x="266" y="2"/>
                    </a:lnTo>
                    <a:lnTo>
                      <a:pt x="296" y="8"/>
                    </a:lnTo>
                    <a:lnTo>
                      <a:pt x="325" y="18"/>
                    </a:lnTo>
                    <a:lnTo>
                      <a:pt x="352" y="32"/>
                    </a:lnTo>
                    <a:lnTo>
                      <a:pt x="377" y="48"/>
                    </a:lnTo>
                    <a:lnTo>
                      <a:pt x="400" y="68"/>
                    </a:lnTo>
                    <a:lnTo>
                      <a:pt x="420" y="90"/>
                    </a:lnTo>
                    <a:lnTo>
                      <a:pt x="436" y="115"/>
                    </a:lnTo>
                    <a:lnTo>
                      <a:pt x="450" y="142"/>
                    </a:lnTo>
                    <a:lnTo>
                      <a:pt x="460" y="171"/>
                    </a:lnTo>
                    <a:lnTo>
                      <a:pt x="466" y="201"/>
                    </a:lnTo>
                    <a:lnTo>
                      <a:pt x="468" y="233"/>
                    </a:lnTo>
                    <a:lnTo>
                      <a:pt x="466" y="265"/>
                    </a:lnTo>
                    <a:lnTo>
                      <a:pt x="460" y="295"/>
                    </a:lnTo>
                    <a:lnTo>
                      <a:pt x="450" y="324"/>
                    </a:lnTo>
                    <a:lnTo>
                      <a:pt x="436" y="351"/>
                    </a:lnTo>
                    <a:lnTo>
                      <a:pt x="420" y="376"/>
                    </a:lnTo>
                    <a:lnTo>
                      <a:pt x="400" y="398"/>
                    </a:lnTo>
                    <a:lnTo>
                      <a:pt x="377" y="418"/>
                    </a:lnTo>
                    <a:lnTo>
                      <a:pt x="352" y="435"/>
                    </a:lnTo>
                    <a:lnTo>
                      <a:pt x="325" y="448"/>
                    </a:lnTo>
                    <a:lnTo>
                      <a:pt x="296" y="458"/>
                    </a:lnTo>
                    <a:lnTo>
                      <a:pt x="266" y="464"/>
                    </a:lnTo>
                    <a:lnTo>
                      <a:pt x="234" y="467"/>
                    </a:lnTo>
                    <a:lnTo>
                      <a:pt x="202" y="464"/>
                    </a:lnTo>
                    <a:lnTo>
                      <a:pt x="171" y="458"/>
                    </a:lnTo>
                    <a:lnTo>
                      <a:pt x="142" y="448"/>
                    </a:lnTo>
                    <a:lnTo>
                      <a:pt x="116" y="435"/>
                    </a:lnTo>
                    <a:lnTo>
                      <a:pt x="91" y="418"/>
                    </a:lnTo>
                    <a:lnTo>
                      <a:pt x="68" y="398"/>
                    </a:lnTo>
                    <a:lnTo>
                      <a:pt x="49" y="376"/>
                    </a:lnTo>
                    <a:lnTo>
                      <a:pt x="32" y="351"/>
                    </a:lnTo>
                    <a:lnTo>
                      <a:pt x="18" y="324"/>
                    </a:lnTo>
                    <a:lnTo>
                      <a:pt x="8" y="295"/>
                    </a:lnTo>
                    <a:lnTo>
                      <a:pt x="2" y="265"/>
                    </a:lnTo>
                    <a:lnTo>
                      <a:pt x="0" y="233"/>
                    </a:lnTo>
                    <a:lnTo>
                      <a:pt x="2" y="201"/>
                    </a:lnTo>
                    <a:lnTo>
                      <a:pt x="8" y="171"/>
                    </a:lnTo>
                    <a:lnTo>
                      <a:pt x="18" y="142"/>
                    </a:lnTo>
                    <a:lnTo>
                      <a:pt x="32" y="115"/>
                    </a:lnTo>
                    <a:lnTo>
                      <a:pt x="49" y="90"/>
                    </a:lnTo>
                    <a:lnTo>
                      <a:pt x="68" y="68"/>
                    </a:lnTo>
                    <a:lnTo>
                      <a:pt x="91" y="48"/>
                    </a:lnTo>
                    <a:lnTo>
                      <a:pt x="116" y="32"/>
                    </a:lnTo>
                    <a:lnTo>
                      <a:pt x="142" y="18"/>
                    </a:lnTo>
                    <a:lnTo>
                      <a:pt x="171" y="8"/>
                    </a:lnTo>
                    <a:lnTo>
                      <a:pt x="202" y="2"/>
                    </a:lnTo>
                    <a:lnTo>
                      <a:pt x="2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>
                <a:innerShdw blurRad="368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14"/>
              <p:cNvSpPr>
                <a:spLocks/>
              </p:cNvSpPr>
              <p:nvPr/>
            </p:nvSpPr>
            <p:spPr bwMode="auto">
              <a:xfrm>
                <a:off x="5746750" y="2935288"/>
                <a:ext cx="695325" cy="360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31"/>
                  </a:cxn>
                  <a:cxn ang="0">
                    <a:pos x="12" y="60"/>
                  </a:cxn>
                  <a:cxn ang="0">
                    <a:pos x="23" y="89"/>
                  </a:cxn>
                  <a:cxn ang="0">
                    <a:pos x="38" y="114"/>
                  </a:cxn>
                  <a:cxn ang="0">
                    <a:pos x="56" y="137"/>
                  </a:cxn>
                  <a:cxn ang="0">
                    <a:pos x="78" y="158"/>
                  </a:cxn>
                  <a:cxn ang="0">
                    <a:pos x="102" y="176"/>
                  </a:cxn>
                  <a:cxn ang="0">
                    <a:pos x="128" y="190"/>
                  </a:cxn>
                  <a:cxn ang="0">
                    <a:pos x="157" y="200"/>
                  </a:cxn>
                  <a:cxn ang="0">
                    <a:pos x="187" y="207"/>
                  </a:cxn>
                  <a:cxn ang="0">
                    <a:pos x="219" y="209"/>
                  </a:cxn>
                  <a:cxn ang="0">
                    <a:pos x="250" y="207"/>
                  </a:cxn>
                  <a:cxn ang="0">
                    <a:pos x="280" y="200"/>
                  </a:cxn>
                  <a:cxn ang="0">
                    <a:pos x="309" y="190"/>
                  </a:cxn>
                  <a:cxn ang="0">
                    <a:pos x="335" y="176"/>
                  </a:cxn>
                  <a:cxn ang="0">
                    <a:pos x="360" y="158"/>
                  </a:cxn>
                  <a:cxn ang="0">
                    <a:pos x="381" y="137"/>
                  </a:cxn>
                  <a:cxn ang="0">
                    <a:pos x="399" y="114"/>
                  </a:cxn>
                  <a:cxn ang="0">
                    <a:pos x="414" y="89"/>
                  </a:cxn>
                  <a:cxn ang="0">
                    <a:pos x="426" y="60"/>
                  </a:cxn>
                  <a:cxn ang="0">
                    <a:pos x="433" y="31"/>
                  </a:cxn>
                  <a:cxn ang="0">
                    <a:pos x="437" y="0"/>
                  </a:cxn>
                  <a:cxn ang="0">
                    <a:pos x="437" y="3"/>
                  </a:cxn>
                  <a:cxn ang="0">
                    <a:pos x="438" y="5"/>
                  </a:cxn>
                  <a:cxn ang="0">
                    <a:pos x="438" y="8"/>
                  </a:cxn>
                  <a:cxn ang="0">
                    <a:pos x="436" y="41"/>
                  </a:cxn>
                  <a:cxn ang="0">
                    <a:pos x="429" y="71"/>
                  </a:cxn>
                  <a:cxn ang="0">
                    <a:pos x="417" y="100"/>
                  </a:cxn>
                  <a:cxn ang="0">
                    <a:pos x="403" y="127"/>
                  </a:cxn>
                  <a:cxn ang="0">
                    <a:pos x="384" y="152"/>
                  </a:cxn>
                  <a:cxn ang="0">
                    <a:pos x="363" y="173"/>
                  </a:cxn>
                  <a:cxn ang="0">
                    <a:pos x="338" y="192"/>
                  </a:cxn>
                  <a:cxn ang="0">
                    <a:pos x="311" y="206"/>
                  </a:cxn>
                  <a:cxn ang="0">
                    <a:pos x="282" y="218"/>
                  </a:cxn>
                  <a:cxn ang="0">
                    <a:pos x="251" y="224"/>
                  </a:cxn>
                  <a:cxn ang="0">
                    <a:pos x="219" y="227"/>
                  </a:cxn>
                  <a:cxn ang="0">
                    <a:pos x="186" y="224"/>
                  </a:cxn>
                  <a:cxn ang="0">
                    <a:pos x="155" y="218"/>
                  </a:cxn>
                  <a:cxn ang="0">
                    <a:pos x="127" y="206"/>
                  </a:cxn>
                  <a:cxn ang="0">
                    <a:pos x="100" y="192"/>
                  </a:cxn>
                  <a:cxn ang="0">
                    <a:pos x="76" y="173"/>
                  </a:cxn>
                  <a:cxn ang="0">
                    <a:pos x="53" y="152"/>
                  </a:cxn>
                  <a:cxn ang="0">
                    <a:pos x="35" y="127"/>
                  </a:cxn>
                  <a:cxn ang="0">
                    <a:pos x="21" y="100"/>
                  </a:cxn>
                  <a:cxn ang="0">
                    <a:pos x="9" y="71"/>
                  </a:cxn>
                  <a:cxn ang="0">
                    <a:pos x="2" y="41"/>
                  </a:cxn>
                  <a:cxn ang="0">
                    <a:pos x="0" y="8"/>
                  </a:cxn>
                  <a:cxn ang="0">
                    <a:pos x="0" y="0"/>
                  </a:cxn>
                </a:cxnLst>
                <a:rect l="0" t="0" r="r" b="b"/>
                <a:pathLst>
                  <a:path w="438" h="227">
                    <a:moveTo>
                      <a:pt x="0" y="0"/>
                    </a:moveTo>
                    <a:lnTo>
                      <a:pt x="4" y="31"/>
                    </a:lnTo>
                    <a:lnTo>
                      <a:pt x="12" y="60"/>
                    </a:lnTo>
                    <a:lnTo>
                      <a:pt x="23" y="89"/>
                    </a:lnTo>
                    <a:lnTo>
                      <a:pt x="38" y="114"/>
                    </a:lnTo>
                    <a:lnTo>
                      <a:pt x="56" y="137"/>
                    </a:lnTo>
                    <a:lnTo>
                      <a:pt x="78" y="158"/>
                    </a:lnTo>
                    <a:lnTo>
                      <a:pt x="102" y="176"/>
                    </a:lnTo>
                    <a:lnTo>
                      <a:pt x="128" y="190"/>
                    </a:lnTo>
                    <a:lnTo>
                      <a:pt x="157" y="200"/>
                    </a:lnTo>
                    <a:lnTo>
                      <a:pt x="187" y="207"/>
                    </a:lnTo>
                    <a:lnTo>
                      <a:pt x="219" y="209"/>
                    </a:lnTo>
                    <a:lnTo>
                      <a:pt x="250" y="207"/>
                    </a:lnTo>
                    <a:lnTo>
                      <a:pt x="280" y="200"/>
                    </a:lnTo>
                    <a:lnTo>
                      <a:pt x="309" y="190"/>
                    </a:lnTo>
                    <a:lnTo>
                      <a:pt x="335" y="176"/>
                    </a:lnTo>
                    <a:lnTo>
                      <a:pt x="360" y="158"/>
                    </a:lnTo>
                    <a:lnTo>
                      <a:pt x="381" y="137"/>
                    </a:lnTo>
                    <a:lnTo>
                      <a:pt x="399" y="114"/>
                    </a:lnTo>
                    <a:lnTo>
                      <a:pt x="414" y="89"/>
                    </a:lnTo>
                    <a:lnTo>
                      <a:pt x="426" y="60"/>
                    </a:lnTo>
                    <a:lnTo>
                      <a:pt x="433" y="31"/>
                    </a:lnTo>
                    <a:lnTo>
                      <a:pt x="437" y="0"/>
                    </a:lnTo>
                    <a:lnTo>
                      <a:pt x="437" y="3"/>
                    </a:lnTo>
                    <a:lnTo>
                      <a:pt x="438" y="5"/>
                    </a:lnTo>
                    <a:lnTo>
                      <a:pt x="438" y="8"/>
                    </a:lnTo>
                    <a:lnTo>
                      <a:pt x="436" y="41"/>
                    </a:lnTo>
                    <a:lnTo>
                      <a:pt x="429" y="71"/>
                    </a:lnTo>
                    <a:lnTo>
                      <a:pt x="417" y="100"/>
                    </a:lnTo>
                    <a:lnTo>
                      <a:pt x="403" y="127"/>
                    </a:lnTo>
                    <a:lnTo>
                      <a:pt x="384" y="152"/>
                    </a:lnTo>
                    <a:lnTo>
                      <a:pt x="363" y="173"/>
                    </a:lnTo>
                    <a:lnTo>
                      <a:pt x="338" y="192"/>
                    </a:lnTo>
                    <a:lnTo>
                      <a:pt x="311" y="206"/>
                    </a:lnTo>
                    <a:lnTo>
                      <a:pt x="282" y="218"/>
                    </a:lnTo>
                    <a:lnTo>
                      <a:pt x="251" y="224"/>
                    </a:lnTo>
                    <a:lnTo>
                      <a:pt x="219" y="227"/>
                    </a:lnTo>
                    <a:lnTo>
                      <a:pt x="186" y="224"/>
                    </a:lnTo>
                    <a:lnTo>
                      <a:pt x="155" y="218"/>
                    </a:lnTo>
                    <a:lnTo>
                      <a:pt x="127" y="206"/>
                    </a:lnTo>
                    <a:lnTo>
                      <a:pt x="100" y="192"/>
                    </a:lnTo>
                    <a:lnTo>
                      <a:pt x="76" y="173"/>
                    </a:lnTo>
                    <a:lnTo>
                      <a:pt x="53" y="152"/>
                    </a:lnTo>
                    <a:lnTo>
                      <a:pt x="35" y="127"/>
                    </a:lnTo>
                    <a:lnTo>
                      <a:pt x="21" y="100"/>
                    </a:lnTo>
                    <a:lnTo>
                      <a:pt x="9" y="71"/>
                    </a:lnTo>
                    <a:lnTo>
                      <a:pt x="2" y="41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773858" y="2623190"/>
                <a:ext cx="648976" cy="661956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442604" y="3616580"/>
              <a:ext cx="708825" cy="708825"/>
              <a:chOff x="5722938" y="3481388"/>
              <a:chExt cx="742950" cy="742950"/>
            </a:xfrm>
            <a:grpFill/>
            <a:effectLst>
              <a:outerShdw blurRad="38100" dist="63500" dir="2700000" algn="tl" rotWithShape="0">
                <a:prstClr val="black">
                  <a:alpha val="99000"/>
                </a:prstClr>
              </a:outerShdw>
            </a:effectLst>
          </p:grpSpPr>
          <p:sp>
            <p:nvSpPr>
              <p:cNvPr id="52" name="Freeform 9"/>
              <p:cNvSpPr>
                <a:spLocks/>
              </p:cNvSpPr>
              <p:nvPr/>
            </p:nvSpPr>
            <p:spPr bwMode="auto">
              <a:xfrm>
                <a:off x="5722938" y="3481388"/>
                <a:ext cx="742950" cy="742950"/>
              </a:xfrm>
              <a:custGeom>
                <a:avLst/>
                <a:gdLst/>
                <a:ahLst/>
                <a:cxnLst>
                  <a:cxn ang="0">
                    <a:pos x="234" y="0"/>
                  </a:cxn>
                  <a:cxn ang="0">
                    <a:pos x="266" y="3"/>
                  </a:cxn>
                  <a:cxn ang="0">
                    <a:pos x="296" y="9"/>
                  </a:cxn>
                  <a:cxn ang="0">
                    <a:pos x="325" y="19"/>
                  </a:cxn>
                  <a:cxn ang="0">
                    <a:pos x="352" y="32"/>
                  </a:cxn>
                  <a:cxn ang="0">
                    <a:pos x="377" y="49"/>
                  </a:cxn>
                  <a:cxn ang="0">
                    <a:pos x="400" y="69"/>
                  </a:cxn>
                  <a:cxn ang="0">
                    <a:pos x="420" y="91"/>
                  </a:cxn>
                  <a:cxn ang="0">
                    <a:pos x="436" y="116"/>
                  </a:cxn>
                  <a:cxn ang="0">
                    <a:pos x="450" y="142"/>
                  </a:cxn>
                  <a:cxn ang="0">
                    <a:pos x="460" y="171"/>
                  </a:cxn>
                  <a:cxn ang="0">
                    <a:pos x="466" y="202"/>
                  </a:cxn>
                  <a:cxn ang="0">
                    <a:pos x="468" y="234"/>
                  </a:cxn>
                  <a:cxn ang="0">
                    <a:pos x="466" y="266"/>
                  </a:cxn>
                  <a:cxn ang="0">
                    <a:pos x="460" y="296"/>
                  </a:cxn>
                  <a:cxn ang="0">
                    <a:pos x="450" y="325"/>
                  </a:cxn>
                  <a:cxn ang="0">
                    <a:pos x="436" y="351"/>
                  </a:cxn>
                  <a:cxn ang="0">
                    <a:pos x="420" y="376"/>
                  </a:cxn>
                  <a:cxn ang="0">
                    <a:pos x="400" y="399"/>
                  </a:cxn>
                  <a:cxn ang="0">
                    <a:pos x="377" y="419"/>
                  </a:cxn>
                  <a:cxn ang="0">
                    <a:pos x="352" y="436"/>
                  </a:cxn>
                  <a:cxn ang="0">
                    <a:pos x="325" y="449"/>
                  </a:cxn>
                  <a:cxn ang="0">
                    <a:pos x="296" y="459"/>
                  </a:cxn>
                  <a:cxn ang="0">
                    <a:pos x="266" y="465"/>
                  </a:cxn>
                  <a:cxn ang="0">
                    <a:pos x="234" y="468"/>
                  </a:cxn>
                  <a:cxn ang="0">
                    <a:pos x="202" y="465"/>
                  </a:cxn>
                  <a:cxn ang="0">
                    <a:pos x="171" y="459"/>
                  </a:cxn>
                  <a:cxn ang="0">
                    <a:pos x="142" y="449"/>
                  </a:cxn>
                  <a:cxn ang="0">
                    <a:pos x="116" y="436"/>
                  </a:cxn>
                  <a:cxn ang="0">
                    <a:pos x="91" y="419"/>
                  </a:cxn>
                  <a:cxn ang="0">
                    <a:pos x="68" y="399"/>
                  </a:cxn>
                  <a:cxn ang="0">
                    <a:pos x="49" y="376"/>
                  </a:cxn>
                  <a:cxn ang="0">
                    <a:pos x="32" y="351"/>
                  </a:cxn>
                  <a:cxn ang="0">
                    <a:pos x="18" y="325"/>
                  </a:cxn>
                  <a:cxn ang="0">
                    <a:pos x="8" y="296"/>
                  </a:cxn>
                  <a:cxn ang="0">
                    <a:pos x="2" y="266"/>
                  </a:cxn>
                  <a:cxn ang="0">
                    <a:pos x="0" y="234"/>
                  </a:cxn>
                  <a:cxn ang="0">
                    <a:pos x="2" y="202"/>
                  </a:cxn>
                  <a:cxn ang="0">
                    <a:pos x="8" y="171"/>
                  </a:cxn>
                  <a:cxn ang="0">
                    <a:pos x="18" y="142"/>
                  </a:cxn>
                  <a:cxn ang="0">
                    <a:pos x="32" y="116"/>
                  </a:cxn>
                  <a:cxn ang="0">
                    <a:pos x="49" y="91"/>
                  </a:cxn>
                  <a:cxn ang="0">
                    <a:pos x="68" y="69"/>
                  </a:cxn>
                  <a:cxn ang="0">
                    <a:pos x="91" y="49"/>
                  </a:cxn>
                  <a:cxn ang="0">
                    <a:pos x="116" y="32"/>
                  </a:cxn>
                  <a:cxn ang="0">
                    <a:pos x="142" y="19"/>
                  </a:cxn>
                  <a:cxn ang="0">
                    <a:pos x="171" y="9"/>
                  </a:cxn>
                  <a:cxn ang="0">
                    <a:pos x="202" y="3"/>
                  </a:cxn>
                  <a:cxn ang="0">
                    <a:pos x="234" y="0"/>
                  </a:cxn>
                </a:cxnLst>
                <a:rect l="0" t="0" r="r" b="b"/>
                <a:pathLst>
                  <a:path w="468" h="468">
                    <a:moveTo>
                      <a:pt x="234" y="0"/>
                    </a:moveTo>
                    <a:lnTo>
                      <a:pt x="266" y="3"/>
                    </a:lnTo>
                    <a:lnTo>
                      <a:pt x="296" y="9"/>
                    </a:lnTo>
                    <a:lnTo>
                      <a:pt x="325" y="19"/>
                    </a:lnTo>
                    <a:lnTo>
                      <a:pt x="352" y="32"/>
                    </a:lnTo>
                    <a:lnTo>
                      <a:pt x="377" y="49"/>
                    </a:lnTo>
                    <a:lnTo>
                      <a:pt x="400" y="69"/>
                    </a:lnTo>
                    <a:lnTo>
                      <a:pt x="420" y="91"/>
                    </a:lnTo>
                    <a:lnTo>
                      <a:pt x="436" y="116"/>
                    </a:lnTo>
                    <a:lnTo>
                      <a:pt x="450" y="142"/>
                    </a:lnTo>
                    <a:lnTo>
                      <a:pt x="460" y="171"/>
                    </a:lnTo>
                    <a:lnTo>
                      <a:pt x="466" y="202"/>
                    </a:lnTo>
                    <a:lnTo>
                      <a:pt x="468" y="234"/>
                    </a:lnTo>
                    <a:lnTo>
                      <a:pt x="466" y="266"/>
                    </a:lnTo>
                    <a:lnTo>
                      <a:pt x="460" y="296"/>
                    </a:lnTo>
                    <a:lnTo>
                      <a:pt x="450" y="325"/>
                    </a:lnTo>
                    <a:lnTo>
                      <a:pt x="436" y="351"/>
                    </a:lnTo>
                    <a:lnTo>
                      <a:pt x="420" y="376"/>
                    </a:lnTo>
                    <a:lnTo>
                      <a:pt x="400" y="399"/>
                    </a:lnTo>
                    <a:lnTo>
                      <a:pt x="377" y="419"/>
                    </a:lnTo>
                    <a:lnTo>
                      <a:pt x="352" y="436"/>
                    </a:lnTo>
                    <a:lnTo>
                      <a:pt x="325" y="449"/>
                    </a:lnTo>
                    <a:lnTo>
                      <a:pt x="296" y="459"/>
                    </a:lnTo>
                    <a:lnTo>
                      <a:pt x="266" y="465"/>
                    </a:lnTo>
                    <a:lnTo>
                      <a:pt x="234" y="468"/>
                    </a:lnTo>
                    <a:lnTo>
                      <a:pt x="202" y="465"/>
                    </a:lnTo>
                    <a:lnTo>
                      <a:pt x="171" y="459"/>
                    </a:lnTo>
                    <a:lnTo>
                      <a:pt x="142" y="449"/>
                    </a:lnTo>
                    <a:lnTo>
                      <a:pt x="116" y="436"/>
                    </a:lnTo>
                    <a:lnTo>
                      <a:pt x="91" y="419"/>
                    </a:lnTo>
                    <a:lnTo>
                      <a:pt x="68" y="399"/>
                    </a:lnTo>
                    <a:lnTo>
                      <a:pt x="49" y="376"/>
                    </a:lnTo>
                    <a:lnTo>
                      <a:pt x="32" y="351"/>
                    </a:lnTo>
                    <a:lnTo>
                      <a:pt x="18" y="325"/>
                    </a:lnTo>
                    <a:lnTo>
                      <a:pt x="8" y="296"/>
                    </a:lnTo>
                    <a:lnTo>
                      <a:pt x="2" y="266"/>
                    </a:lnTo>
                    <a:lnTo>
                      <a:pt x="0" y="234"/>
                    </a:lnTo>
                    <a:lnTo>
                      <a:pt x="2" y="202"/>
                    </a:lnTo>
                    <a:lnTo>
                      <a:pt x="8" y="171"/>
                    </a:lnTo>
                    <a:lnTo>
                      <a:pt x="18" y="142"/>
                    </a:lnTo>
                    <a:lnTo>
                      <a:pt x="32" y="116"/>
                    </a:lnTo>
                    <a:lnTo>
                      <a:pt x="49" y="91"/>
                    </a:lnTo>
                    <a:lnTo>
                      <a:pt x="68" y="69"/>
                    </a:lnTo>
                    <a:lnTo>
                      <a:pt x="91" y="49"/>
                    </a:lnTo>
                    <a:lnTo>
                      <a:pt x="116" y="32"/>
                    </a:lnTo>
                    <a:lnTo>
                      <a:pt x="142" y="19"/>
                    </a:lnTo>
                    <a:lnTo>
                      <a:pt x="171" y="9"/>
                    </a:lnTo>
                    <a:lnTo>
                      <a:pt x="202" y="3"/>
                    </a:lnTo>
                    <a:lnTo>
                      <a:pt x="2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>
                <a:innerShdw blurRad="368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12"/>
              <p:cNvSpPr>
                <a:spLocks/>
              </p:cNvSpPr>
              <p:nvPr/>
            </p:nvSpPr>
            <p:spPr bwMode="auto">
              <a:xfrm>
                <a:off x="5746750" y="3838576"/>
                <a:ext cx="695325" cy="360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31"/>
                  </a:cxn>
                  <a:cxn ang="0">
                    <a:pos x="12" y="60"/>
                  </a:cxn>
                  <a:cxn ang="0">
                    <a:pos x="23" y="88"/>
                  </a:cxn>
                  <a:cxn ang="0">
                    <a:pos x="38" y="114"/>
                  </a:cxn>
                  <a:cxn ang="0">
                    <a:pos x="56" y="137"/>
                  </a:cxn>
                  <a:cxn ang="0">
                    <a:pos x="78" y="157"/>
                  </a:cxn>
                  <a:cxn ang="0">
                    <a:pos x="102" y="176"/>
                  </a:cxn>
                  <a:cxn ang="0">
                    <a:pos x="128" y="189"/>
                  </a:cxn>
                  <a:cxn ang="0">
                    <a:pos x="157" y="200"/>
                  </a:cxn>
                  <a:cxn ang="0">
                    <a:pos x="187" y="207"/>
                  </a:cxn>
                  <a:cxn ang="0">
                    <a:pos x="219" y="209"/>
                  </a:cxn>
                  <a:cxn ang="0">
                    <a:pos x="250" y="207"/>
                  </a:cxn>
                  <a:cxn ang="0">
                    <a:pos x="280" y="200"/>
                  </a:cxn>
                  <a:cxn ang="0">
                    <a:pos x="309" y="189"/>
                  </a:cxn>
                  <a:cxn ang="0">
                    <a:pos x="335" y="176"/>
                  </a:cxn>
                  <a:cxn ang="0">
                    <a:pos x="360" y="157"/>
                  </a:cxn>
                  <a:cxn ang="0">
                    <a:pos x="381" y="137"/>
                  </a:cxn>
                  <a:cxn ang="0">
                    <a:pos x="399" y="114"/>
                  </a:cxn>
                  <a:cxn ang="0">
                    <a:pos x="414" y="88"/>
                  </a:cxn>
                  <a:cxn ang="0">
                    <a:pos x="426" y="60"/>
                  </a:cxn>
                  <a:cxn ang="0">
                    <a:pos x="433" y="31"/>
                  </a:cxn>
                  <a:cxn ang="0">
                    <a:pos x="437" y="0"/>
                  </a:cxn>
                  <a:cxn ang="0">
                    <a:pos x="437" y="3"/>
                  </a:cxn>
                  <a:cxn ang="0">
                    <a:pos x="438" y="5"/>
                  </a:cxn>
                  <a:cxn ang="0">
                    <a:pos x="438" y="8"/>
                  </a:cxn>
                  <a:cxn ang="0">
                    <a:pos x="436" y="41"/>
                  </a:cxn>
                  <a:cxn ang="0">
                    <a:pos x="429" y="71"/>
                  </a:cxn>
                  <a:cxn ang="0">
                    <a:pos x="417" y="100"/>
                  </a:cxn>
                  <a:cxn ang="0">
                    <a:pos x="403" y="127"/>
                  </a:cxn>
                  <a:cxn ang="0">
                    <a:pos x="384" y="151"/>
                  </a:cxn>
                  <a:cxn ang="0">
                    <a:pos x="363" y="173"/>
                  </a:cxn>
                  <a:cxn ang="0">
                    <a:pos x="338" y="192"/>
                  </a:cxn>
                  <a:cxn ang="0">
                    <a:pos x="311" y="206"/>
                  </a:cxn>
                  <a:cxn ang="0">
                    <a:pos x="282" y="217"/>
                  </a:cxn>
                  <a:cxn ang="0">
                    <a:pos x="251" y="224"/>
                  </a:cxn>
                  <a:cxn ang="0">
                    <a:pos x="219" y="227"/>
                  </a:cxn>
                  <a:cxn ang="0">
                    <a:pos x="186" y="224"/>
                  </a:cxn>
                  <a:cxn ang="0">
                    <a:pos x="155" y="217"/>
                  </a:cxn>
                  <a:cxn ang="0">
                    <a:pos x="127" y="206"/>
                  </a:cxn>
                  <a:cxn ang="0">
                    <a:pos x="100" y="192"/>
                  </a:cxn>
                  <a:cxn ang="0">
                    <a:pos x="76" y="173"/>
                  </a:cxn>
                  <a:cxn ang="0">
                    <a:pos x="53" y="151"/>
                  </a:cxn>
                  <a:cxn ang="0">
                    <a:pos x="35" y="127"/>
                  </a:cxn>
                  <a:cxn ang="0">
                    <a:pos x="21" y="100"/>
                  </a:cxn>
                  <a:cxn ang="0">
                    <a:pos x="9" y="71"/>
                  </a:cxn>
                  <a:cxn ang="0">
                    <a:pos x="2" y="41"/>
                  </a:cxn>
                  <a:cxn ang="0">
                    <a:pos x="0" y="8"/>
                  </a:cxn>
                  <a:cxn ang="0">
                    <a:pos x="0" y="0"/>
                  </a:cxn>
                </a:cxnLst>
                <a:rect l="0" t="0" r="r" b="b"/>
                <a:pathLst>
                  <a:path w="438" h="227">
                    <a:moveTo>
                      <a:pt x="0" y="0"/>
                    </a:moveTo>
                    <a:lnTo>
                      <a:pt x="4" y="31"/>
                    </a:lnTo>
                    <a:lnTo>
                      <a:pt x="12" y="60"/>
                    </a:lnTo>
                    <a:lnTo>
                      <a:pt x="23" y="88"/>
                    </a:lnTo>
                    <a:lnTo>
                      <a:pt x="38" y="114"/>
                    </a:lnTo>
                    <a:lnTo>
                      <a:pt x="56" y="137"/>
                    </a:lnTo>
                    <a:lnTo>
                      <a:pt x="78" y="157"/>
                    </a:lnTo>
                    <a:lnTo>
                      <a:pt x="102" y="176"/>
                    </a:lnTo>
                    <a:lnTo>
                      <a:pt x="128" y="189"/>
                    </a:lnTo>
                    <a:lnTo>
                      <a:pt x="157" y="200"/>
                    </a:lnTo>
                    <a:lnTo>
                      <a:pt x="187" y="207"/>
                    </a:lnTo>
                    <a:lnTo>
                      <a:pt x="219" y="209"/>
                    </a:lnTo>
                    <a:lnTo>
                      <a:pt x="250" y="207"/>
                    </a:lnTo>
                    <a:lnTo>
                      <a:pt x="280" y="200"/>
                    </a:lnTo>
                    <a:lnTo>
                      <a:pt x="309" y="189"/>
                    </a:lnTo>
                    <a:lnTo>
                      <a:pt x="335" y="176"/>
                    </a:lnTo>
                    <a:lnTo>
                      <a:pt x="360" y="157"/>
                    </a:lnTo>
                    <a:lnTo>
                      <a:pt x="381" y="137"/>
                    </a:lnTo>
                    <a:lnTo>
                      <a:pt x="399" y="114"/>
                    </a:lnTo>
                    <a:lnTo>
                      <a:pt x="414" y="88"/>
                    </a:lnTo>
                    <a:lnTo>
                      <a:pt x="426" y="60"/>
                    </a:lnTo>
                    <a:lnTo>
                      <a:pt x="433" y="31"/>
                    </a:lnTo>
                    <a:lnTo>
                      <a:pt x="437" y="0"/>
                    </a:lnTo>
                    <a:lnTo>
                      <a:pt x="437" y="3"/>
                    </a:lnTo>
                    <a:lnTo>
                      <a:pt x="438" y="5"/>
                    </a:lnTo>
                    <a:lnTo>
                      <a:pt x="438" y="8"/>
                    </a:lnTo>
                    <a:lnTo>
                      <a:pt x="436" y="41"/>
                    </a:lnTo>
                    <a:lnTo>
                      <a:pt x="429" y="71"/>
                    </a:lnTo>
                    <a:lnTo>
                      <a:pt x="417" y="100"/>
                    </a:lnTo>
                    <a:lnTo>
                      <a:pt x="403" y="127"/>
                    </a:lnTo>
                    <a:lnTo>
                      <a:pt x="384" y="151"/>
                    </a:lnTo>
                    <a:lnTo>
                      <a:pt x="363" y="173"/>
                    </a:lnTo>
                    <a:lnTo>
                      <a:pt x="338" y="192"/>
                    </a:lnTo>
                    <a:lnTo>
                      <a:pt x="311" y="206"/>
                    </a:lnTo>
                    <a:lnTo>
                      <a:pt x="282" y="217"/>
                    </a:lnTo>
                    <a:lnTo>
                      <a:pt x="251" y="224"/>
                    </a:lnTo>
                    <a:lnTo>
                      <a:pt x="219" y="227"/>
                    </a:lnTo>
                    <a:lnTo>
                      <a:pt x="186" y="224"/>
                    </a:lnTo>
                    <a:lnTo>
                      <a:pt x="155" y="217"/>
                    </a:lnTo>
                    <a:lnTo>
                      <a:pt x="127" y="206"/>
                    </a:lnTo>
                    <a:lnTo>
                      <a:pt x="100" y="192"/>
                    </a:lnTo>
                    <a:lnTo>
                      <a:pt x="76" y="173"/>
                    </a:lnTo>
                    <a:lnTo>
                      <a:pt x="53" y="151"/>
                    </a:lnTo>
                    <a:lnTo>
                      <a:pt x="35" y="127"/>
                    </a:lnTo>
                    <a:lnTo>
                      <a:pt x="21" y="100"/>
                    </a:lnTo>
                    <a:lnTo>
                      <a:pt x="9" y="71"/>
                    </a:lnTo>
                    <a:lnTo>
                      <a:pt x="2" y="41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773858" y="3537590"/>
                <a:ext cx="648976" cy="6619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4" name="Rectangle 83"/>
          <p:cNvSpPr/>
          <p:nvPr/>
        </p:nvSpPr>
        <p:spPr>
          <a:xfrm>
            <a:off x="4638473" y="4495800"/>
            <a:ext cx="2924141" cy="2084294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moins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bonne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est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que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nous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trouvions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plus des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données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on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peut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l’ameliorer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(Nous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recomendons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à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l’ulpgl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mettre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en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place un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systeme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performant de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collecte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des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données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1800" kern="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8560497" y="1447801"/>
            <a:ext cx="1776606" cy="2835299"/>
            <a:chOff x="1903412" y="1676400"/>
            <a:chExt cx="1776606" cy="2835299"/>
          </a:xfrm>
          <a:solidFill>
            <a:schemeClr val="bg1"/>
          </a:solidFill>
        </p:grpSpPr>
        <p:sp>
          <p:nvSpPr>
            <p:cNvPr id="63" name="Freeform 7"/>
            <p:cNvSpPr>
              <a:spLocks/>
            </p:cNvSpPr>
            <p:nvPr/>
          </p:nvSpPr>
          <p:spPr bwMode="auto">
            <a:xfrm>
              <a:off x="2239650" y="1690031"/>
              <a:ext cx="1114733" cy="2809552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657" y="0"/>
                </a:cxn>
                <a:cxn ang="0">
                  <a:pos x="675" y="2"/>
                </a:cxn>
                <a:cxn ang="0">
                  <a:pos x="691" y="8"/>
                </a:cxn>
                <a:cxn ang="0">
                  <a:pos x="706" y="17"/>
                </a:cxn>
                <a:cxn ang="0">
                  <a:pos x="718" y="29"/>
                </a:cxn>
                <a:cxn ang="0">
                  <a:pos x="728" y="44"/>
                </a:cxn>
                <a:cxn ang="0">
                  <a:pos x="733" y="60"/>
                </a:cxn>
                <a:cxn ang="0">
                  <a:pos x="736" y="79"/>
                </a:cxn>
                <a:cxn ang="0">
                  <a:pos x="736" y="1776"/>
                </a:cxn>
                <a:cxn ang="0">
                  <a:pos x="733" y="1794"/>
                </a:cxn>
                <a:cxn ang="0">
                  <a:pos x="728" y="1811"/>
                </a:cxn>
                <a:cxn ang="0">
                  <a:pos x="718" y="1825"/>
                </a:cxn>
                <a:cxn ang="0">
                  <a:pos x="706" y="1838"/>
                </a:cxn>
                <a:cxn ang="0">
                  <a:pos x="691" y="1847"/>
                </a:cxn>
                <a:cxn ang="0">
                  <a:pos x="675" y="1853"/>
                </a:cxn>
                <a:cxn ang="0">
                  <a:pos x="657" y="1855"/>
                </a:cxn>
                <a:cxn ang="0">
                  <a:pos x="79" y="1855"/>
                </a:cxn>
                <a:cxn ang="0">
                  <a:pos x="61" y="1853"/>
                </a:cxn>
                <a:cxn ang="0">
                  <a:pos x="44" y="1847"/>
                </a:cxn>
                <a:cxn ang="0">
                  <a:pos x="30" y="1838"/>
                </a:cxn>
                <a:cxn ang="0">
                  <a:pos x="17" y="1825"/>
                </a:cxn>
                <a:cxn ang="0">
                  <a:pos x="8" y="1811"/>
                </a:cxn>
                <a:cxn ang="0">
                  <a:pos x="2" y="1794"/>
                </a:cxn>
                <a:cxn ang="0">
                  <a:pos x="0" y="1776"/>
                </a:cxn>
                <a:cxn ang="0">
                  <a:pos x="0" y="79"/>
                </a:cxn>
                <a:cxn ang="0">
                  <a:pos x="2" y="60"/>
                </a:cxn>
                <a:cxn ang="0">
                  <a:pos x="8" y="44"/>
                </a:cxn>
                <a:cxn ang="0">
                  <a:pos x="17" y="29"/>
                </a:cxn>
                <a:cxn ang="0">
                  <a:pos x="30" y="17"/>
                </a:cxn>
                <a:cxn ang="0">
                  <a:pos x="44" y="8"/>
                </a:cxn>
                <a:cxn ang="0">
                  <a:pos x="61" y="2"/>
                </a:cxn>
                <a:cxn ang="0">
                  <a:pos x="79" y="0"/>
                </a:cxn>
              </a:cxnLst>
              <a:rect l="0" t="0" r="r" b="b"/>
              <a:pathLst>
                <a:path w="736" h="1855">
                  <a:moveTo>
                    <a:pt x="79" y="0"/>
                  </a:moveTo>
                  <a:lnTo>
                    <a:pt x="657" y="0"/>
                  </a:lnTo>
                  <a:lnTo>
                    <a:pt x="675" y="2"/>
                  </a:lnTo>
                  <a:lnTo>
                    <a:pt x="691" y="8"/>
                  </a:lnTo>
                  <a:lnTo>
                    <a:pt x="706" y="17"/>
                  </a:lnTo>
                  <a:lnTo>
                    <a:pt x="718" y="29"/>
                  </a:lnTo>
                  <a:lnTo>
                    <a:pt x="728" y="44"/>
                  </a:lnTo>
                  <a:lnTo>
                    <a:pt x="733" y="60"/>
                  </a:lnTo>
                  <a:lnTo>
                    <a:pt x="736" y="79"/>
                  </a:lnTo>
                  <a:lnTo>
                    <a:pt x="736" y="1776"/>
                  </a:lnTo>
                  <a:lnTo>
                    <a:pt x="733" y="1794"/>
                  </a:lnTo>
                  <a:lnTo>
                    <a:pt x="728" y="1811"/>
                  </a:lnTo>
                  <a:lnTo>
                    <a:pt x="718" y="1825"/>
                  </a:lnTo>
                  <a:lnTo>
                    <a:pt x="706" y="1838"/>
                  </a:lnTo>
                  <a:lnTo>
                    <a:pt x="691" y="1847"/>
                  </a:lnTo>
                  <a:lnTo>
                    <a:pt x="675" y="1853"/>
                  </a:lnTo>
                  <a:lnTo>
                    <a:pt x="657" y="1855"/>
                  </a:lnTo>
                  <a:lnTo>
                    <a:pt x="79" y="1855"/>
                  </a:lnTo>
                  <a:lnTo>
                    <a:pt x="61" y="1853"/>
                  </a:lnTo>
                  <a:lnTo>
                    <a:pt x="44" y="1847"/>
                  </a:lnTo>
                  <a:lnTo>
                    <a:pt x="30" y="1838"/>
                  </a:lnTo>
                  <a:lnTo>
                    <a:pt x="17" y="1825"/>
                  </a:lnTo>
                  <a:lnTo>
                    <a:pt x="8" y="1811"/>
                  </a:lnTo>
                  <a:lnTo>
                    <a:pt x="2" y="1794"/>
                  </a:lnTo>
                  <a:lnTo>
                    <a:pt x="0" y="1776"/>
                  </a:lnTo>
                  <a:lnTo>
                    <a:pt x="0" y="79"/>
                  </a:lnTo>
                  <a:lnTo>
                    <a:pt x="2" y="60"/>
                  </a:lnTo>
                  <a:lnTo>
                    <a:pt x="8" y="44"/>
                  </a:lnTo>
                  <a:lnTo>
                    <a:pt x="17" y="29"/>
                  </a:lnTo>
                  <a:lnTo>
                    <a:pt x="30" y="17"/>
                  </a:lnTo>
                  <a:lnTo>
                    <a:pt x="44" y="8"/>
                  </a:lnTo>
                  <a:lnTo>
                    <a:pt x="61" y="2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2226018" y="1676400"/>
              <a:ext cx="1140482" cy="2835299"/>
            </a:xfrm>
            <a:custGeom>
              <a:avLst/>
              <a:gdLst/>
              <a:ahLst/>
              <a:cxnLst>
                <a:cxn ang="0">
                  <a:pos x="72" y="19"/>
                </a:cxn>
                <a:cxn ang="0">
                  <a:pos x="44" y="33"/>
                </a:cxn>
                <a:cxn ang="0">
                  <a:pos x="25" y="56"/>
                </a:cxn>
                <a:cxn ang="0">
                  <a:pos x="18" y="88"/>
                </a:cxn>
                <a:cxn ang="0">
                  <a:pos x="20" y="1801"/>
                </a:cxn>
                <a:cxn ang="0">
                  <a:pos x="33" y="1829"/>
                </a:cxn>
                <a:cxn ang="0">
                  <a:pos x="57" y="1848"/>
                </a:cxn>
                <a:cxn ang="0">
                  <a:pos x="88" y="1855"/>
                </a:cxn>
                <a:cxn ang="0">
                  <a:pos x="682" y="1853"/>
                </a:cxn>
                <a:cxn ang="0">
                  <a:pos x="709" y="1840"/>
                </a:cxn>
                <a:cxn ang="0">
                  <a:pos x="729" y="1816"/>
                </a:cxn>
                <a:cxn ang="0">
                  <a:pos x="735" y="1785"/>
                </a:cxn>
                <a:cxn ang="0">
                  <a:pos x="734" y="72"/>
                </a:cxn>
                <a:cxn ang="0">
                  <a:pos x="720" y="44"/>
                </a:cxn>
                <a:cxn ang="0">
                  <a:pos x="697" y="25"/>
                </a:cxn>
                <a:cxn ang="0">
                  <a:pos x="666" y="18"/>
                </a:cxn>
                <a:cxn ang="0">
                  <a:pos x="88" y="0"/>
                </a:cxn>
                <a:cxn ang="0">
                  <a:pos x="686" y="3"/>
                </a:cxn>
                <a:cxn ang="0">
                  <a:pos x="720" y="19"/>
                </a:cxn>
                <a:cxn ang="0">
                  <a:pos x="744" y="49"/>
                </a:cxn>
                <a:cxn ang="0">
                  <a:pos x="753" y="88"/>
                </a:cxn>
                <a:cxn ang="0">
                  <a:pos x="751" y="1805"/>
                </a:cxn>
                <a:cxn ang="0">
                  <a:pos x="734" y="1840"/>
                </a:cxn>
                <a:cxn ang="0">
                  <a:pos x="704" y="1863"/>
                </a:cxn>
                <a:cxn ang="0">
                  <a:pos x="666" y="1872"/>
                </a:cxn>
                <a:cxn ang="0">
                  <a:pos x="68" y="1870"/>
                </a:cxn>
                <a:cxn ang="0">
                  <a:pos x="33" y="1853"/>
                </a:cxn>
                <a:cxn ang="0">
                  <a:pos x="10" y="1824"/>
                </a:cxn>
                <a:cxn ang="0">
                  <a:pos x="0" y="1785"/>
                </a:cxn>
                <a:cxn ang="0">
                  <a:pos x="3" y="67"/>
                </a:cxn>
                <a:cxn ang="0">
                  <a:pos x="20" y="33"/>
                </a:cxn>
                <a:cxn ang="0">
                  <a:pos x="50" y="9"/>
                </a:cxn>
                <a:cxn ang="0">
                  <a:pos x="88" y="0"/>
                </a:cxn>
              </a:cxnLst>
              <a:rect l="0" t="0" r="r" b="b"/>
              <a:pathLst>
                <a:path w="753" h="1872">
                  <a:moveTo>
                    <a:pt x="88" y="18"/>
                  </a:moveTo>
                  <a:lnTo>
                    <a:pt x="72" y="19"/>
                  </a:lnTo>
                  <a:lnTo>
                    <a:pt x="57" y="25"/>
                  </a:lnTo>
                  <a:lnTo>
                    <a:pt x="44" y="33"/>
                  </a:lnTo>
                  <a:lnTo>
                    <a:pt x="33" y="44"/>
                  </a:lnTo>
                  <a:lnTo>
                    <a:pt x="25" y="56"/>
                  </a:lnTo>
                  <a:lnTo>
                    <a:pt x="20" y="72"/>
                  </a:lnTo>
                  <a:lnTo>
                    <a:pt x="18" y="88"/>
                  </a:lnTo>
                  <a:lnTo>
                    <a:pt x="18" y="1785"/>
                  </a:lnTo>
                  <a:lnTo>
                    <a:pt x="20" y="1801"/>
                  </a:lnTo>
                  <a:lnTo>
                    <a:pt x="25" y="1816"/>
                  </a:lnTo>
                  <a:lnTo>
                    <a:pt x="33" y="1829"/>
                  </a:lnTo>
                  <a:lnTo>
                    <a:pt x="44" y="1840"/>
                  </a:lnTo>
                  <a:lnTo>
                    <a:pt x="57" y="1848"/>
                  </a:lnTo>
                  <a:lnTo>
                    <a:pt x="72" y="1853"/>
                  </a:lnTo>
                  <a:lnTo>
                    <a:pt x="88" y="1855"/>
                  </a:lnTo>
                  <a:lnTo>
                    <a:pt x="666" y="1855"/>
                  </a:lnTo>
                  <a:lnTo>
                    <a:pt x="682" y="1853"/>
                  </a:lnTo>
                  <a:lnTo>
                    <a:pt x="697" y="1848"/>
                  </a:lnTo>
                  <a:lnTo>
                    <a:pt x="709" y="1840"/>
                  </a:lnTo>
                  <a:lnTo>
                    <a:pt x="720" y="1829"/>
                  </a:lnTo>
                  <a:lnTo>
                    <a:pt x="729" y="1816"/>
                  </a:lnTo>
                  <a:lnTo>
                    <a:pt x="734" y="1801"/>
                  </a:lnTo>
                  <a:lnTo>
                    <a:pt x="735" y="1785"/>
                  </a:lnTo>
                  <a:lnTo>
                    <a:pt x="735" y="88"/>
                  </a:lnTo>
                  <a:lnTo>
                    <a:pt x="734" y="72"/>
                  </a:lnTo>
                  <a:lnTo>
                    <a:pt x="729" y="56"/>
                  </a:lnTo>
                  <a:lnTo>
                    <a:pt x="720" y="44"/>
                  </a:lnTo>
                  <a:lnTo>
                    <a:pt x="709" y="33"/>
                  </a:lnTo>
                  <a:lnTo>
                    <a:pt x="697" y="25"/>
                  </a:lnTo>
                  <a:lnTo>
                    <a:pt x="682" y="19"/>
                  </a:lnTo>
                  <a:lnTo>
                    <a:pt x="666" y="18"/>
                  </a:lnTo>
                  <a:lnTo>
                    <a:pt x="88" y="18"/>
                  </a:lnTo>
                  <a:close/>
                  <a:moveTo>
                    <a:pt x="88" y="0"/>
                  </a:moveTo>
                  <a:lnTo>
                    <a:pt x="666" y="0"/>
                  </a:lnTo>
                  <a:lnTo>
                    <a:pt x="686" y="3"/>
                  </a:lnTo>
                  <a:lnTo>
                    <a:pt x="704" y="9"/>
                  </a:lnTo>
                  <a:lnTo>
                    <a:pt x="720" y="19"/>
                  </a:lnTo>
                  <a:lnTo>
                    <a:pt x="734" y="33"/>
                  </a:lnTo>
                  <a:lnTo>
                    <a:pt x="744" y="49"/>
                  </a:lnTo>
                  <a:lnTo>
                    <a:pt x="751" y="67"/>
                  </a:lnTo>
                  <a:lnTo>
                    <a:pt x="753" y="88"/>
                  </a:lnTo>
                  <a:lnTo>
                    <a:pt x="753" y="1785"/>
                  </a:lnTo>
                  <a:lnTo>
                    <a:pt x="751" y="1805"/>
                  </a:lnTo>
                  <a:lnTo>
                    <a:pt x="744" y="1824"/>
                  </a:lnTo>
                  <a:lnTo>
                    <a:pt x="734" y="1840"/>
                  </a:lnTo>
                  <a:lnTo>
                    <a:pt x="720" y="1853"/>
                  </a:lnTo>
                  <a:lnTo>
                    <a:pt x="704" y="1863"/>
                  </a:lnTo>
                  <a:lnTo>
                    <a:pt x="686" y="1870"/>
                  </a:lnTo>
                  <a:lnTo>
                    <a:pt x="666" y="1872"/>
                  </a:lnTo>
                  <a:lnTo>
                    <a:pt x="88" y="1872"/>
                  </a:lnTo>
                  <a:lnTo>
                    <a:pt x="68" y="1870"/>
                  </a:lnTo>
                  <a:lnTo>
                    <a:pt x="50" y="1863"/>
                  </a:lnTo>
                  <a:lnTo>
                    <a:pt x="33" y="1853"/>
                  </a:lnTo>
                  <a:lnTo>
                    <a:pt x="20" y="1840"/>
                  </a:lnTo>
                  <a:lnTo>
                    <a:pt x="10" y="1824"/>
                  </a:lnTo>
                  <a:lnTo>
                    <a:pt x="3" y="1805"/>
                  </a:lnTo>
                  <a:lnTo>
                    <a:pt x="0" y="1785"/>
                  </a:lnTo>
                  <a:lnTo>
                    <a:pt x="0" y="88"/>
                  </a:lnTo>
                  <a:lnTo>
                    <a:pt x="3" y="67"/>
                  </a:lnTo>
                  <a:lnTo>
                    <a:pt x="10" y="49"/>
                  </a:lnTo>
                  <a:lnTo>
                    <a:pt x="20" y="33"/>
                  </a:lnTo>
                  <a:lnTo>
                    <a:pt x="33" y="19"/>
                  </a:lnTo>
                  <a:lnTo>
                    <a:pt x="50" y="9"/>
                  </a:lnTo>
                  <a:lnTo>
                    <a:pt x="68" y="3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24"/>
            <p:cNvSpPr>
              <a:spLocks/>
            </p:cNvSpPr>
            <p:nvPr/>
          </p:nvSpPr>
          <p:spPr bwMode="auto">
            <a:xfrm>
              <a:off x="1903412" y="1853606"/>
              <a:ext cx="322607" cy="75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0"/>
                </a:cxn>
                <a:cxn ang="0">
                  <a:pos x="213" y="501"/>
                </a:cxn>
                <a:cxn ang="0">
                  <a:pos x="163" y="501"/>
                </a:cxn>
                <a:cxn ang="0">
                  <a:pos x="163" y="250"/>
                </a:cxn>
                <a:cxn ang="0">
                  <a:pos x="0" y="0"/>
                </a:cxn>
              </a:cxnLst>
              <a:rect l="0" t="0" r="r" b="b"/>
              <a:pathLst>
                <a:path w="213" h="501">
                  <a:moveTo>
                    <a:pt x="0" y="0"/>
                  </a:moveTo>
                  <a:lnTo>
                    <a:pt x="213" y="0"/>
                  </a:lnTo>
                  <a:lnTo>
                    <a:pt x="213" y="501"/>
                  </a:lnTo>
                  <a:lnTo>
                    <a:pt x="163" y="501"/>
                  </a:lnTo>
                  <a:lnTo>
                    <a:pt x="163" y="2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25"/>
            <p:cNvSpPr>
              <a:spLocks/>
            </p:cNvSpPr>
            <p:nvPr/>
          </p:nvSpPr>
          <p:spPr bwMode="auto">
            <a:xfrm>
              <a:off x="1903412" y="2724491"/>
              <a:ext cx="322607" cy="75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0"/>
                </a:cxn>
                <a:cxn ang="0">
                  <a:pos x="213" y="501"/>
                </a:cxn>
                <a:cxn ang="0">
                  <a:pos x="163" y="501"/>
                </a:cxn>
                <a:cxn ang="0">
                  <a:pos x="163" y="250"/>
                </a:cxn>
                <a:cxn ang="0">
                  <a:pos x="0" y="0"/>
                </a:cxn>
              </a:cxnLst>
              <a:rect l="0" t="0" r="r" b="b"/>
              <a:pathLst>
                <a:path w="213" h="501">
                  <a:moveTo>
                    <a:pt x="0" y="0"/>
                  </a:moveTo>
                  <a:lnTo>
                    <a:pt x="213" y="0"/>
                  </a:lnTo>
                  <a:lnTo>
                    <a:pt x="213" y="501"/>
                  </a:lnTo>
                  <a:lnTo>
                    <a:pt x="163" y="501"/>
                  </a:lnTo>
                  <a:lnTo>
                    <a:pt x="163" y="2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26"/>
            <p:cNvSpPr>
              <a:spLocks/>
            </p:cNvSpPr>
            <p:nvPr/>
          </p:nvSpPr>
          <p:spPr bwMode="auto">
            <a:xfrm>
              <a:off x="1903412" y="3554483"/>
              <a:ext cx="322607" cy="7572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0"/>
                </a:cxn>
                <a:cxn ang="0">
                  <a:pos x="213" y="500"/>
                </a:cxn>
                <a:cxn ang="0">
                  <a:pos x="163" y="500"/>
                </a:cxn>
                <a:cxn ang="0">
                  <a:pos x="163" y="250"/>
                </a:cxn>
                <a:cxn ang="0">
                  <a:pos x="0" y="0"/>
                </a:cxn>
              </a:cxnLst>
              <a:rect l="0" t="0" r="r" b="b"/>
              <a:pathLst>
                <a:path w="213" h="500">
                  <a:moveTo>
                    <a:pt x="0" y="0"/>
                  </a:moveTo>
                  <a:lnTo>
                    <a:pt x="213" y="0"/>
                  </a:lnTo>
                  <a:lnTo>
                    <a:pt x="213" y="500"/>
                  </a:lnTo>
                  <a:lnTo>
                    <a:pt x="163" y="500"/>
                  </a:lnTo>
                  <a:lnTo>
                    <a:pt x="163" y="2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27"/>
            <p:cNvSpPr>
              <a:spLocks/>
            </p:cNvSpPr>
            <p:nvPr/>
          </p:nvSpPr>
          <p:spPr bwMode="auto">
            <a:xfrm>
              <a:off x="3358926" y="1853606"/>
              <a:ext cx="321092" cy="75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" y="0"/>
                </a:cxn>
                <a:cxn ang="0">
                  <a:pos x="50" y="250"/>
                </a:cxn>
                <a:cxn ang="0">
                  <a:pos x="50" y="501"/>
                </a:cxn>
                <a:cxn ang="0">
                  <a:pos x="0" y="501"/>
                </a:cxn>
                <a:cxn ang="0">
                  <a:pos x="0" y="0"/>
                </a:cxn>
              </a:cxnLst>
              <a:rect l="0" t="0" r="r" b="b"/>
              <a:pathLst>
                <a:path w="212" h="501">
                  <a:moveTo>
                    <a:pt x="0" y="0"/>
                  </a:moveTo>
                  <a:lnTo>
                    <a:pt x="212" y="0"/>
                  </a:lnTo>
                  <a:lnTo>
                    <a:pt x="50" y="250"/>
                  </a:lnTo>
                  <a:lnTo>
                    <a:pt x="50" y="501"/>
                  </a:lnTo>
                  <a:lnTo>
                    <a:pt x="0" y="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28"/>
            <p:cNvSpPr>
              <a:spLocks/>
            </p:cNvSpPr>
            <p:nvPr/>
          </p:nvSpPr>
          <p:spPr bwMode="auto">
            <a:xfrm>
              <a:off x="3358926" y="2724491"/>
              <a:ext cx="321092" cy="75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" y="0"/>
                </a:cxn>
                <a:cxn ang="0">
                  <a:pos x="50" y="250"/>
                </a:cxn>
                <a:cxn ang="0">
                  <a:pos x="50" y="501"/>
                </a:cxn>
                <a:cxn ang="0">
                  <a:pos x="0" y="501"/>
                </a:cxn>
                <a:cxn ang="0">
                  <a:pos x="0" y="0"/>
                </a:cxn>
              </a:cxnLst>
              <a:rect l="0" t="0" r="r" b="b"/>
              <a:pathLst>
                <a:path w="212" h="501">
                  <a:moveTo>
                    <a:pt x="0" y="0"/>
                  </a:moveTo>
                  <a:lnTo>
                    <a:pt x="212" y="0"/>
                  </a:lnTo>
                  <a:lnTo>
                    <a:pt x="50" y="250"/>
                  </a:lnTo>
                  <a:lnTo>
                    <a:pt x="50" y="501"/>
                  </a:lnTo>
                  <a:lnTo>
                    <a:pt x="0" y="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29"/>
            <p:cNvSpPr>
              <a:spLocks/>
            </p:cNvSpPr>
            <p:nvPr/>
          </p:nvSpPr>
          <p:spPr bwMode="auto">
            <a:xfrm>
              <a:off x="3358926" y="3554483"/>
              <a:ext cx="321092" cy="7572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" y="0"/>
                </a:cxn>
                <a:cxn ang="0">
                  <a:pos x="50" y="250"/>
                </a:cxn>
                <a:cxn ang="0">
                  <a:pos x="50" y="500"/>
                </a:cxn>
                <a:cxn ang="0">
                  <a:pos x="0" y="500"/>
                </a:cxn>
                <a:cxn ang="0">
                  <a:pos x="0" y="0"/>
                </a:cxn>
              </a:cxnLst>
              <a:rect l="0" t="0" r="r" b="b"/>
              <a:pathLst>
                <a:path w="212" h="500">
                  <a:moveTo>
                    <a:pt x="0" y="0"/>
                  </a:moveTo>
                  <a:lnTo>
                    <a:pt x="212" y="0"/>
                  </a:lnTo>
                  <a:lnTo>
                    <a:pt x="50" y="250"/>
                  </a:lnTo>
                  <a:lnTo>
                    <a:pt x="50" y="500"/>
                  </a:lnTo>
                  <a:lnTo>
                    <a:pt x="0" y="5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2442604" y="1894500"/>
              <a:ext cx="708825" cy="707311"/>
              <a:chOff x="5722938" y="1676401"/>
              <a:chExt cx="742950" cy="741363"/>
            </a:xfrm>
            <a:grpFill/>
            <a:effectLst>
              <a:outerShdw blurRad="38100" dist="63500" dir="2700000" algn="tl" rotWithShape="0">
                <a:prstClr val="black">
                  <a:alpha val="99000"/>
                </a:prstClr>
              </a:outerShdw>
            </a:effectLst>
          </p:grpSpPr>
          <p:sp>
            <p:nvSpPr>
              <p:cNvPr id="80" name="Freeform 17"/>
              <p:cNvSpPr>
                <a:spLocks/>
              </p:cNvSpPr>
              <p:nvPr/>
            </p:nvSpPr>
            <p:spPr bwMode="auto">
              <a:xfrm>
                <a:off x="5722938" y="1676401"/>
                <a:ext cx="742950" cy="741363"/>
              </a:xfrm>
              <a:custGeom>
                <a:avLst/>
                <a:gdLst/>
                <a:ahLst/>
                <a:cxnLst>
                  <a:cxn ang="0">
                    <a:pos x="234" y="0"/>
                  </a:cxn>
                  <a:cxn ang="0">
                    <a:pos x="266" y="2"/>
                  </a:cxn>
                  <a:cxn ang="0">
                    <a:pos x="296" y="8"/>
                  </a:cxn>
                  <a:cxn ang="0">
                    <a:pos x="325" y="18"/>
                  </a:cxn>
                  <a:cxn ang="0">
                    <a:pos x="352" y="32"/>
                  </a:cxn>
                  <a:cxn ang="0">
                    <a:pos x="377" y="48"/>
                  </a:cxn>
                  <a:cxn ang="0">
                    <a:pos x="400" y="68"/>
                  </a:cxn>
                  <a:cxn ang="0">
                    <a:pos x="420" y="90"/>
                  </a:cxn>
                  <a:cxn ang="0">
                    <a:pos x="436" y="115"/>
                  </a:cxn>
                  <a:cxn ang="0">
                    <a:pos x="450" y="142"/>
                  </a:cxn>
                  <a:cxn ang="0">
                    <a:pos x="460" y="171"/>
                  </a:cxn>
                  <a:cxn ang="0">
                    <a:pos x="466" y="201"/>
                  </a:cxn>
                  <a:cxn ang="0">
                    <a:pos x="468" y="233"/>
                  </a:cxn>
                  <a:cxn ang="0">
                    <a:pos x="466" y="265"/>
                  </a:cxn>
                  <a:cxn ang="0">
                    <a:pos x="460" y="295"/>
                  </a:cxn>
                  <a:cxn ang="0">
                    <a:pos x="450" y="324"/>
                  </a:cxn>
                  <a:cxn ang="0">
                    <a:pos x="436" y="351"/>
                  </a:cxn>
                  <a:cxn ang="0">
                    <a:pos x="420" y="376"/>
                  </a:cxn>
                  <a:cxn ang="0">
                    <a:pos x="400" y="399"/>
                  </a:cxn>
                  <a:cxn ang="0">
                    <a:pos x="377" y="418"/>
                  </a:cxn>
                  <a:cxn ang="0">
                    <a:pos x="352" y="435"/>
                  </a:cxn>
                  <a:cxn ang="0">
                    <a:pos x="325" y="449"/>
                  </a:cxn>
                  <a:cxn ang="0">
                    <a:pos x="296" y="459"/>
                  </a:cxn>
                  <a:cxn ang="0">
                    <a:pos x="266" y="465"/>
                  </a:cxn>
                  <a:cxn ang="0">
                    <a:pos x="234" y="467"/>
                  </a:cxn>
                  <a:cxn ang="0">
                    <a:pos x="202" y="465"/>
                  </a:cxn>
                  <a:cxn ang="0">
                    <a:pos x="171" y="459"/>
                  </a:cxn>
                  <a:cxn ang="0">
                    <a:pos x="142" y="449"/>
                  </a:cxn>
                  <a:cxn ang="0">
                    <a:pos x="116" y="435"/>
                  </a:cxn>
                  <a:cxn ang="0">
                    <a:pos x="91" y="418"/>
                  </a:cxn>
                  <a:cxn ang="0">
                    <a:pos x="68" y="399"/>
                  </a:cxn>
                  <a:cxn ang="0">
                    <a:pos x="49" y="376"/>
                  </a:cxn>
                  <a:cxn ang="0">
                    <a:pos x="32" y="351"/>
                  </a:cxn>
                  <a:cxn ang="0">
                    <a:pos x="18" y="324"/>
                  </a:cxn>
                  <a:cxn ang="0">
                    <a:pos x="8" y="295"/>
                  </a:cxn>
                  <a:cxn ang="0">
                    <a:pos x="2" y="265"/>
                  </a:cxn>
                  <a:cxn ang="0">
                    <a:pos x="0" y="233"/>
                  </a:cxn>
                  <a:cxn ang="0">
                    <a:pos x="2" y="201"/>
                  </a:cxn>
                  <a:cxn ang="0">
                    <a:pos x="8" y="171"/>
                  </a:cxn>
                  <a:cxn ang="0">
                    <a:pos x="18" y="142"/>
                  </a:cxn>
                  <a:cxn ang="0">
                    <a:pos x="32" y="115"/>
                  </a:cxn>
                  <a:cxn ang="0">
                    <a:pos x="49" y="90"/>
                  </a:cxn>
                  <a:cxn ang="0">
                    <a:pos x="68" y="68"/>
                  </a:cxn>
                  <a:cxn ang="0">
                    <a:pos x="91" y="48"/>
                  </a:cxn>
                  <a:cxn ang="0">
                    <a:pos x="116" y="32"/>
                  </a:cxn>
                  <a:cxn ang="0">
                    <a:pos x="142" y="18"/>
                  </a:cxn>
                  <a:cxn ang="0">
                    <a:pos x="171" y="8"/>
                  </a:cxn>
                  <a:cxn ang="0">
                    <a:pos x="202" y="2"/>
                  </a:cxn>
                  <a:cxn ang="0">
                    <a:pos x="234" y="0"/>
                  </a:cxn>
                </a:cxnLst>
                <a:rect l="0" t="0" r="r" b="b"/>
                <a:pathLst>
                  <a:path w="468" h="467">
                    <a:moveTo>
                      <a:pt x="234" y="0"/>
                    </a:moveTo>
                    <a:lnTo>
                      <a:pt x="266" y="2"/>
                    </a:lnTo>
                    <a:lnTo>
                      <a:pt x="296" y="8"/>
                    </a:lnTo>
                    <a:lnTo>
                      <a:pt x="325" y="18"/>
                    </a:lnTo>
                    <a:lnTo>
                      <a:pt x="352" y="32"/>
                    </a:lnTo>
                    <a:lnTo>
                      <a:pt x="377" y="48"/>
                    </a:lnTo>
                    <a:lnTo>
                      <a:pt x="400" y="68"/>
                    </a:lnTo>
                    <a:lnTo>
                      <a:pt x="420" y="90"/>
                    </a:lnTo>
                    <a:lnTo>
                      <a:pt x="436" y="115"/>
                    </a:lnTo>
                    <a:lnTo>
                      <a:pt x="450" y="142"/>
                    </a:lnTo>
                    <a:lnTo>
                      <a:pt x="460" y="171"/>
                    </a:lnTo>
                    <a:lnTo>
                      <a:pt x="466" y="201"/>
                    </a:lnTo>
                    <a:lnTo>
                      <a:pt x="468" y="233"/>
                    </a:lnTo>
                    <a:lnTo>
                      <a:pt x="466" y="265"/>
                    </a:lnTo>
                    <a:lnTo>
                      <a:pt x="460" y="295"/>
                    </a:lnTo>
                    <a:lnTo>
                      <a:pt x="450" y="324"/>
                    </a:lnTo>
                    <a:lnTo>
                      <a:pt x="436" y="351"/>
                    </a:lnTo>
                    <a:lnTo>
                      <a:pt x="420" y="376"/>
                    </a:lnTo>
                    <a:lnTo>
                      <a:pt x="400" y="399"/>
                    </a:lnTo>
                    <a:lnTo>
                      <a:pt x="377" y="418"/>
                    </a:lnTo>
                    <a:lnTo>
                      <a:pt x="352" y="435"/>
                    </a:lnTo>
                    <a:lnTo>
                      <a:pt x="325" y="449"/>
                    </a:lnTo>
                    <a:lnTo>
                      <a:pt x="296" y="459"/>
                    </a:lnTo>
                    <a:lnTo>
                      <a:pt x="266" y="465"/>
                    </a:lnTo>
                    <a:lnTo>
                      <a:pt x="234" y="467"/>
                    </a:lnTo>
                    <a:lnTo>
                      <a:pt x="202" y="465"/>
                    </a:lnTo>
                    <a:lnTo>
                      <a:pt x="171" y="459"/>
                    </a:lnTo>
                    <a:lnTo>
                      <a:pt x="142" y="449"/>
                    </a:lnTo>
                    <a:lnTo>
                      <a:pt x="116" y="435"/>
                    </a:lnTo>
                    <a:lnTo>
                      <a:pt x="91" y="418"/>
                    </a:lnTo>
                    <a:lnTo>
                      <a:pt x="68" y="399"/>
                    </a:lnTo>
                    <a:lnTo>
                      <a:pt x="49" y="376"/>
                    </a:lnTo>
                    <a:lnTo>
                      <a:pt x="32" y="351"/>
                    </a:lnTo>
                    <a:lnTo>
                      <a:pt x="18" y="324"/>
                    </a:lnTo>
                    <a:lnTo>
                      <a:pt x="8" y="295"/>
                    </a:lnTo>
                    <a:lnTo>
                      <a:pt x="2" y="265"/>
                    </a:lnTo>
                    <a:lnTo>
                      <a:pt x="0" y="233"/>
                    </a:lnTo>
                    <a:lnTo>
                      <a:pt x="2" y="201"/>
                    </a:lnTo>
                    <a:lnTo>
                      <a:pt x="8" y="171"/>
                    </a:lnTo>
                    <a:lnTo>
                      <a:pt x="18" y="142"/>
                    </a:lnTo>
                    <a:lnTo>
                      <a:pt x="32" y="115"/>
                    </a:lnTo>
                    <a:lnTo>
                      <a:pt x="49" y="90"/>
                    </a:lnTo>
                    <a:lnTo>
                      <a:pt x="68" y="68"/>
                    </a:lnTo>
                    <a:lnTo>
                      <a:pt x="91" y="48"/>
                    </a:lnTo>
                    <a:lnTo>
                      <a:pt x="116" y="32"/>
                    </a:lnTo>
                    <a:lnTo>
                      <a:pt x="142" y="18"/>
                    </a:lnTo>
                    <a:lnTo>
                      <a:pt x="171" y="8"/>
                    </a:lnTo>
                    <a:lnTo>
                      <a:pt x="202" y="2"/>
                    </a:lnTo>
                    <a:lnTo>
                      <a:pt x="2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>
                <a:innerShdw blurRad="368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18"/>
              <p:cNvSpPr>
                <a:spLocks/>
              </p:cNvSpPr>
              <p:nvPr/>
            </p:nvSpPr>
            <p:spPr bwMode="auto">
              <a:xfrm>
                <a:off x="5746750" y="2032001"/>
                <a:ext cx="695325" cy="360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31"/>
                  </a:cxn>
                  <a:cxn ang="0">
                    <a:pos x="12" y="61"/>
                  </a:cxn>
                  <a:cxn ang="0">
                    <a:pos x="23" y="89"/>
                  </a:cxn>
                  <a:cxn ang="0">
                    <a:pos x="38" y="115"/>
                  </a:cxn>
                  <a:cxn ang="0">
                    <a:pos x="56" y="138"/>
                  </a:cxn>
                  <a:cxn ang="0">
                    <a:pos x="78" y="159"/>
                  </a:cxn>
                  <a:cxn ang="0">
                    <a:pos x="102" y="176"/>
                  </a:cxn>
                  <a:cxn ang="0">
                    <a:pos x="128" y="190"/>
                  </a:cxn>
                  <a:cxn ang="0">
                    <a:pos x="157" y="200"/>
                  </a:cxn>
                  <a:cxn ang="0">
                    <a:pos x="187" y="207"/>
                  </a:cxn>
                  <a:cxn ang="0">
                    <a:pos x="219" y="209"/>
                  </a:cxn>
                  <a:cxn ang="0">
                    <a:pos x="250" y="207"/>
                  </a:cxn>
                  <a:cxn ang="0">
                    <a:pos x="280" y="200"/>
                  </a:cxn>
                  <a:cxn ang="0">
                    <a:pos x="309" y="190"/>
                  </a:cxn>
                  <a:cxn ang="0">
                    <a:pos x="335" y="176"/>
                  </a:cxn>
                  <a:cxn ang="0">
                    <a:pos x="360" y="159"/>
                  </a:cxn>
                  <a:cxn ang="0">
                    <a:pos x="381" y="138"/>
                  </a:cxn>
                  <a:cxn ang="0">
                    <a:pos x="399" y="115"/>
                  </a:cxn>
                  <a:cxn ang="0">
                    <a:pos x="414" y="89"/>
                  </a:cxn>
                  <a:cxn ang="0">
                    <a:pos x="426" y="61"/>
                  </a:cxn>
                  <a:cxn ang="0">
                    <a:pos x="433" y="31"/>
                  </a:cxn>
                  <a:cxn ang="0">
                    <a:pos x="437" y="0"/>
                  </a:cxn>
                  <a:cxn ang="0">
                    <a:pos x="437" y="3"/>
                  </a:cxn>
                  <a:cxn ang="0">
                    <a:pos x="438" y="6"/>
                  </a:cxn>
                  <a:cxn ang="0">
                    <a:pos x="438" y="8"/>
                  </a:cxn>
                  <a:cxn ang="0">
                    <a:pos x="436" y="41"/>
                  </a:cxn>
                  <a:cxn ang="0">
                    <a:pos x="429" y="71"/>
                  </a:cxn>
                  <a:cxn ang="0">
                    <a:pos x="417" y="100"/>
                  </a:cxn>
                  <a:cxn ang="0">
                    <a:pos x="403" y="127"/>
                  </a:cxn>
                  <a:cxn ang="0">
                    <a:pos x="384" y="152"/>
                  </a:cxn>
                  <a:cxn ang="0">
                    <a:pos x="363" y="173"/>
                  </a:cxn>
                  <a:cxn ang="0">
                    <a:pos x="338" y="192"/>
                  </a:cxn>
                  <a:cxn ang="0">
                    <a:pos x="311" y="206"/>
                  </a:cxn>
                  <a:cxn ang="0">
                    <a:pos x="282" y="218"/>
                  </a:cxn>
                  <a:cxn ang="0">
                    <a:pos x="251" y="225"/>
                  </a:cxn>
                  <a:cxn ang="0">
                    <a:pos x="219" y="227"/>
                  </a:cxn>
                  <a:cxn ang="0">
                    <a:pos x="186" y="225"/>
                  </a:cxn>
                  <a:cxn ang="0">
                    <a:pos x="155" y="218"/>
                  </a:cxn>
                  <a:cxn ang="0">
                    <a:pos x="127" y="206"/>
                  </a:cxn>
                  <a:cxn ang="0">
                    <a:pos x="100" y="192"/>
                  </a:cxn>
                  <a:cxn ang="0">
                    <a:pos x="76" y="173"/>
                  </a:cxn>
                  <a:cxn ang="0">
                    <a:pos x="53" y="152"/>
                  </a:cxn>
                  <a:cxn ang="0">
                    <a:pos x="35" y="127"/>
                  </a:cxn>
                  <a:cxn ang="0">
                    <a:pos x="21" y="100"/>
                  </a:cxn>
                  <a:cxn ang="0">
                    <a:pos x="9" y="71"/>
                  </a:cxn>
                  <a:cxn ang="0">
                    <a:pos x="2" y="41"/>
                  </a:cxn>
                  <a:cxn ang="0">
                    <a:pos x="0" y="8"/>
                  </a:cxn>
                  <a:cxn ang="0">
                    <a:pos x="0" y="0"/>
                  </a:cxn>
                </a:cxnLst>
                <a:rect l="0" t="0" r="r" b="b"/>
                <a:pathLst>
                  <a:path w="438" h="227">
                    <a:moveTo>
                      <a:pt x="0" y="0"/>
                    </a:moveTo>
                    <a:lnTo>
                      <a:pt x="4" y="31"/>
                    </a:lnTo>
                    <a:lnTo>
                      <a:pt x="12" y="61"/>
                    </a:lnTo>
                    <a:lnTo>
                      <a:pt x="23" y="89"/>
                    </a:lnTo>
                    <a:lnTo>
                      <a:pt x="38" y="115"/>
                    </a:lnTo>
                    <a:lnTo>
                      <a:pt x="56" y="138"/>
                    </a:lnTo>
                    <a:lnTo>
                      <a:pt x="78" y="159"/>
                    </a:lnTo>
                    <a:lnTo>
                      <a:pt x="102" y="176"/>
                    </a:lnTo>
                    <a:lnTo>
                      <a:pt x="128" y="190"/>
                    </a:lnTo>
                    <a:lnTo>
                      <a:pt x="157" y="200"/>
                    </a:lnTo>
                    <a:lnTo>
                      <a:pt x="187" y="207"/>
                    </a:lnTo>
                    <a:lnTo>
                      <a:pt x="219" y="209"/>
                    </a:lnTo>
                    <a:lnTo>
                      <a:pt x="250" y="207"/>
                    </a:lnTo>
                    <a:lnTo>
                      <a:pt x="280" y="200"/>
                    </a:lnTo>
                    <a:lnTo>
                      <a:pt x="309" y="190"/>
                    </a:lnTo>
                    <a:lnTo>
                      <a:pt x="335" y="176"/>
                    </a:lnTo>
                    <a:lnTo>
                      <a:pt x="360" y="159"/>
                    </a:lnTo>
                    <a:lnTo>
                      <a:pt x="381" y="138"/>
                    </a:lnTo>
                    <a:lnTo>
                      <a:pt x="399" y="115"/>
                    </a:lnTo>
                    <a:lnTo>
                      <a:pt x="414" y="89"/>
                    </a:lnTo>
                    <a:lnTo>
                      <a:pt x="426" y="61"/>
                    </a:lnTo>
                    <a:lnTo>
                      <a:pt x="433" y="31"/>
                    </a:lnTo>
                    <a:lnTo>
                      <a:pt x="437" y="0"/>
                    </a:lnTo>
                    <a:lnTo>
                      <a:pt x="437" y="3"/>
                    </a:lnTo>
                    <a:lnTo>
                      <a:pt x="438" y="6"/>
                    </a:lnTo>
                    <a:lnTo>
                      <a:pt x="438" y="8"/>
                    </a:lnTo>
                    <a:lnTo>
                      <a:pt x="436" y="41"/>
                    </a:lnTo>
                    <a:lnTo>
                      <a:pt x="429" y="71"/>
                    </a:lnTo>
                    <a:lnTo>
                      <a:pt x="417" y="100"/>
                    </a:lnTo>
                    <a:lnTo>
                      <a:pt x="403" y="127"/>
                    </a:lnTo>
                    <a:lnTo>
                      <a:pt x="384" y="152"/>
                    </a:lnTo>
                    <a:lnTo>
                      <a:pt x="363" y="173"/>
                    </a:lnTo>
                    <a:lnTo>
                      <a:pt x="338" y="192"/>
                    </a:lnTo>
                    <a:lnTo>
                      <a:pt x="311" y="206"/>
                    </a:lnTo>
                    <a:lnTo>
                      <a:pt x="282" y="218"/>
                    </a:lnTo>
                    <a:lnTo>
                      <a:pt x="251" y="225"/>
                    </a:lnTo>
                    <a:lnTo>
                      <a:pt x="219" y="227"/>
                    </a:lnTo>
                    <a:lnTo>
                      <a:pt x="186" y="225"/>
                    </a:lnTo>
                    <a:lnTo>
                      <a:pt x="155" y="218"/>
                    </a:lnTo>
                    <a:lnTo>
                      <a:pt x="127" y="206"/>
                    </a:lnTo>
                    <a:lnTo>
                      <a:pt x="100" y="192"/>
                    </a:lnTo>
                    <a:lnTo>
                      <a:pt x="76" y="173"/>
                    </a:lnTo>
                    <a:lnTo>
                      <a:pt x="53" y="152"/>
                    </a:lnTo>
                    <a:lnTo>
                      <a:pt x="35" y="127"/>
                    </a:lnTo>
                    <a:lnTo>
                      <a:pt x="21" y="100"/>
                    </a:lnTo>
                    <a:lnTo>
                      <a:pt x="9" y="71"/>
                    </a:lnTo>
                    <a:lnTo>
                      <a:pt x="2" y="41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5773858" y="1719807"/>
                <a:ext cx="648976" cy="6619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442604" y="2756297"/>
              <a:ext cx="708825" cy="707311"/>
              <a:chOff x="5722938" y="2579688"/>
              <a:chExt cx="742950" cy="741363"/>
            </a:xfrm>
            <a:grpFill/>
            <a:effectLst>
              <a:outerShdw blurRad="38100" dist="63500" dir="2700000" algn="tl" rotWithShape="0">
                <a:prstClr val="black">
                  <a:alpha val="99000"/>
                </a:prstClr>
              </a:outerShdw>
            </a:effectLst>
          </p:grpSpPr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5722938" y="2579688"/>
                <a:ext cx="742950" cy="741363"/>
              </a:xfrm>
              <a:custGeom>
                <a:avLst/>
                <a:gdLst/>
                <a:ahLst/>
                <a:cxnLst>
                  <a:cxn ang="0">
                    <a:pos x="234" y="0"/>
                  </a:cxn>
                  <a:cxn ang="0">
                    <a:pos x="266" y="2"/>
                  </a:cxn>
                  <a:cxn ang="0">
                    <a:pos x="296" y="8"/>
                  </a:cxn>
                  <a:cxn ang="0">
                    <a:pos x="325" y="18"/>
                  </a:cxn>
                  <a:cxn ang="0">
                    <a:pos x="352" y="32"/>
                  </a:cxn>
                  <a:cxn ang="0">
                    <a:pos x="377" y="48"/>
                  </a:cxn>
                  <a:cxn ang="0">
                    <a:pos x="400" y="68"/>
                  </a:cxn>
                  <a:cxn ang="0">
                    <a:pos x="420" y="90"/>
                  </a:cxn>
                  <a:cxn ang="0">
                    <a:pos x="436" y="115"/>
                  </a:cxn>
                  <a:cxn ang="0">
                    <a:pos x="450" y="142"/>
                  </a:cxn>
                  <a:cxn ang="0">
                    <a:pos x="460" y="171"/>
                  </a:cxn>
                  <a:cxn ang="0">
                    <a:pos x="466" y="201"/>
                  </a:cxn>
                  <a:cxn ang="0">
                    <a:pos x="468" y="233"/>
                  </a:cxn>
                  <a:cxn ang="0">
                    <a:pos x="466" y="265"/>
                  </a:cxn>
                  <a:cxn ang="0">
                    <a:pos x="460" y="295"/>
                  </a:cxn>
                  <a:cxn ang="0">
                    <a:pos x="450" y="324"/>
                  </a:cxn>
                  <a:cxn ang="0">
                    <a:pos x="436" y="351"/>
                  </a:cxn>
                  <a:cxn ang="0">
                    <a:pos x="420" y="376"/>
                  </a:cxn>
                  <a:cxn ang="0">
                    <a:pos x="400" y="398"/>
                  </a:cxn>
                  <a:cxn ang="0">
                    <a:pos x="377" y="418"/>
                  </a:cxn>
                  <a:cxn ang="0">
                    <a:pos x="352" y="435"/>
                  </a:cxn>
                  <a:cxn ang="0">
                    <a:pos x="325" y="448"/>
                  </a:cxn>
                  <a:cxn ang="0">
                    <a:pos x="296" y="458"/>
                  </a:cxn>
                  <a:cxn ang="0">
                    <a:pos x="266" y="464"/>
                  </a:cxn>
                  <a:cxn ang="0">
                    <a:pos x="234" y="467"/>
                  </a:cxn>
                  <a:cxn ang="0">
                    <a:pos x="202" y="464"/>
                  </a:cxn>
                  <a:cxn ang="0">
                    <a:pos x="171" y="458"/>
                  </a:cxn>
                  <a:cxn ang="0">
                    <a:pos x="142" y="448"/>
                  </a:cxn>
                  <a:cxn ang="0">
                    <a:pos x="116" y="435"/>
                  </a:cxn>
                  <a:cxn ang="0">
                    <a:pos x="91" y="418"/>
                  </a:cxn>
                  <a:cxn ang="0">
                    <a:pos x="68" y="398"/>
                  </a:cxn>
                  <a:cxn ang="0">
                    <a:pos x="49" y="376"/>
                  </a:cxn>
                  <a:cxn ang="0">
                    <a:pos x="32" y="351"/>
                  </a:cxn>
                  <a:cxn ang="0">
                    <a:pos x="18" y="324"/>
                  </a:cxn>
                  <a:cxn ang="0">
                    <a:pos x="8" y="295"/>
                  </a:cxn>
                  <a:cxn ang="0">
                    <a:pos x="2" y="265"/>
                  </a:cxn>
                  <a:cxn ang="0">
                    <a:pos x="0" y="233"/>
                  </a:cxn>
                  <a:cxn ang="0">
                    <a:pos x="2" y="201"/>
                  </a:cxn>
                  <a:cxn ang="0">
                    <a:pos x="8" y="171"/>
                  </a:cxn>
                  <a:cxn ang="0">
                    <a:pos x="18" y="142"/>
                  </a:cxn>
                  <a:cxn ang="0">
                    <a:pos x="32" y="115"/>
                  </a:cxn>
                  <a:cxn ang="0">
                    <a:pos x="49" y="90"/>
                  </a:cxn>
                  <a:cxn ang="0">
                    <a:pos x="68" y="68"/>
                  </a:cxn>
                  <a:cxn ang="0">
                    <a:pos x="91" y="48"/>
                  </a:cxn>
                  <a:cxn ang="0">
                    <a:pos x="116" y="32"/>
                  </a:cxn>
                  <a:cxn ang="0">
                    <a:pos x="142" y="18"/>
                  </a:cxn>
                  <a:cxn ang="0">
                    <a:pos x="171" y="8"/>
                  </a:cxn>
                  <a:cxn ang="0">
                    <a:pos x="202" y="2"/>
                  </a:cxn>
                  <a:cxn ang="0">
                    <a:pos x="234" y="0"/>
                  </a:cxn>
                </a:cxnLst>
                <a:rect l="0" t="0" r="r" b="b"/>
                <a:pathLst>
                  <a:path w="468" h="467">
                    <a:moveTo>
                      <a:pt x="234" y="0"/>
                    </a:moveTo>
                    <a:lnTo>
                      <a:pt x="266" y="2"/>
                    </a:lnTo>
                    <a:lnTo>
                      <a:pt x="296" y="8"/>
                    </a:lnTo>
                    <a:lnTo>
                      <a:pt x="325" y="18"/>
                    </a:lnTo>
                    <a:lnTo>
                      <a:pt x="352" y="32"/>
                    </a:lnTo>
                    <a:lnTo>
                      <a:pt x="377" y="48"/>
                    </a:lnTo>
                    <a:lnTo>
                      <a:pt x="400" y="68"/>
                    </a:lnTo>
                    <a:lnTo>
                      <a:pt x="420" y="90"/>
                    </a:lnTo>
                    <a:lnTo>
                      <a:pt x="436" y="115"/>
                    </a:lnTo>
                    <a:lnTo>
                      <a:pt x="450" y="142"/>
                    </a:lnTo>
                    <a:lnTo>
                      <a:pt x="460" y="171"/>
                    </a:lnTo>
                    <a:lnTo>
                      <a:pt x="466" y="201"/>
                    </a:lnTo>
                    <a:lnTo>
                      <a:pt x="468" y="233"/>
                    </a:lnTo>
                    <a:lnTo>
                      <a:pt x="466" y="265"/>
                    </a:lnTo>
                    <a:lnTo>
                      <a:pt x="460" y="295"/>
                    </a:lnTo>
                    <a:lnTo>
                      <a:pt x="450" y="324"/>
                    </a:lnTo>
                    <a:lnTo>
                      <a:pt x="436" y="351"/>
                    </a:lnTo>
                    <a:lnTo>
                      <a:pt x="420" y="376"/>
                    </a:lnTo>
                    <a:lnTo>
                      <a:pt x="400" y="398"/>
                    </a:lnTo>
                    <a:lnTo>
                      <a:pt x="377" y="418"/>
                    </a:lnTo>
                    <a:lnTo>
                      <a:pt x="352" y="435"/>
                    </a:lnTo>
                    <a:lnTo>
                      <a:pt x="325" y="448"/>
                    </a:lnTo>
                    <a:lnTo>
                      <a:pt x="296" y="458"/>
                    </a:lnTo>
                    <a:lnTo>
                      <a:pt x="266" y="464"/>
                    </a:lnTo>
                    <a:lnTo>
                      <a:pt x="234" y="467"/>
                    </a:lnTo>
                    <a:lnTo>
                      <a:pt x="202" y="464"/>
                    </a:lnTo>
                    <a:lnTo>
                      <a:pt x="171" y="458"/>
                    </a:lnTo>
                    <a:lnTo>
                      <a:pt x="142" y="448"/>
                    </a:lnTo>
                    <a:lnTo>
                      <a:pt x="116" y="435"/>
                    </a:lnTo>
                    <a:lnTo>
                      <a:pt x="91" y="418"/>
                    </a:lnTo>
                    <a:lnTo>
                      <a:pt x="68" y="398"/>
                    </a:lnTo>
                    <a:lnTo>
                      <a:pt x="49" y="376"/>
                    </a:lnTo>
                    <a:lnTo>
                      <a:pt x="32" y="351"/>
                    </a:lnTo>
                    <a:lnTo>
                      <a:pt x="18" y="324"/>
                    </a:lnTo>
                    <a:lnTo>
                      <a:pt x="8" y="295"/>
                    </a:lnTo>
                    <a:lnTo>
                      <a:pt x="2" y="265"/>
                    </a:lnTo>
                    <a:lnTo>
                      <a:pt x="0" y="233"/>
                    </a:lnTo>
                    <a:lnTo>
                      <a:pt x="2" y="201"/>
                    </a:lnTo>
                    <a:lnTo>
                      <a:pt x="8" y="171"/>
                    </a:lnTo>
                    <a:lnTo>
                      <a:pt x="18" y="142"/>
                    </a:lnTo>
                    <a:lnTo>
                      <a:pt x="32" y="115"/>
                    </a:lnTo>
                    <a:lnTo>
                      <a:pt x="49" y="90"/>
                    </a:lnTo>
                    <a:lnTo>
                      <a:pt x="68" y="68"/>
                    </a:lnTo>
                    <a:lnTo>
                      <a:pt x="91" y="48"/>
                    </a:lnTo>
                    <a:lnTo>
                      <a:pt x="116" y="32"/>
                    </a:lnTo>
                    <a:lnTo>
                      <a:pt x="142" y="18"/>
                    </a:lnTo>
                    <a:lnTo>
                      <a:pt x="171" y="8"/>
                    </a:lnTo>
                    <a:lnTo>
                      <a:pt x="202" y="2"/>
                    </a:lnTo>
                    <a:lnTo>
                      <a:pt x="2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>
                <a:innerShdw blurRad="368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14"/>
              <p:cNvSpPr>
                <a:spLocks/>
              </p:cNvSpPr>
              <p:nvPr/>
            </p:nvSpPr>
            <p:spPr bwMode="auto">
              <a:xfrm>
                <a:off x="5746750" y="2935288"/>
                <a:ext cx="695325" cy="360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31"/>
                  </a:cxn>
                  <a:cxn ang="0">
                    <a:pos x="12" y="60"/>
                  </a:cxn>
                  <a:cxn ang="0">
                    <a:pos x="23" y="89"/>
                  </a:cxn>
                  <a:cxn ang="0">
                    <a:pos x="38" y="114"/>
                  </a:cxn>
                  <a:cxn ang="0">
                    <a:pos x="56" y="137"/>
                  </a:cxn>
                  <a:cxn ang="0">
                    <a:pos x="78" y="158"/>
                  </a:cxn>
                  <a:cxn ang="0">
                    <a:pos x="102" y="176"/>
                  </a:cxn>
                  <a:cxn ang="0">
                    <a:pos x="128" y="190"/>
                  </a:cxn>
                  <a:cxn ang="0">
                    <a:pos x="157" y="200"/>
                  </a:cxn>
                  <a:cxn ang="0">
                    <a:pos x="187" y="207"/>
                  </a:cxn>
                  <a:cxn ang="0">
                    <a:pos x="219" y="209"/>
                  </a:cxn>
                  <a:cxn ang="0">
                    <a:pos x="250" y="207"/>
                  </a:cxn>
                  <a:cxn ang="0">
                    <a:pos x="280" y="200"/>
                  </a:cxn>
                  <a:cxn ang="0">
                    <a:pos x="309" y="190"/>
                  </a:cxn>
                  <a:cxn ang="0">
                    <a:pos x="335" y="176"/>
                  </a:cxn>
                  <a:cxn ang="0">
                    <a:pos x="360" y="158"/>
                  </a:cxn>
                  <a:cxn ang="0">
                    <a:pos x="381" y="137"/>
                  </a:cxn>
                  <a:cxn ang="0">
                    <a:pos x="399" y="114"/>
                  </a:cxn>
                  <a:cxn ang="0">
                    <a:pos x="414" y="89"/>
                  </a:cxn>
                  <a:cxn ang="0">
                    <a:pos x="426" y="60"/>
                  </a:cxn>
                  <a:cxn ang="0">
                    <a:pos x="433" y="31"/>
                  </a:cxn>
                  <a:cxn ang="0">
                    <a:pos x="437" y="0"/>
                  </a:cxn>
                  <a:cxn ang="0">
                    <a:pos x="437" y="3"/>
                  </a:cxn>
                  <a:cxn ang="0">
                    <a:pos x="438" y="5"/>
                  </a:cxn>
                  <a:cxn ang="0">
                    <a:pos x="438" y="8"/>
                  </a:cxn>
                  <a:cxn ang="0">
                    <a:pos x="436" y="41"/>
                  </a:cxn>
                  <a:cxn ang="0">
                    <a:pos x="429" y="71"/>
                  </a:cxn>
                  <a:cxn ang="0">
                    <a:pos x="417" y="100"/>
                  </a:cxn>
                  <a:cxn ang="0">
                    <a:pos x="403" y="127"/>
                  </a:cxn>
                  <a:cxn ang="0">
                    <a:pos x="384" y="152"/>
                  </a:cxn>
                  <a:cxn ang="0">
                    <a:pos x="363" y="173"/>
                  </a:cxn>
                  <a:cxn ang="0">
                    <a:pos x="338" y="192"/>
                  </a:cxn>
                  <a:cxn ang="0">
                    <a:pos x="311" y="206"/>
                  </a:cxn>
                  <a:cxn ang="0">
                    <a:pos x="282" y="218"/>
                  </a:cxn>
                  <a:cxn ang="0">
                    <a:pos x="251" y="224"/>
                  </a:cxn>
                  <a:cxn ang="0">
                    <a:pos x="219" y="227"/>
                  </a:cxn>
                  <a:cxn ang="0">
                    <a:pos x="186" y="224"/>
                  </a:cxn>
                  <a:cxn ang="0">
                    <a:pos x="155" y="218"/>
                  </a:cxn>
                  <a:cxn ang="0">
                    <a:pos x="127" y="206"/>
                  </a:cxn>
                  <a:cxn ang="0">
                    <a:pos x="100" y="192"/>
                  </a:cxn>
                  <a:cxn ang="0">
                    <a:pos x="76" y="173"/>
                  </a:cxn>
                  <a:cxn ang="0">
                    <a:pos x="53" y="152"/>
                  </a:cxn>
                  <a:cxn ang="0">
                    <a:pos x="35" y="127"/>
                  </a:cxn>
                  <a:cxn ang="0">
                    <a:pos x="21" y="100"/>
                  </a:cxn>
                  <a:cxn ang="0">
                    <a:pos x="9" y="71"/>
                  </a:cxn>
                  <a:cxn ang="0">
                    <a:pos x="2" y="41"/>
                  </a:cxn>
                  <a:cxn ang="0">
                    <a:pos x="0" y="8"/>
                  </a:cxn>
                  <a:cxn ang="0">
                    <a:pos x="0" y="0"/>
                  </a:cxn>
                </a:cxnLst>
                <a:rect l="0" t="0" r="r" b="b"/>
                <a:pathLst>
                  <a:path w="438" h="227">
                    <a:moveTo>
                      <a:pt x="0" y="0"/>
                    </a:moveTo>
                    <a:lnTo>
                      <a:pt x="4" y="31"/>
                    </a:lnTo>
                    <a:lnTo>
                      <a:pt x="12" y="60"/>
                    </a:lnTo>
                    <a:lnTo>
                      <a:pt x="23" y="89"/>
                    </a:lnTo>
                    <a:lnTo>
                      <a:pt x="38" y="114"/>
                    </a:lnTo>
                    <a:lnTo>
                      <a:pt x="56" y="137"/>
                    </a:lnTo>
                    <a:lnTo>
                      <a:pt x="78" y="158"/>
                    </a:lnTo>
                    <a:lnTo>
                      <a:pt x="102" y="176"/>
                    </a:lnTo>
                    <a:lnTo>
                      <a:pt x="128" y="190"/>
                    </a:lnTo>
                    <a:lnTo>
                      <a:pt x="157" y="200"/>
                    </a:lnTo>
                    <a:lnTo>
                      <a:pt x="187" y="207"/>
                    </a:lnTo>
                    <a:lnTo>
                      <a:pt x="219" y="209"/>
                    </a:lnTo>
                    <a:lnTo>
                      <a:pt x="250" y="207"/>
                    </a:lnTo>
                    <a:lnTo>
                      <a:pt x="280" y="200"/>
                    </a:lnTo>
                    <a:lnTo>
                      <a:pt x="309" y="190"/>
                    </a:lnTo>
                    <a:lnTo>
                      <a:pt x="335" y="176"/>
                    </a:lnTo>
                    <a:lnTo>
                      <a:pt x="360" y="158"/>
                    </a:lnTo>
                    <a:lnTo>
                      <a:pt x="381" y="137"/>
                    </a:lnTo>
                    <a:lnTo>
                      <a:pt x="399" y="114"/>
                    </a:lnTo>
                    <a:lnTo>
                      <a:pt x="414" y="89"/>
                    </a:lnTo>
                    <a:lnTo>
                      <a:pt x="426" y="60"/>
                    </a:lnTo>
                    <a:lnTo>
                      <a:pt x="433" y="31"/>
                    </a:lnTo>
                    <a:lnTo>
                      <a:pt x="437" y="0"/>
                    </a:lnTo>
                    <a:lnTo>
                      <a:pt x="437" y="3"/>
                    </a:lnTo>
                    <a:lnTo>
                      <a:pt x="438" y="5"/>
                    </a:lnTo>
                    <a:lnTo>
                      <a:pt x="438" y="8"/>
                    </a:lnTo>
                    <a:lnTo>
                      <a:pt x="436" y="41"/>
                    </a:lnTo>
                    <a:lnTo>
                      <a:pt x="429" y="71"/>
                    </a:lnTo>
                    <a:lnTo>
                      <a:pt x="417" y="100"/>
                    </a:lnTo>
                    <a:lnTo>
                      <a:pt x="403" y="127"/>
                    </a:lnTo>
                    <a:lnTo>
                      <a:pt x="384" y="152"/>
                    </a:lnTo>
                    <a:lnTo>
                      <a:pt x="363" y="173"/>
                    </a:lnTo>
                    <a:lnTo>
                      <a:pt x="338" y="192"/>
                    </a:lnTo>
                    <a:lnTo>
                      <a:pt x="311" y="206"/>
                    </a:lnTo>
                    <a:lnTo>
                      <a:pt x="282" y="218"/>
                    </a:lnTo>
                    <a:lnTo>
                      <a:pt x="251" y="224"/>
                    </a:lnTo>
                    <a:lnTo>
                      <a:pt x="219" y="227"/>
                    </a:lnTo>
                    <a:lnTo>
                      <a:pt x="186" y="224"/>
                    </a:lnTo>
                    <a:lnTo>
                      <a:pt x="155" y="218"/>
                    </a:lnTo>
                    <a:lnTo>
                      <a:pt x="127" y="206"/>
                    </a:lnTo>
                    <a:lnTo>
                      <a:pt x="100" y="192"/>
                    </a:lnTo>
                    <a:lnTo>
                      <a:pt x="76" y="173"/>
                    </a:lnTo>
                    <a:lnTo>
                      <a:pt x="53" y="152"/>
                    </a:lnTo>
                    <a:lnTo>
                      <a:pt x="35" y="127"/>
                    </a:lnTo>
                    <a:lnTo>
                      <a:pt x="21" y="100"/>
                    </a:lnTo>
                    <a:lnTo>
                      <a:pt x="9" y="71"/>
                    </a:lnTo>
                    <a:lnTo>
                      <a:pt x="2" y="41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773858" y="2623190"/>
                <a:ext cx="648976" cy="6619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442604" y="3616580"/>
              <a:ext cx="708825" cy="708825"/>
              <a:chOff x="5722938" y="3481388"/>
              <a:chExt cx="742950" cy="742950"/>
            </a:xfrm>
            <a:grpFill/>
            <a:effectLst>
              <a:outerShdw blurRad="38100" dist="63500" dir="2700000" algn="tl" rotWithShape="0">
                <a:prstClr val="black">
                  <a:alpha val="99000"/>
                </a:prstClr>
              </a:outerShdw>
            </a:effectLst>
          </p:grpSpPr>
          <p:sp>
            <p:nvSpPr>
              <p:cNvPr id="74" name="Freeform 9"/>
              <p:cNvSpPr>
                <a:spLocks/>
              </p:cNvSpPr>
              <p:nvPr/>
            </p:nvSpPr>
            <p:spPr bwMode="auto">
              <a:xfrm>
                <a:off x="5722938" y="3481388"/>
                <a:ext cx="742950" cy="742950"/>
              </a:xfrm>
              <a:custGeom>
                <a:avLst/>
                <a:gdLst/>
                <a:ahLst/>
                <a:cxnLst>
                  <a:cxn ang="0">
                    <a:pos x="234" y="0"/>
                  </a:cxn>
                  <a:cxn ang="0">
                    <a:pos x="266" y="3"/>
                  </a:cxn>
                  <a:cxn ang="0">
                    <a:pos x="296" y="9"/>
                  </a:cxn>
                  <a:cxn ang="0">
                    <a:pos x="325" y="19"/>
                  </a:cxn>
                  <a:cxn ang="0">
                    <a:pos x="352" y="32"/>
                  </a:cxn>
                  <a:cxn ang="0">
                    <a:pos x="377" y="49"/>
                  </a:cxn>
                  <a:cxn ang="0">
                    <a:pos x="400" y="69"/>
                  </a:cxn>
                  <a:cxn ang="0">
                    <a:pos x="420" y="91"/>
                  </a:cxn>
                  <a:cxn ang="0">
                    <a:pos x="436" y="116"/>
                  </a:cxn>
                  <a:cxn ang="0">
                    <a:pos x="450" y="142"/>
                  </a:cxn>
                  <a:cxn ang="0">
                    <a:pos x="460" y="171"/>
                  </a:cxn>
                  <a:cxn ang="0">
                    <a:pos x="466" y="202"/>
                  </a:cxn>
                  <a:cxn ang="0">
                    <a:pos x="468" y="234"/>
                  </a:cxn>
                  <a:cxn ang="0">
                    <a:pos x="466" y="266"/>
                  </a:cxn>
                  <a:cxn ang="0">
                    <a:pos x="460" y="296"/>
                  </a:cxn>
                  <a:cxn ang="0">
                    <a:pos x="450" y="325"/>
                  </a:cxn>
                  <a:cxn ang="0">
                    <a:pos x="436" y="351"/>
                  </a:cxn>
                  <a:cxn ang="0">
                    <a:pos x="420" y="376"/>
                  </a:cxn>
                  <a:cxn ang="0">
                    <a:pos x="400" y="399"/>
                  </a:cxn>
                  <a:cxn ang="0">
                    <a:pos x="377" y="419"/>
                  </a:cxn>
                  <a:cxn ang="0">
                    <a:pos x="352" y="436"/>
                  </a:cxn>
                  <a:cxn ang="0">
                    <a:pos x="325" y="449"/>
                  </a:cxn>
                  <a:cxn ang="0">
                    <a:pos x="296" y="459"/>
                  </a:cxn>
                  <a:cxn ang="0">
                    <a:pos x="266" y="465"/>
                  </a:cxn>
                  <a:cxn ang="0">
                    <a:pos x="234" y="468"/>
                  </a:cxn>
                  <a:cxn ang="0">
                    <a:pos x="202" y="465"/>
                  </a:cxn>
                  <a:cxn ang="0">
                    <a:pos x="171" y="459"/>
                  </a:cxn>
                  <a:cxn ang="0">
                    <a:pos x="142" y="449"/>
                  </a:cxn>
                  <a:cxn ang="0">
                    <a:pos x="116" y="436"/>
                  </a:cxn>
                  <a:cxn ang="0">
                    <a:pos x="91" y="419"/>
                  </a:cxn>
                  <a:cxn ang="0">
                    <a:pos x="68" y="399"/>
                  </a:cxn>
                  <a:cxn ang="0">
                    <a:pos x="49" y="376"/>
                  </a:cxn>
                  <a:cxn ang="0">
                    <a:pos x="32" y="351"/>
                  </a:cxn>
                  <a:cxn ang="0">
                    <a:pos x="18" y="325"/>
                  </a:cxn>
                  <a:cxn ang="0">
                    <a:pos x="8" y="296"/>
                  </a:cxn>
                  <a:cxn ang="0">
                    <a:pos x="2" y="266"/>
                  </a:cxn>
                  <a:cxn ang="0">
                    <a:pos x="0" y="234"/>
                  </a:cxn>
                  <a:cxn ang="0">
                    <a:pos x="2" y="202"/>
                  </a:cxn>
                  <a:cxn ang="0">
                    <a:pos x="8" y="171"/>
                  </a:cxn>
                  <a:cxn ang="0">
                    <a:pos x="18" y="142"/>
                  </a:cxn>
                  <a:cxn ang="0">
                    <a:pos x="32" y="116"/>
                  </a:cxn>
                  <a:cxn ang="0">
                    <a:pos x="49" y="91"/>
                  </a:cxn>
                  <a:cxn ang="0">
                    <a:pos x="68" y="69"/>
                  </a:cxn>
                  <a:cxn ang="0">
                    <a:pos x="91" y="49"/>
                  </a:cxn>
                  <a:cxn ang="0">
                    <a:pos x="116" y="32"/>
                  </a:cxn>
                  <a:cxn ang="0">
                    <a:pos x="142" y="19"/>
                  </a:cxn>
                  <a:cxn ang="0">
                    <a:pos x="171" y="9"/>
                  </a:cxn>
                  <a:cxn ang="0">
                    <a:pos x="202" y="3"/>
                  </a:cxn>
                  <a:cxn ang="0">
                    <a:pos x="234" y="0"/>
                  </a:cxn>
                </a:cxnLst>
                <a:rect l="0" t="0" r="r" b="b"/>
                <a:pathLst>
                  <a:path w="468" h="468">
                    <a:moveTo>
                      <a:pt x="234" y="0"/>
                    </a:moveTo>
                    <a:lnTo>
                      <a:pt x="266" y="3"/>
                    </a:lnTo>
                    <a:lnTo>
                      <a:pt x="296" y="9"/>
                    </a:lnTo>
                    <a:lnTo>
                      <a:pt x="325" y="19"/>
                    </a:lnTo>
                    <a:lnTo>
                      <a:pt x="352" y="32"/>
                    </a:lnTo>
                    <a:lnTo>
                      <a:pt x="377" y="49"/>
                    </a:lnTo>
                    <a:lnTo>
                      <a:pt x="400" y="69"/>
                    </a:lnTo>
                    <a:lnTo>
                      <a:pt x="420" y="91"/>
                    </a:lnTo>
                    <a:lnTo>
                      <a:pt x="436" y="116"/>
                    </a:lnTo>
                    <a:lnTo>
                      <a:pt x="450" y="142"/>
                    </a:lnTo>
                    <a:lnTo>
                      <a:pt x="460" y="171"/>
                    </a:lnTo>
                    <a:lnTo>
                      <a:pt x="466" y="202"/>
                    </a:lnTo>
                    <a:lnTo>
                      <a:pt x="468" y="234"/>
                    </a:lnTo>
                    <a:lnTo>
                      <a:pt x="466" y="266"/>
                    </a:lnTo>
                    <a:lnTo>
                      <a:pt x="460" y="296"/>
                    </a:lnTo>
                    <a:lnTo>
                      <a:pt x="450" y="325"/>
                    </a:lnTo>
                    <a:lnTo>
                      <a:pt x="436" y="351"/>
                    </a:lnTo>
                    <a:lnTo>
                      <a:pt x="420" y="376"/>
                    </a:lnTo>
                    <a:lnTo>
                      <a:pt x="400" y="399"/>
                    </a:lnTo>
                    <a:lnTo>
                      <a:pt x="377" y="419"/>
                    </a:lnTo>
                    <a:lnTo>
                      <a:pt x="352" y="436"/>
                    </a:lnTo>
                    <a:lnTo>
                      <a:pt x="325" y="449"/>
                    </a:lnTo>
                    <a:lnTo>
                      <a:pt x="296" y="459"/>
                    </a:lnTo>
                    <a:lnTo>
                      <a:pt x="266" y="465"/>
                    </a:lnTo>
                    <a:lnTo>
                      <a:pt x="234" y="468"/>
                    </a:lnTo>
                    <a:lnTo>
                      <a:pt x="202" y="465"/>
                    </a:lnTo>
                    <a:lnTo>
                      <a:pt x="171" y="459"/>
                    </a:lnTo>
                    <a:lnTo>
                      <a:pt x="142" y="449"/>
                    </a:lnTo>
                    <a:lnTo>
                      <a:pt x="116" y="436"/>
                    </a:lnTo>
                    <a:lnTo>
                      <a:pt x="91" y="419"/>
                    </a:lnTo>
                    <a:lnTo>
                      <a:pt x="68" y="399"/>
                    </a:lnTo>
                    <a:lnTo>
                      <a:pt x="49" y="376"/>
                    </a:lnTo>
                    <a:lnTo>
                      <a:pt x="32" y="351"/>
                    </a:lnTo>
                    <a:lnTo>
                      <a:pt x="18" y="325"/>
                    </a:lnTo>
                    <a:lnTo>
                      <a:pt x="8" y="296"/>
                    </a:lnTo>
                    <a:lnTo>
                      <a:pt x="2" y="266"/>
                    </a:lnTo>
                    <a:lnTo>
                      <a:pt x="0" y="234"/>
                    </a:lnTo>
                    <a:lnTo>
                      <a:pt x="2" y="202"/>
                    </a:lnTo>
                    <a:lnTo>
                      <a:pt x="8" y="171"/>
                    </a:lnTo>
                    <a:lnTo>
                      <a:pt x="18" y="142"/>
                    </a:lnTo>
                    <a:lnTo>
                      <a:pt x="32" y="116"/>
                    </a:lnTo>
                    <a:lnTo>
                      <a:pt x="49" y="91"/>
                    </a:lnTo>
                    <a:lnTo>
                      <a:pt x="68" y="69"/>
                    </a:lnTo>
                    <a:lnTo>
                      <a:pt x="91" y="49"/>
                    </a:lnTo>
                    <a:lnTo>
                      <a:pt x="116" y="32"/>
                    </a:lnTo>
                    <a:lnTo>
                      <a:pt x="142" y="19"/>
                    </a:lnTo>
                    <a:lnTo>
                      <a:pt x="171" y="9"/>
                    </a:lnTo>
                    <a:lnTo>
                      <a:pt x="202" y="3"/>
                    </a:lnTo>
                    <a:lnTo>
                      <a:pt x="2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>
                <a:innerShdw blurRad="368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12"/>
              <p:cNvSpPr>
                <a:spLocks/>
              </p:cNvSpPr>
              <p:nvPr/>
            </p:nvSpPr>
            <p:spPr bwMode="auto">
              <a:xfrm>
                <a:off x="5746750" y="3838576"/>
                <a:ext cx="695325" cy="360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31"/>
                  </a:cxn>
                  <a:cxn ang="0">
                    <a:pos x="12" y="60"/>
                  </a:cxn>
                  <a:cxn ang="0">
                    <a:pos x="23" y="88"/>
                  </a:cxn>
                  <a:cxn ang="0">
                    <a:pos x="38" y="114"/>
                  </a:cxn>
                  <a:cxn ang="0">
                    <a:pos x="56" y="137"/>
                  </a:cxn>
                  <a:cxn ang="0">
                    <a:pos x="78" y="157"/>
                  </a:cxn>
                  <a:cxn ang="0">
                    <a:pos x="102" y="176"/>
                  </a:cxn>
                  <a:cxn ang="0">
                    <a:pos x="128" y="189"/>
                  </a:cxn>
                  <a:cxn ang="0">
                    <a:pos x="157" y="200"/>
                  </a:cxn>
                  <a:cxn ang="0">
                    <a:pos x="187" y="207"/>
                  </a:cxn>
                  <a:cxn ang="0">
                    <a:pos x="219" y="209"/>
                  </a:cxn>
                  <a:cxn ang="0">
                    <a:pos x="250" y="207"/>
                  </a:cxn>
                  <a:cxn ang="0">
                    <a:pos x="280" y="200"/>
                  </a:cxn>
                  <a:cxn ang="0">
                    <a:pos x="309" y="189"/>
                  </a:cxn>
                  <a:cxn ang="0">
                    <a:pos x="335" y="176"/>
                  </a:cxn>
                  <a:cxn ang="0">
                    <a:pos x="360" y="157"/>
                  </a:cxn>
                  <a:cxn ang="0">
                    <a:pos x="381" y="137"/>
                  </a:cxn>
                  <a:cxn ang="0">
                    <a:pos x="399" y="114"/>
                  </a:cxn>
                  <a:cxn ang="0">
                    <a:pos x="414" y="88"/>
                  </a:cxn>
                  <a:cxn ang="0">
                    <a:pos x="426" y="60"/>
                  </a:cxn>
                  <a:cxn ang="0">
                    <a:pos x="433" y="31"/>
                  </a:cxn>
                  <a:cxn ang="0">
                    <a:pos x="437" y="0"/>
                  </a:cxn>
                  <a:cxn ang="0">
                    <a:pos x="437" y="3"/>
                  </a:cxn>
                  <a:cxn ang="0">
                    <a:pos x="438" y="5"/>
                  </a:cxn>
                  <a:cxn ang="0">
                    <a:pos x="438" y="8"/>
                  </a:cxn>
                  <a:cxn ang="0">
                    <a:pos x="436" y="41"/>
                  </a:cxn>
                  <a:cxn ang="0">
                    <a:pos x="429" y="71"/>
                  </a:cxn>
                  <a:cxn ang="0">
                    <a:pos x="417" y="100"/>
                  </a:cxn>
                  <a:cxn ang="0">
                    <a:pos x="403" y="127"/>
                  </a:cxn>
                  <a:cxn ang="0">
                    <a:pos x="384" y="151"/>
                  </a:cxn>
                  <a:cxn ang="0">
                    <a:pos x="363" y="173"/>
                  </a:cxn>
                  <a:cxn ang="0">
                    <a:pos x="338" y="192"/>
                  </a:cxn>
                  <a:cxn ang="0">
                    <a:pos x="311" y="206"/>
                  </a:cxn>
                  <a:cxn ang="0">
                    <a:pos x="282" y="217"/>
                  </a:cxn>
                  <a:cxn ang="0">
                    <a:pos x="251" y="224"/>
                  </a:cxn>
                  <a:cxn ang="0">
                    <a:pos x="219" y="227"/>
                  </a:cxn>
                  <a:cxn ang="0">
                    <a:pos x="186" y="224"/>
                  </a:cxn>
                  <a:cxn ang="0">
                    <a:pos x="155" y="217"/>
                  </a:cxn>
                  <a:cxn ang="0">
                    <a:pos x="127" y="206"/>
                  </a:cxn>
                  <a:cxn ang="0">
                    <a:pos x="100" y="192"/>
                  </a:cxn>
                  <a:cxn ang="0">
                    <a:pos x="76" y="173"/>
                  </a:cxn>
                  <a:cxn ang="0">
                    <a:pos x="53" y="151"/>
                  </a:cxn>
                  <a:cxn ang="0">
                    <a:pos x="35" y="127"/>
                  </a:cxn>
                  <a:cxn ang="0">
                    <a:pos x="21" y="100"/>
                  </a:cxn>
                  <a:cxn ang="0">
                    <a:pos x="9" y="71"/>
                  </a:cxn>
                  <a:cxn ang="0">
                    <a:pos x="2" y="41"/>
                  </a:cxn>
                  <a:cxn ang="0">
                    <a:pos x="0" y="8"/>
                  </a:cxn>
                  <a:cxn ang="0">
                    <a:pos x="0" y="0"/>
                  </a:cxn>
                </a:cxnLst>
                <a:rect l="0" t="0" r="r" b="b"/>
                <a:pathLst>
                  <a:path w="438" h="227">
                    <a:moveTo>
                      <a:pt x="0" y="0"/>
                    </a:moveTo>
                    <a:lnTo>
                      <a:pt x="4" y="31"/>
                    </a:lnTo>
                    <a:lnTo>
                      <a:pt x="12" y="60"/>
                    </a:lnTo>
                    <a:lnTo>
                      <a:pt x="23" y="88"/>
                    </a:lnTo>
                    <a:lnTo>
                      <a:pt x="38" y="114"/>
                    </a:lnTo>
                    <a:lnTo>
                      <a:pt x="56" y="137"/>
                    </a:lnTo>
                    <a:lnTo>
                      <a:pt x="78" y="157"/>
                    </a:lnTo>
                    <a:lnTo>
                      <a:pt x="102" y="176"/>
                    </a:lnTo>
                    <a:lnTo>
                      <a:pt x="128" y="189"/>
                    </a:lnTo>
                    <a:lnTo>
                      <a:pt x="157" y="200"/>
                    </a:lnTo>
                    <a:lnTo>
                      <a:pt x="187" y="207"/>
                    </a:lnTo>
                    <a:lnTo>
                      <a:pt x="219" y="209"/>
                    </a:lnTo>
                    <a:lnTo>
                      <a:pt x="250" y="207"/>
                    </a:lnTo>
                    <a:lnTo>
                      <a:pt x="280" y="200"/>
                    </a:lnTo>
                    <a:lnTo>
                      <a:pt x="309" y="189"/>
                    </a:lnTo>
                    <a:lnTo>
                      <a:pt x="335" y="176"/>
                    </a:lnTo>
                    <a:lnTo>
                      <a:pt x="360" y="157"/>
                    </a:lnTo>
                    <a:lnTo>
                      <a:pt x="381" y="137"/>
                    </a:lnTo>
                    <a:lnTo>
                      <a:pt x="399" y="114"/>
                    </a:lnTo>
                    <a:lnTo>
                      <a:pt x="414" y="88"/>
                    </a:lnTo>
                    <a:lnTo>
                      <a:pt x="426" y="60"/>
                    </a:lnTo>
                    <a:lnTo>
                      <a:pt x="433" y="31"/>
                    </a:lnTo>
                    <a:lnTo>
                      <a:pt x="437" y="0"/>
                    </a:lnTo>
                    <a:lnTo>
                      <a:pt x="437" y="3"/>
                    </a:lnTo>
                    <a:lnTo>
                      <a:pt x="438" y="5"/>
                    </a:lnTo>
                    <a:lnTo>
                      <a:pt x="438" y="8"/>
                    </a:lnTo>
                    <a:lnTo>
                      <a:pt x="436" y="41"/>
                    </a:lnTo>
                    <a:lnTo>
                      <a:pt x="429" y="71"/>
                    </a:lnTo>
                    <a:lnTo>
                      <a:pt x="417" y="100"/>
                    </a:lnTo>
                    <a:lnTo>
                      <a:pt x="403" y="127"/>
                    </a:lnTo>
                    <a:lnTo>
                      <a:pt x="384" y="151"/>
                    </a:lnTo>
                    <a:lnTo>
                      <a:pt x="363" y="173"/>
                    </a:lnTo>
                    <a:lnTo>
                      <a:pt x="338" y="192"/>
                    </a:lnTo>
                    <a:lnTo>
                      <a:pt x="311" y="206"/>
                    </a:lnTo>
                    <a:lnTo>
                      <a:pt x="282" y="217"/>
                    </a:lnTo>
                    <a:lnTo>
                      <a:pt x="251" y="224"/>
                    </a:lnTo>
                    <a:lnTo>
                      <a:pt x="219" y="227"/>
                    </a:lnTo>
                    <a:lnTo>
                      <a:pt x="186" y="224"/>
                    </a:lnTo>
                    <a:lnTo>
                      <a:pt x="155" y="217"/>
                    </a:lnTo>
                    <a:lnTo>
                      <a:pt x="127" y="206"/>
                    </a:lnTo>
                    <a:lnTo>
                      <a:pt x="100" y="192"/>
                    </a:lnTo>
                    <a:lnTo>
                      <a:pt x="76" y="173"/>
                    </a:lnTo>
                    <a:lnTo>
                      <a:pt x="53" y="151"/>
                    </a:lnTo>
                    <a:lnTo>
                      <a:pt x="35" y="127"/>
                    </a:lnTo>
                    <a:lnTo>
                      <a:pt x="21" y="100"/>
                    </a:lnTo>
                    <a:lnTo>
                      <a:pt x="9" y="71"/>
                    </a:lnTo>
                    <a:lnTo>
                      <a:pt x="2" y="41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5773858" y="3537590"/>
                <a:ext cx="648976" cy="6619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7" name="Rectangle 6"/>
          <p:cNvSpPr>
            <a:spLocks noChangeArrowheads="1"/>
          </p:cNvSpPr>
          <p:nvPr/>
        </p:nvSpPr>
        <p:spPr bwMode="auto">
          <a:xfrm>
            <a:off x="2627298" y="4267201"/>
            <a:ext cx="249911" cy="1025237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0"/>
          </a:gra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854897" y="1356125"/>
            <a:ext cx="1776606" cy="3018652"/>
            <a:chOff x="1903412" y="1676400"/>
            <a:chExt cx="1776606" cy="2835299"/>
          </a:xfrm>
          <a:solidFill>
            <a:schemeClr val="bg1"/>
          </a:solidFill>
        </p:grpSpPr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2239650" y="1690031"/>
              <a:ext cx="1114733" cy="2809552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657" y="0"/>
                </a:cxn>
                <a:cxn ang="0">
                  <a:pos x="675" y="2"/>
                </a:cxn>
                <a:cxn ang="0">
                  <a:pos x="691" y="8"/>
                </a:cxn>
                <a:cxn ang="0">
                  <a:pos x="706" y="17"/>
                </a:cxn>
                <a:cxn ang="0">
                  <a:pos x="718" y="29"/>
                </a:cxn>
                <a:cxn ang="0">
                  <a:pos x="728" y="44"/>
                </a:cxn>
                <a:cxn ang="0">
                  <a:pos x="733" y="60"/>
                </a:cxn>
                <a:cxn ang="0">
                  <a:pos x="736" y="79"/>
                </a:cxn>
                <a:cxn ang="0">
                  <a:pos x="736" y="1776"/>
                </a:cxn>
                <a:cxn ang="0">
                  <a:pos x="733" y="1794"/>
                </a:cxn>
                <a:cxn ang="0">
                  <a:pos x="728" y="1811"/>
                </a:cxn>
                <a:cxn ang="0">
                  <a:pos x="718" y="1825"/>
                </a:cxn>
                <a:cxn ang="0">
                  <a:pos x="706" y="1838"/>
                </a:cxn>
                <a:cxn ang="0">
                  <a:pos x="691" y="1847"/>
                </a:cxn>
                <a:cxn ang="0">
                  <a:pos x="675" y="1853"/>
                </a:cxn>
                <a:cxn ang="0">
                  <a:pos x="657" y="1855"/>
                </a:cxn>
                <a:cxn ang="0">
                  <a:pos x="79" y="1855"/>
                </a:cxn>
                <a:cxn ang="0">
                  <a:pos x="61" y="1853"/>
                </a:cxn>
                <a:cxn ang="0">
                  <a:pos x="44" y="1847"/>
                </a:cxn>
                <a:cxn ang="0">
                  <a:pos x="30" y="1838"/>
                </a:cxn>
                <a:cxn ang="0">
                  <a:pos x="17" y="1825"/>
                </a:cxn>
                <a:cxn ang="0">
                  <a:pos x="8" y="1811"/>
                </a:cxn>
                <a:cxn ang="0">
                  <a:pos x="2" y="1794"/>
                </a:cxn>
                <a:cxn ang="0">
                  <a:pos x="0" y="1776"/>
                </a:cxn>
                <a:cxn ang="0">
                  <a:pos x="0" y="79"/>
                </a:cxn>
                <a:cxn ang="0">
                  <a:pos x="2" y="60"/>
                </a:cxn>
                <a:cxn ang="0">
                  <a:pos x="8" y="44"/>
                </a:cxn>
                <a:cxn ang="0">
                  <a:pos x="17" y="29"/>
                </a:cxn>
                <a:cxn ang="0">
                  <a:pos x="30" y="17"/>
                </a:cxn>
                <a:cxn ang="0">
                  <a:pos x="44" y="8"/>
                </a:cxn>
                <a:cxn ang="0">
                  <a:pos x="61" y="2"/>
                </a:cxn>
                <a:cxn ang="0">
                  <a:pos x="79" y="0"/>
                </a:cxn>
              </a:cxnLst>
              <a:rect l="0" t="0" r="r" b="b"/>
              <a:pathLst>
                <a:path w="736" h="1855">
                  <a:moveTo>
                    <a:pt x="79" y="0"/>
                  </a:moveTo>
                  <a:lnTo>
                    <a:pt x="657" y="0"/>
                  </a:lnTo>
                  <a:lnTo>
                    <a:pt x="675" y="2"/>
                  </a:lnTo>
                  <a:lnTo>
                    <a:pt x="691" y="8"/>
                  </a:lnTo>
                  <a:lnTo>
                    <a:pt x="706" y="17"/>
                  </a:lnTo>
                  <a:lnTo>
                    <a:pt x="718" y="29"/>
                  </a:lnTo>
                  <a:lnTo>
                    <a:pt x="728" y="44"/>
                  </a:lnTo>
                  <a:lnTo>
                    <a:pt x="733" y="60"/>
                  </a:lnTo>
                  <a:lnTo>
                    <a:pt x="736" y="79"/>
                  </a:lnTo>
                  <a:lnTo>
                    <a:pt x="736" y="1776"/>
                  </a:lnTo>
                  <a:lnTo>
                    <a:pt x="733" y="1794"/>
                  </a:lnTo>
                  <a:lnTo>
                    <a:pt x="728" y="1811"/>
                  </a:lnTo>
                  <a:lnTo>
                    <a:pt x="718" y="1825"/>
                  </a:lnTo>
                  <a:lnTo>
                    <a:pt x="706" y="1838"/>
                  </a:lnTo>
                  <a:lnTo>
                    <a:pt x="691" y="1847"/>
                  </a:lnTo>
                  <a:lnTo>
                    <a:pt x="675" y="1853"/>
                  </a:lnTo>
                  <a:lnTo>
                    <a:pt x="657" y="1855"/>
                  </a:lnTo>
                  <a:lnTo>
                    <a:pt x="79" y="1855"/>
                  </a:lnTo>
                  <a:lnTo>
                    <a:pt x="61" y="1853"/>
                  </a:lnTo>
                  <a:lnTo>
                    <a:pt x="44" y="1847"/>
                  </a:lnTo>
                  <a:lnTo>
                    <a:pt x="30" y="1838"/>
                  </a:lnTo>
                  <a:lnTo>
                    <a:pt x="17" y="1825"/>
                  </a:lnTo>
                  <a:lnTo>
                    <a:pt x="8" y="1811"/>
                  </a:lnTo>
                  <a:lnTo>
                    <a:pt x="2" y="1794"/>
                  </a:lnTo>
                  <a:lnTo>
                    <a:pt x="0" y="1776"/>
                  </a:lnTo>
                  <a:lnTo>
                    <a:pt x="0" y="79"/>
                  </a:lnTo>
                  <a:lnTo>
                    <a:pt x="2" y="60"/>
                  </a:lnTo>
                  <a:lnTo>
                    <a:pt x="8" y="44"/>
                  </a:lnTo>
                  <a:lnTo>
                    <a:pt x="17" y="29"/>
                  </a:lnTo>
                  <a:lnTo>
                    <a:pt x="30" y="17"/>
                  </a:lnTo>
                  <a:lnTo>
                    <a:pt x="44" y="8"/>
                  </a:lnTo>
                  <a:lnTo>
                    <a:pt x="61" y="2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32" name="Freeform 8"/>
            <p:cNvSpPr>
              <a:spLocks noEditPoints="1"/>
            </p:cNvSpPr>
            <p:nvPr/>
          </p:nvSpPr>
          <p:spPr bwMode="auto">
            <a:xfrm>
              <a:off x="2226018" y="1676400"/>
              <a:ext cx="1140482" cy="2835299"/>
            </a:xfrm>
            <a:custGeom>
              <a:avLst/>
              <a:gdLst/>
              <a:ahLst/>
              <a:cxnLst>
                <a:cxn ang="0">
                  <a:pos x="72" y="19"/>
                </a:cxn>
                <a:cxn ang="0">
                  <a:pos x="44" y="33"/>
                </a:cxn>
                <a:cxn ang="0">
                  <a:pos x="25" y="56"/>
                </a:cxn>
                <a:cxn ang="0">
                  <a:pos x="18" y="88"/>
                </a:cxn>
                <a:cxn ang="0">
                  <a:pos x="20" y="1801"/>
                </a:cxn>
                <a:cxn ang="0">
                  <a:pos x="33" y="1829"/>
                </a:cxn>
                <a:cxn ang="0">
                  <a:pos x="57" y="1848"/>
                </a:cxn>
                <a:cxn ang="0">
                  <a:pos x="88" y="1855"/>
                </a:cxn>
                <a:cxn ang="0">
                  <a:pos x="682" y="1853"/>
                </a:cxn>
                <a:cxn ang="0">
                  <a:pos x="709" y="1840"/>
                </a:cxn>
                <a:cxn ang="0">
                  <a:pos x="729" y="1816"/>
                </a:cxn>
                <a:cxn ang="0">
                  <a:pos x="735" y="1785"/>
                </a:cxn>
                <a:cxn ang="0">
                  <a:pos x="734" y="72"/>
                </a:cxn>
                <a:cxn ang="0">
                  <a:pos x="720" y="44"/>
                </a:cxn>
                <a:cxn ang="0">
                  <a:pos x="697" y="25"/>
                </a:cxn>
                <a:cxn ang="0">
                  <a:pos x="666" y="18"/>
                </a:cxn>
                <a:cxn ang="0">
                  <a:pos x="88" y="0"/>
                </a:cxn>
                <a:cxn ang="0">
                  <a:pos x="686" y="3"/>
                </a:cxn>
                <a:cxn ang="0">
                  <a:pos x="720" y="19"/>
                </a:cxn>
                <a:cxn ang="0">
                  <a:pos x="744" y="49"/>
                </a:cxn>
                <a:cxn ang="0">
                  <a:pos x="753" y="88"/>
                </a:cxn>
                <a:cxn ang="0">
                  <a:pos x="751" y="1805"/>
                </a:cxn>
                <a:cxn ang="0">
                  <a:pos x="734" y="1840"/>
                </a:cxn>
                <a:cxn ang="0">
                  <a:pos x="704" y="1863"/>
                </a:cxn>
                <a:cxn ang="0">
                  <a:pos x="666" y="1872"/>
                </a:cxn>
                <a:cxn ang="0">
                  <a:pos x="68" y="1870"/>
                </a:cxn>
                <a:cxn ang="0">
                  <a:pos x="33" y="1853"/>
                </a:cxn>
                <a:cxn ang="0">
                  <a:pos x="10" y="1824"/>
                </a:cxn>
                <a:cxn ang="0">
                  <a:pos x="0" y="1785"/>
                </a:cxn>
                <a:cxn ang="0">
                  <a:pos x="3" y="67"/>
                </a:cxn>
                <a:cxn ang="0">
                  <a:pos x="20" y="33"/>
                </a:cxn>
                <a:cxn ang="0">
                  <a:pos x="50" y="9"/>
                </a:cxn>
                <a:cxn ang="0">
                  <a:pos x="88" y="0"/>
                </a:cxn>
              </a:cxnLst>
              <a:rect l="0" t="0" r="r" b="b"/>
              <a:pathLst>
                <a:path w="753" h="1872">
                  <a:moveTo>
                    <a:pt x="88" y="18"/>
                  </a:moveTo>
                  <a:lnTo>
                    <a:pt x="72" y="19"/>
                  </a:lnTo>
                  <a:lnTo>
                    <a:pt x="57" y="25"/>
                  </a:lnTo>
                  <a:lnTo>
                    <a:pt x="44" y="33"/>
                  </a:lnTo>
                  <a:lnTo>
                    <a:pt x="33" y="44"/>
                  </a:lnTo>
                  <a:lnTo>
                    <a:pt x="25" y="56"/>
                  </a:lnTo>
                  <a:lnTo>
                    <a:pt x="20" y="72"/>
                  </a:lnTo>
                  <a:lnTo>
                    <a:pt x="18" y="88"/>
                  </a:lnTo>
                  <a:lnTo>
                    <a:pt x="18" y="1785"/>
                  </a:lnTo>
                  <a:lnTo>
                    <a:pt x="20" y="1801"/>
                  </a:lnTo>
                  <a:lnTo>
                    <a:pt x="25" y="1816"/>
                  </a:lnTo>
                  <a:lnTo>
                    <a:pt x="33" y="1829"/>
                  </a:lnTo>
                  <a:lnTo>
                    <a:pt x="44" y="1840"/>
                  </a:lnTo>
                  <a:lnTo>
                    <a:pt x="57" y="1848"/>
                  </a:lnTo>
                  <a:lnTo>
                    <a:pt x="72" y="1853"/>
                  </a:lnTo>
                  <a:lnTo>
                    <a:pt x="88" y="1855"/>
                  </a:lnTo>
                  <a:lnTo>
                    <a:pt x="666" y="1855"/>
                  </a:lnTo>
                  <a:lnTo>
                    <a:pt x="682" y="1853"/>
                  </a:lnTo>
                  <a:lnTo>
                    <a:pt x="697" y="1848"/>
                  </a:lnTo>
                  <a:lnTo>
                    <a:pt x="709" y="1840"/>
                  </a:lnTo>
                  <a:lnTo>
                    <a:pt x="720" y="1829"/>
                  </a:lnTo>
                  <a:lnTo>
                    <a:pt x="729" y="1816"/>
                  </a:lnTo>
                  <a:lnTo>
                    <a:pt x="734" y="1801"/>
                  </a:lnTo>
                  <a:lnTo>
                    <a:pt x="735" y="1785"/>
                  </a:lnTo>
                  <a:lnTo>
                    <a:pt x="735" y="88"/>
                  </a:lnTo>
                  <a:lnTo>
                    <a:pt x="734" y="72"/>
                  </a:lnTo>
                  <a:lnTo>
                    <a:pt x="729" y="56"/>
                  </a:lnTo>
                  <a:lnTo>
                    <a:pt x="720" y="44"/>
                  </a:lnTo>
                  <a:lnTo>
                    <a:pt x="709" y="33"/>
                  </a:lnTo>
                  <a:lnTo>
                    <a:pt x="697" y="25"/>
                  </a:lnTo>
                  <a:lnTo>
                    <a:pt x="682" y="19"/>
                  </a:lnTo>
                  <a:lnTo>
                    <a:pt x="666" y="18"/>
                  </a:lnTo>
                  <a:lnTo>
                    <a:pt x="88" y="18"/>
                  </a:lnTo>
                  <a:close/>
                  <a:moveTo>
                    <a:pt x="88" y="0"/>
                  </a:moveTo>
                  <a:lnTo>
                    <a:pt x="666" y="0"/>
                  </a:lnTo>
                  <a:lnTo>
                    <a:pt x="686" y="3"/>
                  </a:lnTo>
                  <a:lnTo>
                    <a:pt x="704" y="9"/>
                  </a:lnTo>
                  <a:lnTo>
                    <a:pt x="720" y="19"/>
                  </a:lnTo>
                  <a:lnTo>
                    <a:pt x="734" y="33"/>
                  </a:lnTo>
                  <a:lnTo>
                    <a:pt x="744" y="49"/>
                  </a:lnTo>
                  <a:lnTo>
                    <a:pt x="751" y="67"/>
                  </a:lnTo>
                  <a:lnTo>
                    <a:pt x="753" y="88"/>
                  </a:lnTo>
                  <a:lnTo>
                    <a:pt x="753" y="1785"/>
                  </a:lnTo>
                  <a:lnTo>
                    <a:pt x="751" y="1805"/>
                  </a:lnTo>
                  <a:lnTo>
                    <a:pt x="744" y="1824"/>
                  </a:lnTo>
                  <a:lnTo>
                    <a:pt x="734" y="1840"/>
                  </a:lnTo>
                  <a:lnTo>
                    <a:pt x="720" y="1853"/>
                  </a:lnTo>
                  <a:lnTo>
                    <a:pt x="704" y="1863"/>
                  </a:lnTo>
                  <a:lnTo>
                    <a:pt x="686" y="1870"/>
                  </a:lnTo>
                  <a:lnTo>
                    <a:pt x="666" y="1872"/>
                  </a:lnTo>
                  <a:lnTo>
                    <a:pt x="88" y="1872"/>
                  </a:lnTo>
                  <a:lnTo>
                    <a:pt x="68" y="1870"/>
                  </a:lnTo>
                  <a:lnTo>
                    <a:pt x="50" y="1863"/>
                  </a:lnTo>
                  <a:lnTo>
                    <a:pt x="33" y="1853"/>
                  </a:lnTo>
                  <a:lnTo>
                    <a:pt x="20" y="1840"/>
                  </a:lnTo>
                  <a:lnTo>
                    <a:pt x="10" y="1824"/>
                  </a:lnTo>
                  <a:lnTo>
                    <a:pt x="3" y="1805"/>
                  </a:lnTo>
                  <a:lnTo>
                    <a:pt x="0" y="1785"/>
                  </a:lnTo>
                  <a:lnTo>
                    <a:pt x="0" y="88"/>
                  </a:lnTo>
                  <a:lnTo>
                    <a:pt x="3" y="67"/>
                  </a:lnTo>
                  <a:lnTo>
                    <a:pt x="10" y="49"/>
                  </a:lnTo>
                  <a:lnTo>
                    <a:pt x="20" y="33"/>
                  </a:lnTo>
                  <a:lnTo>
                    <a:pt x="33" y="19"/>
                  </a:lnTo>
                  <a:lnTo>
                    <a:pt x="50" y="9"/>
                  </a:lnTo>
                  <a:lnTo>
                    <a:pt x="68" y="3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1903412" y="1853606"/>
              <a:ext cx="322607" cy="75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0"/>
                </a:cxn>
                <a:cxn ang="0">
                  <a:pos x="213" y="501"/>
                </a:cxn>
                <a:cxn ang="0">
                  <a:pos x="163" y="501"/>
                </a:cxn>
                <a:cxn ang="0">
                  <a:pos x="163" y="250"/>
                </a:cxn>
                <a:cxn ang="0">
                  <a:pos x="0" y="0"/>
                </a:cxn>
              </a:cxnLst>
              <a:rect l="0" t="0" r="r" b="b"/>
              <a:pathLst>
                <a:path w="213" h="501">
                  <a:moveTo>
                    <a:pt x="0" y="0"/>
                  </a:moveTo>
                  <a:lnTo>
                    <a:pt x="213" y="0"/>
                  </a:lnTo>
                  <a:lnTo>
                    <a:pt x="213" y="501"/>
                  </a:lnTo>
                  <a:lnTo>
                    <a:pt x="163" y="501"/>
                  </a:lnTo>
                  <a:lnTo>
                    <a:pt x="163" y="2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1903412" y="2724491"/>
              <a:ext cx="322607" cy="75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0"/>
                </a:cxn>
                <a:cxn ang="0">
                  <a:pos x="213" y="501"/>
                </a:cxn>
                <a:cxn ang="0">
                  <a:pos x="163" y="501"/>
                </a:cxn>
                <a:cxn ang="0">
                  <a:pos x="163" y="250"/>
                </a:cxn>
                <a:cxn ang="0">
                  <a:pos x="0" y="0"/>
                </a:cxn>
              </a:cxnLst>
              <a:rect l="0" t="0" r="r" b="b"/>
              <a:pathLst>
                <a:path w="213" h="501">
                  <a:moveTo>
                    <a:pt x="0" y="0"/>
                  </a:moveTo>
                  <a:lnTo>
                    <a:pt x="213" y="0"/>
                  </a:lnTo>
                  <a:lnTo>
                    <a:pt x="213" y="501"/>
                  </a:lnTo>
                  <a:lnTo>
                    <a:pt x="163" y="501"/>
                  </a:lnTo>
                  <a:lnTo>
                    <a:pt x="163" y="2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1903412" y="3554483"/>
              <a:ext cx="322607" cy="7572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0"/>
                </a:cxn>
                <a:cxn ang="0">
                  <a:pos x="213" y="500"/>
                </a:cxn>
                <a:cxn ang="0">
                  <a:pos x="163" y="500"/>
                </a:cxn>
                <a:cxn ang="0">
                  <a:pos x="163" y="250"/>
                </a:cxn>
                <a:cxn ang="0">
                  <a:pos x="0" y="0"/>
                </a:cxn>
              </a:cxnLst>
              <a:rect l="0" t="0" r="r" b="b"/>
              <a:pathLst>
                <a:path w="213" h="500">
                  <a:moveTo>
                    <a:pt x="0" y="0"/>
                  </a:moveTo>
                  <a:lnTo>
                    <a:pt x="213" y="0"/>
                  </a:lnTo>
                  <a:lnTo>
                    <a:pt x="213" y="500"/>
                  </a:lnTo>
                  <a:lnTo>
                    <a:pt x="163" y="500"/>
                  </a:lnTo>
                  <a:lnTo>
                    <a:pt x="163" y="2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3358926" y="1853606"/>
              <a:ext cx="321092" cy="75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" y="0"/>
                </a:cxn>
                <a:cxn ang="0">
                  <a:pos x="50" y="250"/>
                </a:cxn>
                <a:cxn ang="0">
                  <a:pos x="50" y="501"/>
                </a:cxn>
                <a:cxn ang="0">
                  <a:pos x="0" y="501"/>
                </a:cxn>
                <a:cxn ang="0">
                  <a:pos x="0" y="0"/>
                </a:cxn>
              </a:cxnLst>
              <a:rect l="0" t="0" r="r" b="b"/>
              <a:pathLst>
                <a:path w="212" h="501">
                  <a:moveTo>
                    <a:pt x="0" y="0"/>
                  </a:moveTo>
                  <a:lnTo>
                    <a:pt x="212" y="0"/>
                  </a:lnTo>
                  <a:lnTo>
                    <a:pt x="50" y="250"/>
                  </a:lnTo>
                  <a:lnTo>
                    <a:pt x="50" y="501"/>
                  </a:lnTo>
                  <a:lnTo>
                    <a:pt x="0" y="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3358926" y="2724491"/>
              <a:ext cx="321092" cy="75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" y="0"/>
                </a:cxn>
                <a:cxn ang="0">
                  <a:pos x="50" y="250"/>
                </a:cxn>
                <a:cxn ang="0">
                  <a:pos x="50" y="501"/>
                </a:cxn>
                <a:cxn ang="0">
                  <a:pos x="0" y="501"/>
                </a:cxn>
                <a:cxn ang="0">
                  <a:pos x="0" y="0"/>
                </a:cxn>
              </a:cxnLst>
              <a:rect l="0" t="0" r="r" b="b"/>
              <a:pathLst>
                <a:path w="212" h="501">
                  <a:moveTo>
                    <a:pt x="0" y="0"/>
                  </a:moveTo>
                  <a:lnTo>
                    <a:pt x="212" y="0"/>
                  </a:lnTo>
                  <a:lnTo>
                    <a:pt x="50" y="250"/>
                  </a:lnTo>
                  <a:lnTo>
                    <a:pt x="50" y="501"/>
                  </a:lnTo>
                  <a:lnTo>
                    <a:pt x="0" y="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3358926" y="3554483"/>
              <a:ext cx="321092" cy="7572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" y="0"/>
                </a:cxn>
                <a:cxn ang="0">
                  <a:pos x="50" y="250"/>
                </a:cxn>
                <a:cxn ang="0">
                  <a:pos x="50" y="500"/>
                </a:cxn>
                <a:cxn ang="0">
                  <a:pos x="0" y="500"/>
                </a:cxn>
                <a:cxn ang="0">
                  <a:pos x="0" y="0"/>
                </a:cxn>
              </a:cxnLst>
              <a:rect l="0" t="0" r="r" b="b"/>
              <a:pathLst>
                <a:path w="212" h="500">
                  <a:moveTo>
                    <a:pt x="0" y="0"/>
                  </a:moveTo>
                  <a:lnTo>
                    <a:pt x="212" y="0"/>
                  </a:lnTo>
                  <a:lnTo>
                    <a:pt x="50" y="250"/>
                  </a:lnTo>
                  <a:lnTo>
                    <a:pt x="50" y="500"/>
                  </a:lnTo>
                  <a:lnTo>
                    <a:pt x="0" y="5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2442604" y="1894500"/>
              <a:ext cx="708825" cy="707311"/>
              <a:chOff x="5722938" y="1676401"/>
              <a:chExt cx="742950" cy="741363"/>
            </a:xfrm>
            <a:grpFill/>
            <a:effectLst>
              <a:outerShdw blurRad="38100" dist="63500" dir="2700000" algn="tl" rotWithShape="0">
                <a:prstClr val="black">
                  <a:alpha val="99000"/>
                </a:prstClr>
              </a:outerShdw>
            </a:effectLst>
          </p:grpSpPr>
          <p:sp>
            <p:nvSpPr>
              <p:cNvPr id="1041" name="Freeform 17"/>
              <p:cNvSpPr>
                <a:spLocks/>
              </p:cNvSpPr>
              <p:nvPr/>
            </p:nvSpPr>
            <p:spPr bwMode="auto">
              <a:xfrm>
                <a:off x="5722938" y="1676401"/>
                <a:ext cx="742950" cy="741363"/>
              </a:xfrm>
              <a:custGeom>
                <a:avLst/>
                <a:gdLst/>
                <a:ahLst/>
                <a:cxnLst>
                  <a:cxn ang="0">
                    <a:pos x="234" y="0"/>
                  </a:cxn>
                  <a:cxn ang="0">
                    <a:pos x="266" y="2"/>
                  </a:cxn>
                  <a:cxn ang="0">
                    <a:pos x="296" y="8"/>
                  </a:cxn>
                  <a:cxn ang="0">
                    <a:pos x="325" y="18"/>
                  </a:cxn>
                  <a:cxn ang="0">
                    <a:pos x="352" y="32"/>
                  </a:cxn>
                  <a:cxn ang="0">
                    <a:pos x="377" y="48"/>
                  </a:cxn>
                  <a:cxn ang="0">
                    <a:pos x="400" y="68"/>
                  </a:cxn>
                  <a:cxn ang="0">
                    <a:pos x="420" y="90"/>
                  </a:cxn>
                  <a:cxn ang="0">
                    <a:pos x="436" y="115"/>
                  </a:cxn>
                  <a:cxn ang="0">
                    <a:pos x="450" y="142"/>
                  </a:cxn>
                  <a:cxn ang="0">
                    <a:pos x="460" y="171"/>
                  </a:cxn>
                  <a:cxn ang="0">
                    <a:pos x="466" y="201"/>
                  </a:cxn>
                  <a:cxn ang="0">
                    <a:pos x="468" y="233"/>
                  </a:cxn>
                  <a:cxn ang="0">
                    <a:pos x="466" y="265"/>
                  </a:cxn>
                  <a:cxn ang="0">
                    <a:pos x="460" y="295"/>
                  </a:cxn>
                  <a:cxn ang="0">
                    <a:pos x="450" y="324"/>
                  </a:cxn>
                  <a:cxn ang="0">
                    <a:pos x="436" y="351"/>
                  </a:cxn>
                  <a:cxn ang="0">
                    <a:pos x="420" y="376"/>
                  </a:cxn>
                  <a:cxn ang="0">
                    <a:pos x="400" y="399"/>
                  </a:cxn>
                  <a:cxn ang="0">
                    <a:pos x="377" y="418"/>
                  </a:cxn>
                  <a:cxn ang="0">
                    <a:pos x="352" y="435"/>
                  </a:cxn>
                  <a:cxn ang="0">
                    <a:pos x="325" y="449"/>
                  </a:cxn>
                  <a:cxn ang="0">
                    <a:pos x="296" y="459"/>
                  </a:cxn>
                  <a:cxn ang="0">
                    <a:pos x="266" y="465"/>
                  </a:cxn>
                  <a:cxn ang="0">
                    <a:pos x="234" y="467"/>
                  </a:cxn>
                  <a:cxn ang="0">
                    <a:pos x="202" y="465"/>
                  </a:cxn>
                  <a:cxn ang="0">
                    <a:pos x="171" y="459"/>
                  </a:cxn>
                  <a:cxn ang="0">
                    <a:pos x="142" y="449"/>
                  </a:cxn>
                  <a:cxn ang="0">
                    <a:pos x="116" y="435"/>
                  </a:cxn>
                  <a:cxn ang="0">
                    <a:pos x="91" y="418"/>
                  </a:cxn>
                  <a:cxn ang="0">
                    <a:pos x="68" y="399"/>
                  </a:cxn>
                  <a:cxn ang="0">
                    <a:pos x="49" y="376"/>
                  </a:cxn>
                  <a:cxn ang="0">
                    <a:pos x="32" y="351"/>
                  </a:cxn>
                  <a:cxn ang="0">
                    <a:pos x="18" y="324"/>
                  </a:cxn>
                  <a:cxn ang="0">
                    <a:pos x="8" y="295"/>
                  </a:cxn>
                  <a:cxn ang="0">
                    <a:pos x="2" y="265"/>
                  </a:cxn>
                  <a:cxn ang="0">
                    <a:pos x="0" y="233"/>
                  </a:cxn>
                  <a:cxn ang="0">
                    <a:pos x="2" y="201"/>
                  </a:cxn>
                  <a:cxn ang="0">
                    <a:pos x="8" y="171"/>
                  </a:cxn>
                  <a:cxn ang="0">
                    <a:pos x="18" y="142"/>
                  </a:cxn>
                  <a:cxn ang="0">
                    <a:pos x="32" y="115"/>
                  </a:cxn>
                  <a:cxn ang="0">
                    <a:pos x="49" y="90"/>
                  </a:cxn>
                  <a:cxn ang="0">
                    <a:pos x="68" y="68"/>
                  </a:cxn>
                  <a:cxn ang="0">
                    <a:pos x="91" y="48"/>
                  </a:cxn>
                  <a:cxn ang="0">
                    <a:pos x="116" y="32"/>
                  </a:cxn>
                  <a:cxn ang="0">
                    <a:pos x="142" y="18"/>
                  </a:cxn>
                  <a:cxn ang="0">
                    <a:pos x="171" y="8"/>
                  </a:cxn>
                  <a:cxn ang="0">
                    <a:pos x="202" y="2"/>
                  </a:cxn>
                  <a:cxn ang="0">
                    <a:pos x="234" y="0"/>
                  </a:cxn>
                </a:cxnLst>
                <a:rect l="0" t="0" r="r" b="b"/>
                <a:pathLst>
                  <a:path w="468" h="467">
                    <a:moveTo>
                      <a:pt x="234" y="0"/>
                    </a:moveTo>
                    <a:lnTo>
                      <a:pt x="266" y="2"/>
                    </a:lnTo>
                    <a:lnTo>
                      <a:pt x="296" y="8"/>
                    </a:lnTo>
                    <a:lnTo>
                      <a:pt x="325" y="18"/>
                    </a:lnTo>
                    <a:lnTo>
                      <a:pt x="352" y="32"/>
                    </a:lnTo>
                    <a:lnTo>
                      <a:pt x="377" y="48"/>
                    </a:lnTo>
                    <a:lnTo>
                      <a:pt x="400" y="68"/>
                    </a:lnTo>
                    <a:lnTo>
                      <a:pt x="420" y="90"/>
                    </a:lnTo>
                    <a:lnTo>
                      <a:pt x="436" y="115"/>
                    </a:lnTo>
                    <a:lnTo>
                      <a:pt x="450" y="142"/>
                    </a:lnTo>
                    <a:lnTo>
                      <a:pt x="460" y="171"/>
                    </a:lnTo>
                    <a:lnTo>
                      <a:pt x="466" y="201"/>
                    </a:lnTo>
                    <a:lnTo>
                      <a:pt x="468" y="233"/>
                    </a:lnTo>
                    <a:lnTo>
                      <a:pt x="466" y="265"/>
                    </a:lnTo>
                    <a:lnTo>
                      <a:pt x="460" y="295"/>
                    </a:lnTo>
                    <a:lnTo>
                      <a:pt x="450" y="324"/>
                    </a:lnTo>
                    <a:lnTo>
                      <a:pt x="436" y="351"/>
                    </a:lnTo>
                    <a:lnTo>
                      <a:pt x="420" y="376"/>
                    </a:lnTo>
                    <a:lnTo>
                      <a:pt x="400" y="399"/>
                    </a:lnTo>
                    <a:lnTo>
                      <a:pt x="377" y="418"/>
                    </a:lnTo>
                    <a:lnTo>
                      <a:pt x="352" y="435"/>
                    </a:lnTo>
                    <a:lnTo>
                      <a:pt x="325" y="449"/>
                    </a:lnTo>
                    <a:lnTo>
                      <a:pt x="296" y="459"/>
                    </a:lnTo>
                    <a:lnTo>
                      <a:pt x="266" y="465"/>
                    </a:lnTo>
                    <a:lnTo>
                      <a:pt x="234" y="467"/>
                    </a:lnTo>
                    <a:lnTo>
                      <a:pt x="202" y="465"/>
                    </a:lnTo>
                    <a:lnTo>
                      <a:pt x="171" y="459"/>
                    </a:lnTo>
                    <a:lnTo>
                      <a:pt x="142" y="449"/>
                    </a:lnTo>
                    <a:lnTo>
                      <a:pt x="116" y="435"/>
                    </a:lnTo>
                    <a:lnTo>
                      <a:pt x="91" y="418"/>
                    </a:lnTo>
                    <a:lnTo>
                      <a:pt x="68" y="399"/>
                    </a:lnTo>
                    <a:lnTo>
                      <a:pt x="49" y="376"/>
                    </a:lnTo>
                    <a:lnTo>
                      <a:pt x="32" y="351"/>
                    </a:lnTo>
                    <a:lnTo>
                      <a:pt x="18" y="324"/>
                    </a:lnTo>
                    <a:lnTo>
                      <a:pt x="8" y="295"/>
                    </a:lnTo>
                    <a:lnTo>
                      <a:pt x="2" y="265"/>
                    </a:lnTo>
                    <a:lnTo>
                      <a:pt x="0" y="233"/>
                    </a:lnTo>
                    <a:lnTo>
                      <a:pt x="2" y="201"/>
                    </a:lnTo>
                    <a:lnTo>
                      <a:pt x="8" y="171"/>
                    </a:lnTo>
                    <a:lnTo>
                      <a:pt x="18" y="142"/>
                    </a:lnTo>
                    <a:lnTo>
                      <a:pt x="32" y="115"/>
                    </a:lnTo>
                    <a:lnTo>
                      <a:pt x="49" y="90"/>
                    </a:lnTo>
                    <a:lnTo>
                      <a:pt x="68" y="68"/>
                    </a:lnTo>
                    <a:lnTo>
                      <a:pt x="91" y="48"/>
                    </a:lnTo>
                    <a:lnTo>
                      <a:pt x="116" y="32"/>
                    </a:lnTo>
                    <a:lnTo>
                      <a:pt x="142" y="18"/>
                    </a:lnTo>
                    <a:lnTo>
                      <a:pt x="171" y="8"/>
                    </a:lnTo>
                    <a:lnTo>
                      <a:pt x="202" y="2"/>
                    </a:lnTo>
                    <a:lnTo>
                      <a:pt x="2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>
                <a:innerShdw blurRad="368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2" name="Freeform 18"/>
              <p:cNvSpPr>
                <a:spLocks/>
              </p:cNvSpPr>
              <p:nvPr/>
            </p:nvSpPr>
            <p:spPr bwMode="auto">
              <a:xfrm>
                <a:off x="5746750" y="2032001"/>
                <a:ext cx="695325" cy="360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31"/>
                  </a:cxn>
                  <a:cxn ang="0">
                    <a:pos x="12" y="61"/>
                  </a:cxn>
                  <a:cxn ang="0">
                    <a:pos x="23" y="89"/>
                  </a:cxn>
                  <a:cxn ang="0">
                    <a:pos x="38" y="115"/>
                  </a:cxn>
                  <a:cxn ang="0">
                    <a:pos x="56" y="138"/>
                  </a:cxn>
                  <a:cxn ang="0">
                    <a:pos x="78" y="159"/>
                  </a:cxn>
                  <a:cxn ang="0">
                    <a:pos x="102" y="176"/>
                  </a:cxn>
                  <a:cxn ang="0">
                    <a:pos x="128" y="190"/>
                  </a:cxn>
                  <a:cxn ang="0">
                    <a:pos x="157" y="200"/>
                  </a:cxn>
                  <a:cxn ang="0">
                    <a:pos x="187" y="207"/>
                  </a:cxn>
                  <a:cxn ang="0">
                    <a:pos x="219" y="209"/>
                  </a:cxn>
                  <a:cxn ang="0">
                    <a:pos x="250" y="207"/>
                  </a:cxn>
                  <a:cxn ang="0">
                    <a:pos x="280" y="200"/>
                  </a:cxn>
                  <a:cxn ang="0">
                    <a:pos x="309" y="190"/>
                  </a:cxn>
                  <a:cxn ang="0">
                    <a:pos x="335" y="176"/>
                  </a:cxn>
                  <a:cxn ang="0">
                    <a:pos x="360" y="159"/>
                  </a:cxn>
                  <a:cxn ang="0">
                    <a:pos x="381" y="138"/>
                  </a:cxn>
                  <a:cxn ang="0">
                    <a:pos x="399" y="115"/>
                  </a:cxn>
                  <a:cxn ang="0">
                    <a:pos x="414" y="89"/>
                  </a:cxn>
                  <a:cxn ang="0">
                    <a:pos x="426" y="61"/>
                  </a:cxn>
                  <a:cxn ang="0">
                    <a:pos x="433" y="31"/>
                  </a:cxn>
                  <a:cxn ang="0">
                    <a:pos x="437" y="0"/>
                  </a:cxn>
                  <a:cxn ang="0">
                    <a:pos x="437" y="3"/>
                  </a:cxn>
                  <a:cxn ang="0">
                    <a:pos x="438" y="6"/>
                  </a:cxn>
                  <a:cxn ang="0">
                    <a:pos x="438" y="8"/>
                  </a:cxn>
                  <a:cxn ang="0">
                    <a:pos x="436" y="41"/>
                  </a:cxn>
                  <a:cxn ang="0">
                    <a:pos x="429" y="71"/>
                  </a:cxn>
                  <a:cxn ang="0">
                    <a:pos x="417" y="100"/>
                  </a:cxn>
                  <a:cxn ang="0">
                    <a:pos x="403" y="127"/>
                  </a:cxn>
                  <a:cxn ang="0">
                    <a:pos x="384" y="152"/>
                  </a:cxn>
                  <a:cxn ang="0">
                    <a:pos x="363" y="173"/>
                  </a:cxn>
                  <a:cxn ang="0">
                    <a:pos x="338" y="192"/>
                  </a:cxn>
                  <a:cxn ang="0">
                    <a:pos x="311" y="206"/>
                  </a:cxn>
                  <a:cxn ang="0">
                    <a:pos x="282" y="218"/>
                  </a:cxn>
                  <a:cxn ang="0">
                    <a:pos x="251" y="225"/>
                  </a:cxn>
                  <a:cxn ang="0">
                    <a:pos x="219" y="227"/>
                  </a:cxn>
                  <a:cxn ang="0">
                    <a:pos x="186" y="225"/>
                  </a:cxn>
                  <a:cxn ang="0">
                    <a:pos x="155" y="218"/>
                  </a:cxn>
                  <a:cxn ang="0">
                    <a:pos x="127" y="206"/>
                  </a:cxn>
                  <a:cxn ang="0">
                    <a:pos x="100" y="192"/>
                  </a:cxn>
                  <a:cxn ang="0">
                    <a:pos x="76" y="173"/>
                  </a:cxn>
                  <a:cxn ang="0">
                    <a:pos x="53" y="152"/>
                  </a:cxn>
                  <a:cxn ang="0">
                    <a:pos x="35" y="127"/>
                  </a:cxn>
                  <a:cxn ang="0">
                    <a:pos x="21" y="100"/>
                  </a:cxn>
                  <a:cxn ang="0">
                    <a:pos x="9" y="71"/>
                  </a:cxn>
                  <a:cxn ang="0">
                    <a:pos x="2" y="41"/>
                  </a:cxn>
                  <a:cxn ang="0">
                    <a:pos x="0" y="8"/>
                  </a:cxn>
                  <a:cxn ang="0">
                    <a:pos x="0" y="0"/>
                  </a:cxn>
                </a:cxnLst>
                <a:rect l="0" t="0" r="r" b="b"/>
                <a:pathLst>
                  <a:path w="438" h="227">
                    <a:moveTo>
                      <a:pt x="0" y="0"/>
                    </a:moveTo>
                    <a:lnTo>
                      <a:pt x="4" y="31"/>
                    </a:lnTo>
                    <a:lnTo>
                      <a:pt x="12" y="61"/>
                    </a:lnTo>
                    <a:lnTo>
                      <a:pt x="23" y="89"/>
                    </a:lnTo>
                    <a:lnTo>
                      <a:pt x="38" y="115"/>
                    </a:lnTo>
                    <a:lnTo>
                      <a:pt x="56" y="138"/>
                    </a:lnTo>
                    <a:lnTo>
                      <a:pt x="78" y="159"/>
                    </a:lnTo>
                    <a:lnTo>
                      <a:pt x="102" y="176"/>
                    </a:lnTo>
                    <a:lnTo>
                      <a:pt x="128" y="190"/>
                    </a:lnTo>
                    <a:lnTo>
                      <a:pt x="157" y="200"/>
                    </a:lnTo>
                    <a:lnTo>
                      <a:pt x="187" y="207"/>
                    </a:lnTo>
                    <a:lnTo>
                      <a:pt x="219" y="209"/>
                    </a:lnTo>
                    <a:lnTo>
                      <a:pt x="250" y="207"/>
                    </a:lnTo>
                    <a:lnTo>
                      <a:pt x="280" y="200"/>
                    </a:lnTo>
                    <a:lnTo>
                      <a:pt x="309" y="190"/>
                    </a:lnTo>
                    <a:lnTo>
                      <a:pt x="335" y="176"/>
                    </a:lnTo>
                    <a:lnTo>
                      <a:pt x="360" y="159"/>
                    </a:lnTo>
                    <a:lnTo>
                      <a:pt x="381" y="138"/>
                    </a:lnTo>
                    <a:lnTo>
                      <a:pt x="399" y="115"/>
                    </a:lnTo>
                    <a:lnTo>
                      <a:pt x="414" y="89"/>
                    </a:lnTo>
                    <a:lnTo>
                      <a:pt x="426" y="61"/>
                    </a:lnTo>
                    <a:lnTo>
                      <a:pt x="433" y="31"/>
                    </a:lnTo>
                    <a:lnTo>
                      <a:pt x="437" y="0"/>
                    </a:lnTo>
                    <a:lnTo>
                      <a:pt x="437" y="3"/>
                    </a:lnTo>
                    <a:lnTo>
                      <a:pt x="438" y="6"/>
                    </a:lnTo>
                    <a:lnTo>
                      <a:pt x="438" y="8"/>
                    </a:lnTo>
                    <a:lnTo>
                      <a:pt x="436" y="41"/>
                    </a:lnTo>
                    <a:lnTo>
                      <a:pt x="429" y="71"/>
                    </a:lnTo>
                    <a:lnTo>
                      <a:pt x="417" y="100"/>
                    </a:lnTo>
                    <a:lnTo>
                      <a:pt x="403" y="127"/>
                    </a:lnTo>
                    <a:lnTo>
                      <a:pt x="384" y="152"/>
                    </a:lnTo>
                    <a:lnTo>
                      <a:pt x="363" y="173"/>
                    </a:lnTo>
                    <a:lnTo>
                      <a:pt x="338" y="192"/>
                    </a:lnTo>
                    <a:lnTo>
                      <a:pt x="311" y="206"/>
                    </a:lnTo>
                    <a:lnTo>
                      <a:pt x="282" y="218"/>
                    </a:lnTo>
                    <a:lnTo>
                      <a:pt x="251" y="225"/>
                    </a:lnTo>
                    <a:lnTo>
                      <a:pt x="219" y="227"/>
                    </a:lnTo>
                    <a:lnTo>
                      <a:pt x="186" y="225"/>
                    </a:lnTo>
                    <a:lnTo>
                      <a:pt x="155" y="218"/>
                    </a:lnTo>
                    <a:lnTo>
                      <a:pt x="127" y="206"/>
                    </a:lnTo>
                    <a:lnTo>
                      <a:pt x="100" y="192"/>
                    </a:lnTo>
                    <a:lnTo>
                      <a:pt x="76" y="173"/>
                    </a:lnTo>
                    <a:lnTo>
                      <a:pt x="53" y="152"/>
                    </a:lnTo>
                    <a:lnTo>
                      <a:pt x="35" y="127"/>
                    </a:lnTo>
                    <a:lnTo>
                      <a:pt x="21" y="100"/>
                    </a:lnTo>
                    <a:lnTo>
                      <a:pt x="9" y="71"/>
                    </a:lnTo>
                    <a:lnTo>
                      <a:pt x="2" y="41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773858" y="1719807"/>
                <a:ext cx="648976" cy="6619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442604" y="2756297"/>
              <a:ext cx="708825" cy="707311"/>
              <a:chOff x="5722938" y="2579688"/>
              <a:chExt cx="742950" cy="741363"/>
            </a:xfrm>
            <a:grpFill/>
            <a:effectLst>
              <a:outerShdw blurRad="38100" dist="63500" dir="2700000" algn="tl" rotWithShape="0">
                <a:prstClr val="black">
                  <a:alpha val="99000"/>
                </a:prstClr>
              </a:outerShdw>
            </a:effectLst>
          </p:grpSpPr>
          <p:sp>
            <p:nvSpPr>
              <p:cNvPr id="1037" name="Freeform 13"/>
              <p:cNvSpPr>
                <a:spLocks/>
              </p:cNvSpPr>
              <p:nvPr/>
            </p:nvSpPr>
            <p:spPr bwMode="auto">
              <a:xfrm>
                <a:off x="5722938" y="2579688"/>
                <a:ext cx="742950" cy="741363"/>
              </a:xfrm>
              <a:custGeom>
                <a:avLst/>
                <a:gdLst/>
                <a:ahLst/>
                <a:cxnLst>
                  <a:cxn ang="0">
                    <a:pos x="234" y="0"/>
                  </a:cxn>
                  <a:cxn ang="0">
                    <a:pos x="266" y="2"/>
                  </a:cxn>
                  <a:cxn ang="0">
                    <a:pos x="296" y="8"/>
                  </a:cxn>
                  <a:cxn ang="0">
                    <a:pos x="325" y="18"/>
                  </a:cxn>
                  <a:cxn ang="0">
                    <a:pos x="352" y="32"/>
                  </a:cxn>
                  <a:cxn ang="0">
                    <a:pos x="377" y="48"/>
                  </a:cxn>
                  <a:cxn ang="0">
                    <a:pos x="400" y="68"/>
                  </a:cxn>
                  <a:cxn ang="0">
                    <a:pos x="420" y="90"/>
                  </a:cxn>
                  <a:cxn ang="0">
                    <a:pos x="436" y="115"/>
                  </a:cxn>
                  <a:cxn ang="0">
                    <a:pos x="450" y="142"/>
                  </a:cxn>
                  <a:cxn ang="0">
                    <a:pos x="460" y="171"/>
                  </a:cxn>
                  <a:cxn ang="0">
                    <a:pos x="466" y="201"/>
                  </a:cxn>
                  <a:cxn ang="0">
                    <a:pos x="468" y="233"/>
                  </a:cxn>
                  <a:cxn ang="0">
                    <a:pos x="466" y="265"/>
                  </a:cxn>
                  <a:cxn ang="0">
                    <a:pos x="460" y="295"/>
                  </a:cxn>
                  <a:cxn ang="0">
                    <a:pos x="450" y="324"/>
                  </a:cxn>
                  <a:cxn ang="0">
                    <a:pos x="436" y="351"/>
                  </a:cxn>
                  <a:cxn ang="0">
                    <a:pos x="420" y="376"/>
                  </a:cxn>
                  <a:cxn ang="0">
                    <a:pos x="400" y="398"/>
                  </a:cxn>
                  <a:cxn ang="0">
                    <a:pos x="377" y="418"/>
                  </a:cxn>
                  <a:cxn ang="0">
                    <a:pos x="352" y="435"/>
                  </a:cxn>
                  <a:cxn ang="0">
                    <a:pos x="325" y="448"/>
                  </a:cxn>
                  <a:cxn ang="0">
                    <a:pos x="296" y="458"/>
                  </a:cxn>
                  <a:cxn ang="0">
                    <a:pos x="266" y="464"/>
                  </a:cxn>
                  <a:cxn ang="0">
                    <a:pos x="234" y="467"/>
                  </a:cxn>
                  <a:cxn ang="0">
                    <a:pos x="202" y="464"/>
                  </a:cxn>
                  <a:cxn ang="0">
                    <a:pos x="171" y="458"/>
                  </a:cxn>
                  <a:cxn ang="0">
                    <a:pos x="142" y="448"/>
                  </a:cxn>
                  <a:cxn ang="0">
                    <a:pos x="116" y="435"/>
                  </a:cxn>
                  <a:cxn ang="0">
                    <a:pos x="91" y="418"/>
                  </a:cxn>
                  <a:cxn ang="0">
                    <a:pos x="68" y="398"/>
                  </a:cxn>
                  <a:cxn ang="0">
                    <a:pos x="49" y="376"/>
                  </a:cxn>
                  <a:cxn ang="0">
                    <a:pos x="32" y="351"/>
                  </a:cxn>
                  <a:cxn ang="0">
                    <a:pos x="18" y="324"/>
                  </a:cxn>
                  <a:cxn ang="0">
                    <a:pos x="8" y="295"/>
                  </a:cxn>
                  <a:cxn ang="0">
                    <a:pos x="2" y="265"/>
                  </a:cxn>
                  <a:cxn ang="0">
                    <a:pos x="0" y="233"/>
                  </a:cxn>
                  <a:cxn ang="0">
                    <a:pos x="2" y="201"/>
                  </a:cxn>
                  <a:cxn ang="0">
                    <a:pos x="8" y="171"/>
                  </a:cxn>
                  <a:cxn ang="0">
                    <a:pos x="18" y="142"/>
                  </a:cxn>
                  <a:cxn ang="0">
                    <a:pos x="32" y="115"/>
                  </a:cxn>
                  <a:cxn ang="0">
                    <a:pos x="49" y="90"/>
                  </a:cxn>
                  <a:cxn ang="0">
                    <a:pos x="68" y="68"/>
                  </a:cxn>
                  <a:cxn ang="0">
                    <a:pos x="91" y="48"/>
                  </a:cxn>
                  <a:cxn ang="0">
                    <a:pos x="116" y="32"/>
                  </a:cxn>
                  <a:cxn ang="0">
                    <a:pos x="142" y="18"/>
                  </a:cxn>
                  <a:cxn ang="0">
                    <a:pos x="171" y="8"/>
                  </a:cxn>
                  <a:cxn ang="0">
                    <a:pos x="202" y="2"/>
                  </a:cxn>
                  <a:cxn ang="0">
                    <a:pos x="234" y="0"/>
                  </a:cxn>
                </a:cxnLst>
                <a:rect l="0" t="0" r="r" b="b"/>
                <a:pathLst>
                  <a:path w="468" h="467">
                    <a:moveTo>
                      <a:pt x="234" y="0"/>
                    </a:moveTo>
                    <a:lnTo>
                      <a:pt x="266" y="2"/>
                    </a:lnTo>
                    <a:lnTo>
                      <a:pt x="296" y="8"/>
                    </a:lnTo>
                    <a:lnTo>
                      <a:pt x="325" y="18"/>
                    </a:lnTo>
                    <a:lnTo>
                      <a:pt x="352" y="32"/>
                    </a:lnTo>
                    <a:lnTo>
                      <a:pt x="377" y="48"/>
                    </a:lnTo>
                    <a:lnTo>
                      <a:pt x="400" y="68"/>
                    </a:lnTo>
                    <a:lnTo>
                      <a:pt x="420" y="90"/>
                    </a:lnTo>
                    <a:lnTo>
                      <a:pt x="436" y="115"/>
                    </a:lnTo>
                    <a:lnTo>
                      <a:pt x="450" y="142"/>
                    </a:lnTo>
                    <a:lnTo>
                      <a:pt x="460" y="171"/>
                    </a:lnTo>
                    <a:lnTo>
                      <a:pt x="466" y="201"/>
                    </a:lnTo>
                    <a:lnTo>
                      <a:pt x="468" y="233"/>
                    </a:lnTo>
                    <a:lnTo>
                      <a:pt x="466" y="265"/>
                    </a:lnTo>
                    <a:lnTo>
                      <a:pt x="460" y="295"/>
                    </a:lnTo>
                    <a:lnTo>
                      <a:pt x="450" y="324"/>
                    </a:lnTo>
                    <a:lnTo>
                      <a:pt x="436" y="351"/>
                    </a:lnTo>
                    <a:lnTo>
                      <a:pt x="420" y="376"/>
                    </a:lnTo>
                    <a:lnTo>
                      <a:pt x="400" y="398"/>
                    </a:lnTo>
                    <a:lnTo>
                      <a:pt x="377" y="418"/>
                    </a:lnTo>
                    <a:lnTo>
                      <a:pt x="352" y="435"/>
                    </a:lnTo>
                    <a:lnTo>
                      <a:pt x="325" y="448"/>
                    </a:lnTo>
                    <a:lnTo>
                      <a:pt x="296" y="458"/>
                    </a:lnTo>
                    <a:lnTo>
                      <a:pt x="266" y="464"/>
                    </a:lnTo>
                    <a:lnTo>
                      <a:pt x="234" y="467"/>
                    </a:lnTo>
                    <a:lnTo>
                      <a:pt x="202" y="464"/>
                    </a:lnTo>
                    <a:lnTo>
                      <a:pt x="171" y="458"/>
                    </a:lnTo>
                    <a:lnTo>
                      <a:pt x="142" y="448"/>
                    </a:lnTo>
                    <a:lnTo>
                      <a:pt x="116" y="435"/>
                    </a:lnTo>
                    <a:lnTo>
                      <a:pt x="91" y="418"/>
                    </a:lnTo>
                    <a:lnTo>
                      <a:pt x="68" y="398"/>
                    </a:lnTo>
                    <a:lnTo>
                      <a:pt x="49" y="376"/>
                    </a:lnTo>
                    <a:lnTo>
                      <a:pt x="32" y="351"/>
                    </a:lnTo>
                    <a:lnTo>
                      <a:pt x="18" y="324"/>
                    </a:lnTo>
                    <a:lnTo>
                      <a:pt x="8" y="295"/>
                    </a:lnTo>
                    <a:lnTo>
                      <a:pt x="2" y="265"/>
                    </a:lnTo>
                    <a:lnTo>
                      <a:pt x="0" y="233"/>
                    </a:lnTo>
                    <a:lnTo>
                      <a:pt x="2" y="201"/>
                    </a:lnTo>
                    <a:lnTo>
                      <a:pt x="8" y="171"/>
                    </a:lnTo>
                    <a:lnTo>
                      <a:pt x="18" y="142"/>
                    </a:lnTo>
                    <a:lnTo>
                      <a:pt x="32" y="115"/>
                    </a:lnTo>
                    <a:lnTo>
                      <a:pt x="49" y="90"/>
                    </a:lnTo>
                    <a:lnTo>
                      <a:pt x="68" y="68"/>
                    </a:lnTo>
                    <a:lnTo>
                      <a:pt x="91" y="48"/>
                    </a:lnTo>
                    <a:lnTo>
                      <a:pt x="116" y="32"/>
                    </a:lnTo>
                    <a:lnTo>
                      <a:pt x="142" y="18"/>
                    </a:lnTo>
                    <a:lnTo>
                      <a:pt x="171" y="8"/>
                    </a:lnTo>
                    <a:lnTo>
                      <a:pt x="202" y="2"/>
                    </a:lnTo>
                    <a:lnTo>
                      <a:pt x="2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>
                <a:innerShdw blurRad="368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8" name="Freeform 14"/>
              <p:cNvSpPr>
                <a:spLocks/>
              </p:cNvSpPr>
              <p:nvPr/>
            </p:nvSpPr>
            <p:spPr bwMode="auto">
              <a:xfrm>
                <a:off x="5746750" y="2935288"/>
                <a:ext cx="695325" cy="360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31"/>
                  </a:cxn>
                  <a:cxn ang="0">
                    <a:pos x="12" y="60"/>
                  </a:cxn>
                  <a:cxn ang="0">
                    <a:pos x="23" y="89"/>
                  </a:cxn>
                  <a:cxn ang="0">
                    <a:pos x="38" y="114"/>
                  </a:cxn>
                  <a:cxn ang="0">
                    <a:pos x="56" y="137"/>
                  </a:cxn>
                  <a:cxn ang="0">
                    <a:pos x="78" y="158"/>
                  </a:cxn>
                  <a:cxn ang="0">
                    <a:pos x="102" y="176"/>
                  </a:cxn>
                  <a:cxn ang="0">
                    <a:pos x="128" y="190"/>
                  </a:cxn>
                  <a:cxn ang="0">
                    <a:pos x="157" y="200"/>
                  </a:cxn>
                  <a:cxn ang="0">
                    <a:pos x="187" y="207"/>
                  </a:cxn>
                  <a:cxn ang="0">
                    <a:pos x="219" y="209"/>
                  </a:cxn>
                  <a:cxn ang="0">
                    <a:pos x="250" y="207"/>
                  </a:cxn>
                  <a:cxn ang="0">
                    <a:pos x="280" y="200"/>
                  </a:cxn>
                  <a:cxn ang="0">
                    <a:pos x="309" y="190"/>
                  </a:cxn>
                  <a:cxn ang="0">
                    <a:pos x="335" y="176"/>
                  </a:cxn>
                  <a:cxn ang="0">
                    <a:pos x="360" y="158"/>
                  </a:cxn>
                  <a:cxn ang="0">
                    <a:pos x="381" y="137"/>
                  </a:cxn>
                  <a:cxn ang="0">
                    <a:pos x="399" y="114"/>
                  </a:cxn>
                  <a:cxn ang="0">
                    <a:pos x="414" y="89"/>
                  </a:cxn>
                  <a:cxn ang="0">
                    <a:pos x="426" y="60"/>
                  </a:cxn>
                  <a:cxn ang="0">
                    <a:pos x="433" y="31"/>
                  </a:cxn>
                  <a:cxn ang="0">
                    <a:pos x="437" y="0"/>
                  </a:cxn>
                  <a:cxn ang="0">
                    <a:pos x="437" y="3"/>
                  </a:cxn>
                  <a:cxn ang="0">
                    <a:pos x="438" y="5"/>
                  </a:cxn>
                  <a:cxn ang="0">
                    <a:pos x="438" y="8"/>
                  </a:cxn>
                  <a:cxn ang="0">
                    <a:pos x="436" y="41"/>
                  </a:cxn>
                  <a:cxn ang="0">
                    <a:pos x="429" y="71"/>
                  </a:cxn>
                  <a:cxn ang="0">
                    <a:pos x="417" y="100"/>
                  </a:cxn>
                  <a:cxn ang="0">
                    <a:pos x="403" y="127"/>
                  </a:cxn>
                  <a:cxn ang="0">
                    <a:pos x="384" y="152"/>
                  </a:cxn>
                  <a:cxn ang="0">
                    <a:pos x="363" y="173"/>
                  </a:cxn>
                  <a:cxn ang="0">
                    <a:pos x="338" y="192"/>
                  </a:cxn>
                  <a:cxn ang="0">
                    <a:pos x="311" y="206"/>
                  </a:cxn>
                  <a:cxn ang="0">
                    <a:pos x="282" y="218"/>
                  </a:cxn>
                  <a:cxn ang="0">
                    <a:pos x="251" y="224"/>
                  </a:cxn>
                  <a:cxn ang="0">
                    <a:pos x="219" y="227"/>
                  </a:cxn>
                  <a:cxn ang="0">
                    <a:pos x="186" y="224"/>
                  </a:cxn>
                  <a:cxn ang="0">
                    <a:pos x="155" y="218"/>
                  </a:cxn>
                  <a:cxn ang="0">
                    <a:pos x="127" y="206"/>
                  </a:cxn>
                  <a:cxn ang="0">
                    <a:pos x="100" y="192"/>
                  </a:cxn>
                  <a:cxn ang="0">
                    <a:pos x="76" y="173"/>
                  </a:cxn>
                  <a:cxn ang="0">
                    <a:pos x="53" y="152"/>
                  </a:cxn>
                  <a:cxn ang="0">
                    <a:pos x="35" y="127"/>
                  </a:cxn>
                  <a:cxn ang="0">
                    <a:pos x="21" y="100"/>
                  </a:cxn>
                  <a:cxn ang="0">
                    <a:pos x="9" y="71"/>
                  </a:cxn>
                  <a:cxn ang="0">
                    <a:pos x="2" y="41"/>
                  </a:cxn>
                  <a:cxn ang="0">
                    <a:pos x="0" y="8"/>
                  </a:cxn>
                  <a:cxn ang="0">
                    <a:pos x="0" y="0"/>
                  </a:cxn>
                </a:cxnLst>
                <a:rect l="0" t="0" r="r" b="b"/>
                <a:pathLst>
                  <a:path w="438" h="227">
                    <a:moveTo>
                      <a:pt x="0" y="0"/>
                    </a:moveTo>
                    <a:lnTo>
                      <a:pt x="4" y="31"/>
                    </a:lnTo>
                    <a:lnTo>
                      <a:pt x="12" y="60"/>
                    </a:lnTo>
                    <a:lnTo>
                      <a:pt x="23" y="89"/>
                    </a:lnTo>
                    <a:lnTo>
                      <a:pt x="38" y="114"/>
                    </a:lnTo>
                    <a:lnTo>
                      <a:pt x="56" y="137"/>
                    </a:lnTo>
                    <a:lnTo>
                      <a:pt x="78" y="158"/>
                    </a:lnTo>
                    <a:lnTo>
                      <a:pt x="102" y="176"/>
                    </a:lnTo>
                    <a:lnTo>
                      <a:pt x="128" y="190"/>
                    </a:lnTo>
                    <a:lnTo>
                      <a:pt x="157" y="200"/>
                    </a:lnTo>
                    <a:lnTo>
                      <a:pt x="187" y="207"/>
                    </a:lnTo>
                    <a:lnTo>
                      <a:pt x="219" y="209"/>
                    </a:lnTo>
                    <a:lnTo>
                      <a:pt x="250" y="207"/>
                    </a:lnTo>
                    <a:lnTo>
                      <a:pt x="280" y="200"/>
                    </a:lnTo>
                    <a:lnTo>
                      <a:pt x="309" y="190"/>
                    </a:lnTo>
                    <a:lnTo>
                      <a:pt x="335" y="176"/>
                    </a:lnTo>
                    <a:lnTo>
                      <a:pt x="360" y="158"/>
                    </a:lnTo>
                    <a:lnTo>
                      <a:pt x="381" y="137"/>
                    </a:lnTo>
                    <a:lnTo>
                      <a:pt x="399" y="114"/>
                    </a:lnTo>
                    <a:lnTo>
                      <a:pt x="414" y="89"/>
                    </a:lnTo>
                    <a:lnTo>
                      <a:pt x="426" y="60"/>
                    </a:lnTo>
                    <a:lnTo>
                      <a:pt x="433" y="31"/>
                    </a:lnTo>
                    <a:lnTo>
                      <a:pt x="437" y="0"/>
                    </a:lnTo>
                    <a:lnTo>
                      <a:pt x="437" y="3"/>
                    </a:lnTo>
                    <a:lnTo>
                      <a:pt x="438" y="5"/>
                    </a:lnTo>
                    <a:lnTo>
                      <a:pt x="438" y="8"/>
                    </a:lnTo>
                    <a:lnTo>
                      <a:pt x="436" y="41"/>
                    </a:lnTo>
                    <a:lnTo>
                      <a:pt x="429" y="71"/>
                    </a:lnTo>
                    <a:lnTo>
                      <a:pt x="417" y="100"/>
                    </a:lnTo>
                    <a:lnTo>
                      <a:pt x="403" y="127"/>
                    </a:lnTo>
                    <a:lnTo>
                      <a:pt x="384" y="152"/>
                    </a:lnTo>
                    <a:lnTo>
                      <a:pt x="363" y="173"/>
                    </a:lnTo>
                    <a:lnTo>
                      <a:pt x="338" y="192"/>
                    </a:lnTo>
                    <a:lnTo>
                      <a:pt x="311" y="206"/>
                    </a:lnTo>
                    <a:lnTo>
                      <a:pt x="282" y="218"/>
                    </a:lnTo>
                    <a:lnTo>
                      <a:pt x="251" y="224"/>
                    </a:lnTo>
                    <a:lnTo>
                      <a:pt x="219" y="227"/>
                    </a:lnTo>
                    <a:lnTo>
                      <a:pt x="186" y="224"/>
                    </a:lnTo>
                    <a:lnTo>
                      <a:pt x="155" y="218"/>
                    </a:lnTo>
                    <a:lnTo>
                      <a:pt x="127" y="206"/>
                    </a:lnTo>
                    <a:lnTo>
                      <a:pt x="100" y="192"/>
                    </a:lnTo>
                    <a:lnTo>
                      <a:pt x="76" y="173"/>
                    </a:lnTo>
                    <a:lnTo>
                      <a:pt x="53" y="152"/>
                    </a:lnTo>
                    <a:lnTo>
                      <a:pt x="35" y="127"/>
                    </a:lnTo>
                    <a:lnTo>
                      <a:pt x="21" y="100"/>
                    </a:lnTo>
                    <a:lnTo>
                      <a:pt x="9" y="71"/>
                    </a:lnTo>
                    <a:lnTo>
                      <a:pt x="2" y="41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773858" y="2623190"/>
                <a:ext cx="648976" cy="6619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2442604" y="3616580"/>
              <a:ext cx="708825" cy="708825"/>
              <a:chOff x="5722938" y="3481388"/>
              <a:chExt cx="742950" cy="742950"/>
            </a:xfrm>
            <a:grpFill/>
            <a:effectLst>
              <a:outerShdw blurRad="38100" dist="63500" dir="2700000" algn="tl" rotWithShape="0">
                <a:prstClr val="black">
                  <a:alpha val="99000"/>
                </a:prstClr>
              </a:outerShdw>
            </a:effectLst>
          </p:grpSpPr>
          <p:sp>
            <p:nvSpPr>
              <p:cNvPr id="1033" name="Freeform 9"/>
              <p:cNvSpPr>
                <a:spLocks/>
              </p:cNvSpPr>
              <p:nvPr/>
            </p:nvSpPr>
            <p:spPr bwMode="auto">
              <a:xfrm>
                <a:off x="5722938" y="3481388"/>
                <a:ext cx="742950" cy="742950"/>
              </a:xfrm>
              <a:custGeom>
                <a:avLst/>
                <a:gdLst/>
                <a:ahLst/>
                <a:cxnLst>
                  <a:cxn ang="0">
                    <a:pos x="234" y="0"/>
                  </a:cxn>
                  <a:cxn ang="0">
                    <a:pos x="266" y="3"/>
                  </a:cxn>
                  <a:cxn ang="0">
                    <a:pos x="296" y="9"/>
                  </a:cxn>
                  <a:cxn ang="0">
                    <a:pos x="325" y="19"/>
                  </a:cxn>
                  <a:cxn ang="0">
                    <a:pos x="352" y="32"/>
                  </a:cxn>
                  <a:cxn ang="0">
                    <a:pos x="377" y="49"/>
                  </a:cxn>
                  <a:cxn ang="0">
                    <a:pos x="400" y="69"/>
                  </a:cxn>
                  <a:cxn ang="0">
                    <a:pos x="420" y="91"/>
                  </a:cxn>
                  <a:cxn ang="0">
                    <a:pos x="436" y="116"/>
                  </a:cxn>
                  <a:cxn ang="0">
                    <a:pos x="450" y="142"/>
                  </a:cxn>
                  <a:cxn ang="0">
                    <a:pos x="460" y="171"/>
                  </a:cxn>
                  <a:cxn ang="0">
                    <a:pos x="466" y="202"/>
                  </a:cxn>
                  <a:cxn ang="0">
                    <a:pos x="468" y="234"/>
                  </a:cxn>
                  <a:cxn ang="0">
                    <a:pos x="466" y="266"/>
                  </a:cxn>
                  <a:cxn ang="0">
                    <a:pos x="460" y="296"/>
                  </a:cxn>
                  <a:cxn ang="0">
                    <a:pos x="450" y="325"/>
                  </a:cxn>
                  <a:cxn ang="0">
                    <a:pos x="436" y="351"/>
                  </a:cxn>
                  <a:cxn ang="0">
                    <a:pos x="420" y="376"/>
                  </a:cxn>
                  <a:cxn ang="0">
                    <a:pos x="400" y="399"/>
                  </a:cxn>
                  <a:cxn ang="0">
                    <a:pos x="377" y="419"/>
                  </a:cxn>
                  <a:cxn ang="0">
                    <a:pos x="352" y="436"/>
                  </a:cxn>
                  <a:cxn ang="0">
                    <a:pos x="325" y="449"/>
                  </a:cxn>
                  <a:cxn ang="0">
                    <a:pos x="296" y="459"/>
                  </a:cxn>
                  <a:cxn ang="0">
                    <a:pos x="266" y="465"/>
                  </a:cxn>
                  <a:cxn ang="0">
                    <a:pos x="234" y="468"/>
                  </a:cxn>
                  <a:cxn ang="0">
                    <a:pos x="202" y="465"/>
                  </a:cxn>
                  <a:cxn ang="0">
                    <a:pos x="171" y="459"/>
                  </a:cxn>
                  <a:cxn ang="0">
                    <a:pos x="142" y="449"/>
                  </a:cxn>
                  <a:cxn ang="0">
                    <a:pos x="116" y="436"/>
                  </a:cxn>
                  <a:cxn ang="0">
                    <a:pos x="91" y="419"/>
                  </a:cxn>
                  <a:cxn ang="0">
                    <a:pos x="68" y="399"/>
                  </a:cxn>
                  <a:cxn ang="0">
                    <a:pos x="49" y="376"/>
                  </a:cxn>
                  <a:cxn ang="0">
                    <a:pos x="32" y="351"/>
                  </a:cxn>
                  <a:cxn ang="0">
                    <a:pos x="18" y="325"/>
                  </a:cxn>
                  <a:cxn ang="0">
                    <a:pos x="8" y="296"/>
                  </a:cxn>
                  <a:cxn ang="0">
                    <a:pos x="2" y="266"/>
                  </a:cxn>
                  <a:cxn ang="0">
                    <a:pos x="0" y="234"/>
                  </a:cxn>
                  <a:cxn ang="0">
                    <a:pos x="2" y="202"/>
                  </a:cxn>
                  <a:cxn ang="0">
                    <a:pos x="8" y="171"/>
                  </a:cxn>
                  <a:cxn ang="0">
                    <a:pos x="18" y="142"/>
                  </a:cxn>
                  <a:cxn ang="0">
                    <a:pos x="32" y="116"/>
                  </a:cxn>
                  <a:cxn ang="0">
                    <a:pos x="49" y="91"/>
                  </a:cxn>
                  <a:cxn ang="0">
                    <a:pos x="68" y="69"/>
                  </a:cxn>
                  <a:cxn ang="0">
                    <a:pos x="91" y="49"/>
                  </a:cxn>
                  <a:cxn ang="0">
                    <a:pos x="116" y="32"/>
                  </a:cxn>
                  <a:cxn ang="0">
                    <a:pos x="142" y="19"/>
                  </a:cxn>
                  <a:cxn ang="0">
                    <a:pos x="171" y="9"/>
                  </a:cxn>
                  <a:cxn ang="0">
                    <a:pos x="202" y="3"/>
                  </a:cxn>
                  <a:cxn ang="0">
                    <a:pos x="234" y="0"/>
                  </a:cxn>
                </a:cxnLst>
                <a:rect l="0" t="0" r="r" b="b"/>
                <a:pathLst>
                  <a:path w="468" h="468">
                    <a:moveTo>
                      <a:pt x="234" y="0"/>
                    </a:moveTo>
                    <a:lnTo>
                      <a:pt x="266" y="3"/>
                    </a:lnTo>
                    <a:lnTo>
                      <a:pt x="296" y="9"/>
                    </a:lnTo>
                    <a:lnTo>
                      <a:pt x="325" y="19"/>
                    </a:lnTo>
                    <a:lnTo>
                      <a:pt x="352" y="32"/>
                    </a:lnTo>
                    <a:lnTo>
                      <a:pt x="377" y="49"/>
                    </a:lnTo>
                    <a:lnTo>
                      <a:pt x="400" y="69"/>
                    </a:lnTo>
                    <a:lnTo>
                      <a:pt x="420" y="91"/>
                    </a:lnTo>
                    <a:lnTo>
                      <a:pt x="436" y="116"/>
                    </a:lnTo>
                    <a:lnTo>
                      <a:pt x="450" y="142"/>
                    </a:lnTo>
                    <a:lnTo>
                      <a:pt x="460" y="171"/>
                    </a:lnTo>
                    <a:lnTo>
                      <a:pt x="466" y="202"/>
                    </a:lnTo>
                    <a:lnTo>
                      <a:pt x="468" y="234"/>
                    </a:lnTo>
                    <a:lnTo>
                      <a:pt x="466" y="266"/>
                    </a:lnTo>
                    <a:lnTo>
                      <a:pt x="460" y="296"/>
                    </a:lnTo>
                    <a:lnTo>
                      <a:pt x="450" y="325"/>
                    </a:lnTo>
                    <a:lnTo>
                      <a:pt x="436" y="351"/>
                    </a:lnTo>
                    <a:lnTo>
                      <a:pt x="420" y="376"/>
                    </a:lnTo>
                    <a:lnTo>
                      <a:pt x="400" y="399"/>
                    </a:lnTo>
                    <a:lnTo>
                      <a:pt x="377" y="419"/>
                    </a:lnTo>
                    <a:lnTo>
                      <a:pt x="352" y="436"/>
                    </a:lnTo>
                    <a:lnTo>
                      <a:pt x="325" y="449"/>
                    </a:lnTo>
                    <a:lnTo>
                      <a:pt x="296" y="459"/>
                    </a:lnTo>
                    <a:lnTo>
                      <a:pt x="266" y="465"/>
                    </a:lnTo>
                    <a:lnTo>
                      <a:pt x="234" y="468"/>
                    </a:lnTo>
                    <a:lnTo>
                      <a:pt x="202" y="465"/>
                    </a:lnTo>
                    <a:lnTo>
                      <a:pt x="171" y="459"/>
                    </a:lnTo>
                    <a:lnTo>
                      <a:pt x="142" y="449"/>
                    </a:lnTo>
                    <a:lnTo>
                      <a:pt x="116" y="436"/>
                    </a:lnTo>
                    <a:lnTo>
                      <a:pt x="91" y="419"/>
                    </a:lnTo>
                    <a:lnTo>
                      <a:pt x="68" y="399"/>
                    </a:lnTo>
                    <a:lnTo>
                      <a:pt x="49" y="376"/>
                    </a:lnTo>
                    <a:lnTo>
                      <a:pt x="32" y="351"/>
                    </a:lnTo>
                    <a:lnTo>
                      <a:pt x="18" y="325"/>
                    </a:lnTo>
                    <a:lnTo>
                      <a:pt x="8" y="296"/>
                    </a:lnTo>
                    <a:lnTo>
                      <a:pt x="2" y="266"/>
                    </a:lnTo>
                    <a:lnTo>
                      <a:pt x="0" y="234"/>
                    </a:lnTo>
                    <a:lnTo>
                      <a:pt x="2" y="202"/>
                    </a:lnTo>
                    <a:lnTo>
                      <a:pt x="8" y="171"/>
                    </a:lnTo>
                    <a:lnTo>
                      <a:pt x="18" y="142"/>
                    </a:lnTo>
                    <a:lnTo>
                      <a:pt x="32" y="116"/>
                    </a:lnTo>
                    <a:lnTo>
                      <a:pt x="49" y="91"/>
                    </a:lnTo>
                    <a:lnTo>
                      <a:pt x="68" y="69"/>
                    </a:lnTo>
                    <a:lnTo>
                      <a:pt x="91" y="49"/>
                    </a:lnTo>
                    <a:lnTo>
                      <a:pt x="116" y="32"/>
                    </a:lnTo>
                    <a:lnTo>
                      <a:pt x="142" y="19"/>
                    </a:lnTo>
                    <a:lnTo>
                      <a:pt x="171" y="9"/>
                    </a:lnTo>
                    <a:lnTo>
                      <a:pt x="202" y="3"/>
                    </a:lnTo>
                    <a:lnTo>
                      <a:pt x="2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>
                <a:innerShdw blurRad="368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auto">
              <a:xfrm>
                <a:off x="5746750" y="3838576"/>
                <a:ext cx="695325" cy="360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31"/>
                  </a:cxn>
                  <a:cxn ang="0">
                    <a:pos x="12" y="60"/>
                  </a:cxn>
                  <a:cxn ang="0">
                    <a:pos x="23" y="88"/>
                  </a:cxn>
                  <a:cxn ang="0">
                    <a:pos x="38" y="114"/>
                  </a:cxn>
                  <a:cxn ang="0">
                    <a:pos x="56" y="137"/>
                  </a:cxn>
                  <a:cxn ang="0">
                    <a:pos x="78" y="157"/>
                  </a:cxn>
                  <a:cxn ang="0">
                    <a:pos x="102" y="176"/>
                  </a:cxn>
                  <a:cxn ang="0">
                    <a:pos x="128" y="189"/>
                  </a:cxn>
                  <a:cxn ang="0">
                    <a:pos x="157" y="200"/>
                  </a:cxn>
                  <a:cxn ang="0">
                    <a:pos x="187" y="207"/>
                  </a:cxn>
                  <a:cxn ang="0">
                    <a:pos x="219" y="209"/>
                  </a:cxn>
                  <a:cxn ang="0">
                    <a:pos x="250" y="207"/>
                  </a:cxn>
                  <a:cxn ang="0">
                    <a:pos x="280" y="200"/>
                  </a:cxn>
                  <a:cxn ang="0">
                    <a:pos x="309" y="189"/>
                  </a:cxn>
                  <a:cxn ang="0">
                    <a:pos x="335" y="176"/>
                  </a:cxn>
                  <a:cxn ang="0">
                    <a:pos x="360" y="157"/>
                  </a:cxn>
                  <a:cxn ang="0">
                    <a:pos x="381" y="137"/>
                  </a:cxn>
                  <a:cxn ang="0">
                    <a:pos x="399" y="114"/>
                  </a:cxn>
                  <a:cxn ang="0">
                    <a:pos x="414" y="88"/>
                  </a:cxn>
                  <a:cxn ang="0">
                    <a:pos x="426" y="60"/>
                  </a:cxn>
                  <a:cxn ang="0">
                    <a:pos x="433" y="31"/>
                  </a:cxn>
                  <a:cxn ang="0">
                    <a:pos x="437" y="0"/>
                  </a:cxn>
                  <a:cxn ang="0">
                    <a:pos x="437" y="3"/>
                  </a:cxn>
                  <a:cxn ang="0">
                    <a:pos x="438" y="5"/>
                  </a:cxn>
                  <a:cxn ang="0">
                    <a:pos x="438" y="8"/>
                  </a:cxn>
                  <a:cxn ang="0">
                    <a:pos x="436" y="41"/>
                  </a:cxn>
                  <a:cxn ang="0">
                    <a:pos x="429" y="71"/>
                  </a:cxn>
                  <a:cxn ang="0">
                    <a:pos x="417" y="100"/>
                  </a:cxn>
                  <a:cxn ang="0">
                    <a:pos x="403" y="127"/>
                  </a:cxn>
                  <a:cxn ang="0">
                    <a:pos x="384" y="151"/>
                  </a:cxn>
                  <a:cxn ang="0">
                    <a:pos x="363" y="173"/>
                  </a:cxn>
                  <a:cxn ang="0">
                    <a:pos x="338" y="192"/>
                  </a:cxn>
                  <a:cxn ang="0">
                    <a:pos x="311" y="206"/>
                  </a:cxn>
                  <a:cxn ang="0">
                    <a:pos x="282" y="217"/>
                  </a:cxn>
                  <a:cxn ang="0">
                    <a:pos x="251" y="224"/>
                  </a:cxn>
                  <a:cxn ang="0">
                    <a:pos x="219" y="227"/>
                  </a:cxn>
                  <a:cxn ang="0">
                    <a:pos x="186" y="224"/>
                  </a:cxn>
                  <a:cxn ang="0">
                    <a:pos x="155" y="217"/>
                  </a:cxn>
                  <a:cxn ang="0">
                    <a:pos x="127" y="206"/>
                  </a:cxn>
                  <a:cxn ang="0">
                    <a:pos x="100" y="192"/>
                  </a:cxn>
                  <a:cxn ang="0">
                    <a:pos x="76" y="173"/>
                  </a:cxn>
                  <a:cxn ang="0">
                    <a:pos x="53" y="151"/>
                  </a:cxn>
                  <a:cxn ang="0">
                    <a:pos x="35" y="127"/>
                  </a:cxn>
                  <a:cxn ang="0">
                    <a:pos x="21" y="100"/>
                  </a:cxn>
                  <a:cxn ang="0">
                    <a:pos x="9" y="71"/>
                  </a:cxn>
                  <a:cxn ang="0">
                    <a:pos x="2" y="41"/>
                  </a:cxn>
                  <a:cxn ang="0">
                    <a:pos x="0" y="8"/>
                  </a:cxn>
                  <a:cxn ang="0">
                    <a:pos x="0" y="0"/>
                  </a:cxn>
                </a:cxnLst>
                <a:rect l="0" t="0" r="r" b="b"/>
                <a:pathLst>
                  <a:path w="438" h="227">
                    <a:moveTo>
                      <a:pt x="0" y="0"/>
                    </a:moveTo>
                    <a:lnTo>
                      <a:pt x="4" y="31"/>
                    </a:lnTo>
                    <a:lnTo>
                      <a:pt x="12" y="60"/>
                    </a:lnTo>
                    <a:lnTo>
                      <a:pt x="23" y="88"/>
                    </a:lnTo>
                    <a:lnTo>
                      <a:pt x="38" y="114"/>
                    </a:lnTo>
                    <a:lnTo>
                      <a:pt x="56" y="137"/>
                    </a:lnTo>
                    <a:lnTo>
                      <a:pt x="78" y="157"/>
                    </a:lnTo>
                    <a:lnTo>
                      <a:pt x="102" y="176"/>
                    </a:lnTo>
                    <a:lnTo>
                      <a:pt x="128" y="189"/>
                    </a:lnTo>
                    <a:lnTo>
                      <a:pt x="157" y="200"/>
                    </a:lnTo>
                    <a:lnTo>
                      <a:pt x="187" y="207"/>
                    </a:lnTo>
                    <a:lnTo>
                      <a:pt x="219" y="209"/>
                    </a:lnTo>
                    <a:lnTo>
                      <a:pt x="250" y="207"/>
                    </a:lnTo>
                    <a:lnTo>
                      <a:pt x="280" y="200"/>
                    </a:lnTo>
                    <a:lnTo>
                      <a:pt x="309" y="189"/>
                    </a:lnTo>
                    <a:lnTo>
                      <a:pt x="335" y="176"/>
                    </a:lnTo>
                    <a:lnTo>
                      <a:pt x="360" y="157"/>
                    </a:lnTo>
                    <a:lnTo>
                      <a:pt x="381" y="137"/>
                    </a:lnTo>
                    <a:lnTo>
                      <a:pt x="399" y="114"/>
                    </a:lnTo>
                    <a:lnTo>
                      <a:pt x="414" y="88"/>
                    </a:lnTo>
                    <a:lnTo>
                      <a:pt x="426" y="60"/>
                    </a:lnTo>
                    <a:lnTo>
                      <a:pt x="433" y="31"/>
                    </a:lnTo>
                    <a:lnTo>
                      <a:pt x="437" y="0"/>
                    </a:lnTo>
                    <a:lnTo>
                      <a:pt x="437" y="3"/>
                    </a:lnTo>
                    <a:lnTo>
                      <a:pt x="438" y="5"/>
                    </a:lnTo>
                    <a:lnTo>
                      <a:pt x="438" y="8"/>
                    </a:lnTo>
                    <a:lnTo>
                      <a:pt x="436" y="41"/>
                    </a:lnTo>
                    <a:lnTo>
                      <a:pt x="429" y="71"/>
                    </a:lnTo>
                    <a:lnTo>
                      <a:pt x="417" y="100"/>
                    </a:lnTo>
                    <a:lnTo>
                      <a:pt x="403" y="127"/>
                    </a:lnTo>
                    <a:lnTo>
                      <a:pt x="384" y="151"/>
                    </a:lnTo>
                    <a:lnTo>
                      <a:pt x="363" y="173"/>
                    </a:lnTo>
                    <a:lnTo>
                      <a:pt x="338" y="192"/>
                    </a:lnTo>
                    <a:lnTo>
                      <a:pt x="311" y="206"/>
                    </a:lnTo>
                    <a:lnTo>
                      <a:pt x="282" y="217"/>
                    </a:lnTo>
                    <a:lnTo>
                      <a:pt x="251" y="224"/>
                    </a:lnTo>
                    <a:lnTo>
                      <a:pt x="219" y="227"/>
                    </a:lnTo>
                    <a:lnTo>
                      <a:pt x="186" y="224"/>
                    </a:lnTo>
                    <a:lnTo>
                      <a:pt x="155" y="217"/>
                    </a:lnTo>
                    <a:lnTo>
                      <a:pt x="127" y="206"/>
                    </a:lnTo>
                    <a:lnTo>
                      <a:pt x="100" y="192"/>
                    </a:lnTo>
                    <a:lnTo>
                      <a:pt x="76" y="173"/>
                    </a:lnTo>
                    <a:lnTo>
                      <a:pt x="53" y="151"/>
                    </a:lnTo>
                    <a:lnTo>
                      <a:pt x="35" y="127"/>
                    </a:lnTo>
                    <a:lnTo>
                      <a:pt x="21" y="100"/>
                    </a:lnTo>
                    <a:lnTo>
                      <a:pt x="9" y="71"/>
                    </a:lnTo>
                    <a:lnTo>
                      <a:pt x="2" y="41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773858" y="3537590"/>
                <a:ext cx="648976" cy="6619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3" name="Rectangle 82"/>
          <p:cNvSpPr/>
          <p:nvPr/>
        </p:nvSpPr>
        <p:spPr>
          <a:xfrm>
            <a:off x="1225897" y="4517804"/>
            <a:ext cx="3021310" cy="206229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mauvaise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nouvelle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est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que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notre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modèle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n’est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pas parfait et on ne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peut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pas se baser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uniquemen</a:t>
            </a:r>
            <a:r>
              <a:rPr lang="en-US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sur </a:t>
            </a:r>
            <a:r>
              <a:rPr lang="en-US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lui</a:t>
            </a:r>
            <a:r>
              <a:rPr lang="en-US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pour faire </a:t>
            </a:r>
            <a:r>
              <a:rPr lang="en-US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s’orienter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800" kern="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953880" y="4495800"/>
            <a:ext cx="2971800" cy="208429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La Bonne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est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que : le Travail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est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open source 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(nous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avions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constituer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un point de depart pour un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enorme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project ).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Tous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chercheur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peut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aporter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sa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kern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pierre</a:t>
            </a:r>
            <a:r>
              <a:rPr lang="en-US" sz="1800" kern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à edifice</a:t>
            </a:r>
            <a:endParaRPr lang="en-US" sz="1800" kern="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itel 1"/>
          <p:cNvSpPr txBox="1">
            <a:spLocks/>
          </p:cNvSpPr>
          <p:nvPr/>
        </p:nvSpPr>
        <p:spPr>
          <a:xfrm>
            <a:off x="1894302" y="306621"/>
            <a:ext cx="9150688" cy="54081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NL" dirty="0" smtClean="0"/>
              <a:t> </a:t>
            </a:r>
            <a:r>
              <a:rPr lang="nl-NL" sz="2800" b="1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INSUFFISANCES ET AMELIORATIONS</a:t>
            </a:r>
            <a:endParaRPr lang="nl-NL" sz="2800" b="1" dirty="0">
              <a:solidFill>
                <a:schemeClr val="bg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99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8" grpId="0" animBg="1"/>
      <p:bldP spid="84" grpId="0" animBg="1"/>
      <p:bldP spid="83" grpId="0" animBg="1"/>
      <p:bldP spid="8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484610" y="2537500"/>
            <a:ext cx="1190308" cy="1323548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21763" y="2912597"/>
            <a:ext cx="1008112" cy="1120957"/>
          </a:xfrm>
          <a:prstGeom prst="rect">
            <a:avLst/>
          </a:prstGeom>
          <a:solidFill>
            <a:srgbClr val="DB4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95155" y="1098352"/>
            <a:ext cx="1008112" cy="1120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VOS QUESTION 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591944" y="692696"/>
            <a:ext cx="6154831" cy="4007755"/>
            <a:chOff x="9516954" y="5115728"/>
            <a:chExt cx="2348038" cy="1528939"/>
          </a:xfrm>
        </p:grpSpPr>
        <p:sp>
          <p:nvSpPr>
            <p:cNvPr id="5" name="Freeform 631"/>
            <p:cNvSpPr>
              <a:spLocks noEditPoints="1"/>
            </p:cNvSpPr>
            <p:nvPr/>
          </p:nvSpPr>
          <p:spPr bwMode="auto">
            <a:xfrm flipH="1">
              <a:off x="9516954" y="5671706"/>
              <a:ext cx="1115796" cy="806168"/>
            </a:xfrm>
            <a:custGeom>
              <a:avLst/>
              <a:gdLst>
                <a:gd name="T0" fmla="*/ 352 w 3853"/>
                <a:gd name="T1" fmla="*/ 2444 h 3250"/>
                <a:gd name="T2" fmla="*/ 142 w 3853"/>
                <a:gd name="T3" fmla="*/ 2131 h 3250"/>
                <a:gd name="T4" fmla="*/ 24 w 3853"/>
                <a:gd name="T5" fmla="*/ 1781 h 3250"/>
                <a:gd name="T6" fmla="*/ 4 w 3853"/>
                <a:gd name="T7" fmla="*/ 1451 h 3250"/>
                <a:gd name="T8" fmla="*/ 79 w 3853"/>
                <a:gd name="T9" fmla="*/ 1103 h 3250"/>
                <a:gd name="T10" fmla="*/ 241 w 3853"/>
                <a:gd name="T11" fmla="*/ 788 h 3250"/>
                <a:gd name="T12" fmla="*/ 481 w 3853"/>
                <a:gd name="T13" fmla="*/ 515 h 3250"/>
                <a:gd name="T14" fmla="*/ 787 w 3853"/>
                <a:gd name="T15" fmla="*/ 290 h 3250"/>
                <a:gd name="T16" fmla="*/ 1149 w 3853"/>
                <a:gd name="T17" fmla="*/ 124 h 3250"/>
                <a:gd name="T18" fmla="*/ 1553 w 3853"/>
                <a:gd name="T19" fmla="*/ 24 h 3250"/>
                <a:gd name="T20" fmla="*/ 1989 w 3853"/>
                <a:gd name="T21" fmla="*/ 1 h 3250"/>
                <a:gd name="T22" fmla="*/ 2376 w 3853"/>
                <a:gd name="T23" fmla="*/ 47 h 3250"/>
                <a:gd name="T24" fmla="*/ 2776 w 3853"/>
                <a:gd name="T25" fmla="*/ 168 h 3250"/>
                <a:gd name="T26" fmla="*/ 3129 w 3853"/>
                <a:gd name="T27" fmla="*/ 354 h 3250"/>
                <a:gd name="T28" fmla="*/ 3424 w 3853"/>
                <a:gd name="T29" fmla="*/ 595 h 3250"/>
                <a:gd name="T30" fmla="*/ 3649 w 3853"/>
                <a:gd name="T31" fmla="*/ 881 h 3250"/>
                <a:gd name="T32" fmla="*/ 3796 w 3853"/>
                <a:gd name="T33" fmla="*/ 1204 h 3250"/>
                <a:gd name="T34" fmla="*/ 3853 w 3853"/>
                <a:gd name="T35" fmla="*/ 1552 h 3250"/>
                <a:gd name="T36" fmla="*/ 3821 w 3853"/>
                <a:gd name="T37" fmla="*/ 1870 h 3250"/>
                <a:gd name="T38" fmla="*/ 3696 w 3853"/>
                <a:gd name="T39" fmla="*/ 2200 h 3250"/>
                <a:gd name="T40" fmla="*/ 3489 w 3853"/>
                <a:gd name="T41" fmla="*/ 2494 h 3250"/>
                <a:gd name="T42" fmla="*/ 3211 w 3853"/>
                <a:gd name="T43" fmla="*/ 2741 h 3250"/>
                <a:gd name="T44" fmla="*/ 2872 w 3853"/>
                <a:gd name="T45" fmla="*/ 2935 h 3250"/>
                <a:gd name="T46" fmla="*/ 2486 w 3853"/>
                <a:gd name="T47" fmla="*/ 3064 h 3250"/>
                <a:gd name="T48" fmla="*/ 2062 w 3853"/>
                <a:gd name="T49" fmla="*/ 3123 h 3250"/>
                <a:gd name="T50" fmla="*/ 1665 w 3853"/>
                <a:gd name="T51" fmla="*/ 3107 h 3250"/>
                <a:gd name="T52" fmla="*/ 1238 w 3853"/>
                <a:gd name="T53" fmla="*/ 3015 h 3250"/>
                <a:gd name="T54" fmla="*/ 879 w 3853"/>
                <a:gd name="T55" fmla="*/ 3077 h 3250"/>
                <a:gd name="T56" fmla="*/ 453 w 3853"/>
                <a:gd name="T57" fmla="*/ 3208 h 3250"/>
                <a:gd name="T58" fmla="*/ 48 w 3853"/>
                <a:gd name="T59" fmla="*/ 3250 h 3250"/>
                <a:gd name="T60" fmla="*/ 174 w 3853"/>
                <a:gd name="T61" fmla="*/ 3178 h 3250"/>
                <a:gd name="T62" fmla="*/ 383 w 3853"/>
                <a:gd name="T63" fmla="*/ 2998 h 3250"/>
                <a:gd name="T64" fmla="*/ 571 w 3853"/>
                <a:gd name="T65" fmla="*/ 2657 h 3250"/>
                <a:gd name="T66" fmla="*/ 1862 w 3853"/>
                <a:gd name="T67" fmla="*/ 2475 h 3250"/>
                <a:gd name="T68" fmla="*/ 1965 w 3853"/>
                <a:gd name="T69" fmla="*/ 2369 h 3250"/>
                <a:gd name="T70" fmla="*/ 1954 w 3853"/>
                <a:gd name="T71" fmla="*/ 2237 h 3250"/>
                <a:gd name="T72" fmla="*/ 1832 w 3853"/>
                <a:gd name="T73" fmla="*/ 2150 h 3250"/>
                <a:gd name="T74" fmla="*/ 1699 w 3853"/>
                <a:gd name="T75" fmla="*/ 2173 h 3250"/>
                <a:gd name="T76" fmla="*/ 1623 w 3853"/>
                <a:gd name="T77" fmla="*/ 2281 h 3250"/>
                <a:gd name="T78" fmla="*/ 1658 w 3853"/>
                <a:gd name="T79" fmla="*/ 2423 h 3250"/>
                <a:gd name="T80" fmla="*/ 1784 w 3853"/>
                <a:gd name="T81" fmla="*/ 1717 h 3250"/>
                <a:gd name="T82" fmla="*/ 1845 w 3853"/>
                <a:gd name="T83" fmla="*/ 1874 h 3250"/>
                <a:gd name="T84" fmla="*/ 1834 w 3853"/>
                <a:gd name="T85" fmla="*/ 1988 h 3250"/>
                <a:gd name="T86" fmla="*/ 2005 w 3853"/>
                <a:gd name="T87" fmla="*/ 1889 h 3250"/>
                <a:gd name="T88" fmla="*/ 2058 w 3853"/>
                <a:gd name="T89" fmla="*/ 1734 h 3250"/>
                <a:gd name="T90" fmla="*/ 2006 w 3853"/>
                <a:gd name="T91" fmla="*/ 1568 h 3250"/>
                <a:gd name="T92" fmla="*/ 1899 w 3853"/>
                <a:gd name="T93" fmla="*/ 1318 h 3250"/>
                <a:gd name="T94" fmla="*/ 1926 w 3853"/>
                <a:gd name="T95" fmla="*/ 1108 h 3250"/>
                <a:gd name="T96" fmla="*/ 2030 w 3853"/>
                <a:gd name="T97" fmla="*/ 963 h 3250"/>
                <a:gd name="T98" fmla="*/ 2135 w 3853"/>
                <a:gd name="T99" fmla="*/ 925 h 3250"/>
                <a:gd name="T100" fmla="*/ 2248 w 3853"/>
                <a:gd name="T101" fmla="*/ 938 h 3250"/>
                <a:gd name="T102" fmla="*/ 2354 w 3853"/>
                <a:gd name="T103" fmla="*/ 1002 h 3250"/>
                <a:gd name="T104" fmla="*/ 2411 w 3853"/>
                <a:gd name="T105" fmla="*/ 1114 h 3250"/>
                <a:gd name="T106" fmla="*/ 2411 w 3853"/>
                <a:gd name="T107" fmla="*/ 1295 h 3250"/>
                <a:gd name="T108" fmla="*/ 2490 w 3853"/>
                <a:gd name="T109" fmla="*/ 992 h 3250"/>
                <a:gd name="T110" fmla="*/ 2226 w 3853"/>
                <a:gd name="T111" fmla="*/ 834 h 3250"/>
                <a:gd name="T112" fmla="*/ 1965 w 3853"/>
                <a:gd name="T113" fmla="*/ 793 h 3250"/>
                <a:gd name="T114" fmla="*/ 1745 w 3853"/>
                <a:gd name="T115" fmla="*/ 830 h 3250"/>
                <a:gd name="T116" fmla="*/ 1593 w 3853"/>
                <a:gd name="T117" fmla="*/ 944 h 3250"/>
                <a:gd name="T118" fmla="*/ 1520 w 3853"/>
                <a:gd name="T119" fmla="*/ 1106 h 3250"/>
                <a:gd name="T120" fmla="*/ 1526 w 3853"/>
                <a:gd name="T121" fmla="*/ 1290 h 3250"/>
                <a:gd name="T122" fmla="*/ 1680 w 3853"/>
                <a:gd name="T123" fmla="*/ 1561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53" h="3250">
                  <a:moveTo>
                    <a:pt x="571" y="2657"/>
                  </a:moveTo>
                  <a:lnTo>
                    <a:pt x="571" y="2657"/>
                  </a:lnTo>
                  <a:lnTo>
                    <a:pt x="536" y="2629"/>
                  </a:lnTo>
                  <a:lnTo>
                    <a:pt x="504" y="2600"/>
                  </a:lnTo>
                  <a:lnTo>
                    <a:pt x="471" y="2570"/>
                  </a:lnTo>
                  <a:lnTo>
                    <a:pt x="440" y="2539"/>
                  </a:lnTo>
                  <a:lnTo>
                    <a:pt x="409" y="2508"/>
                  </a:lnTo>
                  <a:lnTo>
                    <a:pt x="380" y="2477"/>
                  </a:lnTo>
                  <a:lnTo>
                    <a:pt x="352" y="2444"/>
                  </a:lnTo>
                  <a:lnTo>
                    <a:pt x="324" y="2412"/>
                  </a:lnTo>
                  <a:lnTo>
                    <a:pt x="298" y="2379"/>
                  </a:lnTo>
                  <a:lnTo>
                    <a:pt x="273" y="2345"/>
                  </a:lnTo>
                  <a:lnTo>
                    <a:pt x="248" y="2310"/>
                  </a:lnTo>
                  <a:lnTo>
                    <a:pt x="224" y="2276"/>
                  </a:lnTo>
                  <a:lnTo>
                    <a:pt x="203" y="2240"/>
                  </a:lnTo>
                  <a:lnTo>
                    <a:pt x="182" y="2205"/>
                  </a:lnTo>
                  <a:lnTo>
                    <a:pt x="162" y="2168"/>
                  </a:lnTo>
                  <a:lnTo>
                    <a:pt x="142" y="2131"/>
                  </a:lnTo>
                  <a:lnTo>
                    <a:pt x="124" y="2093"/>
                  </a:lnTo>
                  <a:lnTo>
                    <a:pt x="108" y="2056"/>
                  </a:lnTo>
                  <a:lnTo>
                    <a:pt x="92" y="2018"/>
                  </a:lnTo>
                  <a:lnTo>
                    <a:pt x="77" y="1979"/>
                  </a:lnTo>
                  <a:lnTo>
                    <a:pt x="64" y="1940"/>
                  </a:lnTo>
                  <a:lnTo>
                    <a:pt x="52" y="1901"/>
                  </a:lnTo>
                  <a:lnTo>
                    <a:pt x="41" y="1861"/>
                  </a:lnTo>
                  <a:lnTo>
                    <a:pt x="31" y="1821"/>
                  </a:lnTo>
                  <a:lnTo>
                    <a:pt x="24" y="1781"/>
                  </a:lnTo>
                  <a:lnTo>
                    <a:pt x="17" y="1740"/>
                  </a:lnTo>
                  <a:lnTo>
                    <a:pt x="11" y="1699"/>
                  </a:lnTo>
                  <a:lnTo>
                    <a:pt x="7" y="1658"/>
                  </a:lnTo>
                  <a:lnTo>
                    <a:pt x="3" y="1617"/>
                  </a:lnTo>
                  <a:lnTo>
                    <a:pt x="1" y="1575"/>
                  </a:lnTo>
                  <a:lnTo>
                    <a:pt x="1" y="1533"/>
                  </a:lnTo>
                  <a:lnTo>
                    <a:pt x="2" y="1491"/>
                  </a:lnTo>
                  <a:lnTo>
                    <a:pt x="2" y="1491"/>
                  </a:lnTo>
                  <a:lnTo>
                    <a:pt x="4" y="1451"/>
                  </a:lnTo>
                  <a:lnTo>
                    <a:pt x="8" y="1411"/>
                  </a:lnTo>
                  <a:lnTo>
                    <a:pt x="12" y="1371"/>
                  </a:lnTo>
                  <a:lnTo>
                    <a:pt x="18" y="1332"/>
                  </a:lnTo>
                  <a:lnTo>
                    <a:pt x="26" y="1293"/>
                  </a:lnTo>
                  <a:lnTo>
                    <a:pt x="34" y="1254"/>
                  </a:lnTo>
                  <a:lnTo>
                    <a:pt x="43" y="1215"/>
                  </a:lnTo>
                  <a:lnTo>
                    <a:pt x="54" y="1178"/>
                  </a:lnTo>
                  <a:lnTo>
                    <a:pt x="65" y="1140"/>
                  </a:lnTo>
                  <a:lnTo>
                    <a:pt x="79" y="1103"/>
                  </a:lnTo>
                  <a:lnTo>
                    <a:pt x="92" y="1066"/>
                  </a:lnTo>
                  <a:lnTo>
                    <a:pt x="107" y="1030"/>
                  </a:lnTo>
                  <a:lnTo>
                    <a:pt x="123" y="994"/>
                  </a:lnTo>
                  <a:lnTo>
                    <a:pt x="140" y="958"/>
                  </a:lnTo>
                  <a:lnTo>
                    <a:pt x="158" y="924"/>
                  </a:lnTo>
                  <a:lnTo>
                    <a:pt x="177" y="889"/>
                  </a:lnTo>
                  <a:lnTo>
                    <a:pt x="197" y="855"/>
                  </a:lnTo>
                  <a:lnTo>
                    <a:pt x="219" y="821"/>
                  </a:lnTo>
                  <a:lnTo>
                    <a:pt x="241" y="788"/>
                  </a:lnTo>
                  <a:lnTo>
                    <a:pt x="264" y="755"/>
                  </a:lnTo>
                  <a:lnTo>
                    <a:pt x="288" y="723"/>
                  </a:lnTo>
                  <a:lnTo>
                    <a:pt x="313" y="692"/>
                  </a:lnTo>
                  <a:lnTo>
                    <a:pt x="339" y="660"/>
                  </a:lnTo>
                  <a:lnTo>
                    <a:pt x="366" y="630"/>
                  </a:lnTo>
                  <a:lnTo>
                    <a:pt x="394" y="600"/>
                  </a:lnTo>
                  <a:lnTo>
                    <a:pt x="422" y="571"/>
                  </a:lnTo>
                  <a:lnTo>
                    <a:pt x="451" y="543"/>
                  </a:lnTo>
                  <a:lnTo>
                    <a:pt x="481" y="515"/>
                  </a:lnTo>
                  <a:lnTo>
                    <a:pt x="513" y="487"/>
                  </a:lnTo>
                  <a:lnTo>
                    <a:pt x="544" y="460"/>
                  </a:lnTo>
                  <a:lnTo>
                    <a:pt x="577" y="434"/>
                  </a:lnTo>
                  <a:lnTo>
                    <a:pt x="610" y="408"/>
                  </a:lnTo>
                  <a:lnTo>
                    <a:pt x="644" y="383"/>
                  </a:lnTo>
                  <a:lnTo>
                    <a:pt x="679" y="359"/>
                  </a:lnTo>
                  <a:lnTo>
                    <a:pt x="715" y="335"/>
                  </a:lnTo>
                  <a:lnTo>
                    <a:pt x="750" y="312"/>
                  </a:lnTo>
                  <a:lnTo>
                    <a:pt x="787" y="290"/>
                  </a:lnTo>
                  <a:lnTo>
                    <a:pt x="826" y="268"/>
                  </a:lnTo>
                  <a:lnTo>
                    <a:pt x="864" y="248"/>
                  </a:lnTo>
                  <a:lnTo>
                    <a:pt x="902" y="227"/>
                  </a:lnTo>
                  <a:lnTo>
                    <a:pt x="942" y="208"/>
                  </a:lnTo>
                  <a:lnTo>
                    <a:pt x="982" y="190"/>
                  </a:lnTo>
                  <a:lnTo>
                    <a:pt x="1023" y="172"/>
                  </a:lnTo>
                  <a:lnTo>
                    <a:pt x="1065" y="155"/>
                  </a:lnTo>
                  <a:lnTo>
                    <a:pt x="1106" y="139"/>
                  </a:lnTo>
                  <a:lnTo>
                    <a:pt x="1149" y="124"/>
                  </a:lnTo>
                  <a:lnTo>
                    <a:pt x="1191" y="110"/>
                  </a:lnTo>
                  <a:lnTo>
                    <a:pt x="1235" y="96"/>
                  </a:lnTo>
                  <a:lnTo>
                    <a:pt x="1279" y="83"/>
                  </a:lnTo>
                  <a:lnTo>
                    <a:pt x="1324" y="71"/>
                  </a:lnTo>
                  <a:lnTo>
                    <a:pt x="1369" y="60"/>
                  </a:lnTo>
                  <a:lnTo>
                    <a:pt x="1415" y="50"/>
                  </a:lnTo>
                  <a:lnTo>
                    <a:pt x="1459" y="41"/>
                  </a:lnTo>
                  <a:lnTo>
                    <a:pt x="1507" y="32"/>
                  </a:lnTo>
                  <a:lnTo>
                    <a:pt x="1553" y="24"/>
                  </a:lnTo>
                  <a:lnTo>
                    <a:pt x="1600" y="18"/>
                  </a:lnTo>
                  <a:lnTo>
                    <a:pt x="1648" y="13"/>
                  </a:lnTo>
                  <a:lnTo>
                    <a:pt x="1695" y="8"/>
                  </a:lnTo>
                  <a:lnTo>
                    <a:pt x="1743" y="4"/>
                  </a:lnTo>
                  <a:lnTo>
                    <a:pt x="1793" y="2"/>
                  </a:lnTo>
                  <a:lnTo>
                    <a:pt x="1841" y="0"/>
                  </a:lnTo>
                  <a:lnTo>
                    <a:pt x="1890" y="0"/>
                  </a:lnTo>
                  <a:lnTo>
                    <a:pt x="1940" y="0"/>
                  </a:lnTo>
                  <a:lnTo>
                    <a:pt x="1989" y="1"/>
                  </a:lnTo>
                  <a:lnTo>
                    <a:pt x="1989" y="1"/>
                  </a:lnTo>
                  <a:lnTo>
                    <a:pt x="2039" y="3"/>
                  </a:lnTo>
                  <a:lnTo>
                    <a:pt x="2089" y="6"/>
                  </a:lnTo>
                  <a:lnTo>
                    <a:pt x="2137" y="10"/>
                  </a:lnTo>
                  <a:lnTo>
                    <a:pt x="2185" y="16"/>
                  </a:lnTo>
                  <a:lnTo>
                    <a:pt x="2233" y="22"/>
                  </a:lnTo>
                  <a:lnTo>
                    <a:pt x="2282" y="30"/>
                  </a:lnTo>
                  <a:lnTo>
                    <a:pt x="2329" y="37"/>
                  </a:lnTo>
                  <a:lnTo>
                    <a:pt x="2376" y="47"/>
                  </a:lnTo>
                  <a:lnTo>
                    <a:pt x="2422" y="57"/>
                  </a:lnTo>
                  <a:lnTo>
                    <a:pt x="2468" y="68"/>
                  </a:lnTo>
                  <a:lnTo>
                    <a:pt x="2514" y="79"/>
                  </a:lnTo>
                  <a:lnTo>
                    <a:pt x="2559" y="92"/>
                  </a:lnTo>
                  <a:lnTo>
                    <a:pt x="2604" y="105"/>
                  </a:lnTo>
                  <a:lnTo>
                    <a:pt x="2647" y="120"/>
                  </a:lnTo>
                  <a:lnTo>
                    <a:pt x="2691" y="136"/>
                  </a:lnTo>
                  <a:lnTo>
                    <a:pt x="2734" y="151"/>
                  </a:lnTo>
                  <a:lnTo>
                    <a:pt x="2776" y="168"/>
                  </a:lnTo>
                  <a:lnTo>
                    <a:pt x="2818" y="185"/>
                  </a:lnTo>
                  <a:lnTo>
                    <a:pt x="2858" y="204"/>
                  </a:lnTo>
                  <a:lnTo>
                    <a:pt x="2900" y="223"/>
                  </a:lnTo>
                  <a:lnTo>
                    <a:pt x="2939" y="243"/>
                  </a:lnTo>
                  <a:lnTo>
                    <a:pt x="2978" y="264"/>
                  </a:lnTo>
                  <a:lnTo>
                    <a:pt x="3018" y="285"/>
                  </a:lnTo>
                  <a:lnTo>
                    <a:pt x="3055" y="307"/>
                  </a:lnTo>
                  <a:lnTo>
                    <a:pt x="3092" y="330"/>
                  </a:lnTo>
                  <a:lnTo>
                    <a:pt x="3129" y="354"/>
                  </a:lnTo>
                  <a:lnTo>
                    <a:pt x="3165" y="378"/>
                  </a:lnTo>
                  <a:lnTo>
                    <a:pt x="3199" y="402"/>
                  </a:lnTo>
                  <a:lnTo>
                    <a:pt x="3234" y="428"/>
                  </a:lnTo>
                  <a:lnTo>
                    <a:pt x="3268" y="454"/>
                  </a:lnTo>
                  <a:lnTo>
                    <a:pt x="3300" y="481"/>
                  </a:lnTo>
                  <a:lnTo>
                    <a:pt x="3333" y="508"/>
                  </a:lnTo>
                  <a:lnTo>
                    <a:pt x="3363" y="536"/>
                  </a:lnTo>
                  <a:lnTo>
                    <a:pt x="3393" y="565"/>
                  </a:lnTo>
                  <a:lnTo>
                    <a:pt x="3424" y="595"/>
                  </a:lnTo>
                  <a:lnTo>
                    <a:pt x="3452" y="624"/>
                  </a:lnTo>
                  <a:lnTo>
                    <a:pt x="3480" y="654"/>
                  </a:lnTo>
                  <a:lnTo>
                    <a:pt x="3507" y="685"/>
                  </a:lnTo>
                  <a:lnTo>
                    <a:pt x="3533" y="717"/>
                  </a:lnTo>
                  <a:lnTo>
                    <a:pt x="3558" y="748"/>
                  </a:lnTo>
                  <a:lnTo>
                    <a:pt x="3582" y="780"/>
                  </a:lnTo>
                  <a:lnTo>
                    <a:pt x="3605" y="814"/>
                  </a:lnTo>
                  <a:lnTo>
                    <a:pt x="3628" y="846"/>
                  </a:lnTo>
                  <a:lnTo>
                    <a:pt x="3649" y="881"/>
                  </a:lnTo>
                  <a:lnTo>
                    <a:pt x="3669" y="914"/>
                  </a:lnTo>
                  <a:lnTo>
                    <a:pt x="3690" y="950"/>
                  </a:lnTo>
                  <a:lnTo>
                    <a:pt x="3708" y="984"/>
                  </a:lnTo>
                  <a:lnTo>
                    <a:pt x="3725" y="1020"/>
                  </a:lnTo>
                  <a:lnTo>
                    <a:pt x="3741" y="1056"/>
                  </a:lnTo>
                  <a:lnTo>
                    <a:pt x="3757" y="1092"/>
                  </a:lnTo>
                  <a:lnTo>
                    <a:pt x="3771" y="1129"/>
                  </a:lnTo>
                  <a:lnTo>
                    <a:pt x="3784" y="1166"/>
                  </a:lnTo>
                  <a:lnTo>
                    <a:pt x="3796" y="1204"/>
                  </a:lnTo>
                  <a:lnTo>
                    <a:pt x="3807" y="1240"/>
                  </a:lnTo>
                  <a:lnTo>
                    <a:pt x="3816" y="1279"/>
                  </a:lnTo>
                  <a:lnTo>
                    <a:pt x="3825" y="1317"/>
                  </a:lnTo>
                  <a:lnTo>
                    <a:pt x="3833" y="1356"/>
                  </a:lnTo>
                  <a:lnTo>
                    <a:pt x="3840" y="1395"/>
                  </a:lnTo>
                  <a:lnTo>
                    <a:pt x="3844" y="1434"/>
                  </a:lnTo>
                  <a:lnTo>
                    <a:pt x="3849" y="1474"/>
                  </a:lnTo>
                  <a:lnTo>
                    <a:pt x="3851" y="1512"/>
                  </a:lnTo>
                  <a:lnTo>
                    <a:pt x="3853" y="1552"/>
                  </a:lnTo>
                  <a:lnTo>
                    <a:pt x="3853" y="1593"/>
                  </a:lnTo>
                  <a:lnTo>
                    <a:pt x="3852" y="1633"/>
                  </a:lnTo>
                  <a:lnTo>
                    <a:pt x="3852" y="1633"/>
                  </a:lnTo>
                  <a:lnTo>
                    <a:pt x="3850" y="1673"/>
                  </a:lnTo>
                  <a:lnTo>
                    <a:pt x="3847" y="1713"/>
                  </a:lnTo>
                  <a:lnTo>
                    <a:pt x="3842" y="1753"/>
                  </a:lnTo>
                  <a:lnTo>
                    <a:pt x="3835" y="1792"/>
                  </a:lnTo>
                  <a:lnTo>
                    <a:pt x="3829" y="1831"/>
                  </a:lnTo>
                  <a:lnTo>
                    <a:pt x="3821" y="1870"/>
                  </a:lnTo>
                  <a:lnTo>
                    <a:pt x="3811" y="1909"/>
                  </a:lnTo>
                  <a:lnTo>
                    <a:pt x="3801" y="1947"/>
                  </a:lnTo>
                  <a:lnTo>
                    <a:pt x="3788" y="1984"/>
                  </a:lnTo>
                  <a:lnTo>
                    <a:pt x="3776" y="2021"/>
                  </a:lnTo>
                  <a:lnTo>
                    <a:pt x="3762" y="2058"/>
                  </a:lnTo>
                  <a:lnTo>
                    <a:pt x="3747" y="2095"/>
                  </a:lnTo>
                  <a:lnTo>
                    <a:pt x="3731" y="2130"/>
                  </a:lnTo>
                  <a:lnTo>
                    <a:pt x="3714" y="2166"/>
                  </a:lnTo>
                  <a:lnTo>
                    <a:pt x="3696" y="2200"/>
                  </a:lnTo>
                  <a:lnTo>
                    <a:pt x="3676" y="2235"/>
                  </a:lnTo>
                  <a:lnTo>
                    <a:pt x="3656" y="2269"/>
                  </a:lnTo>
                  <a:lnTo>
                    <a:pt x="3636" y="2303"/>
                  </a:lnTo>
                  <a:lnTo>
                    <a:pt x="3613" y="2336"/>
                  </a:lnTo>
                  <a:lnTo>
                    <a:pt x="3590" y="2369"/>
                  </a:lnTo>
                  <a:lnTo>
                    <a:pt x="3566" y="2401"/>
                  </a:lnTo>
                  <a:lnTo>
                    <a:pt x="3541" y="2433"/>
                  </a:lnTo>
                  <a:lnTo>
                    <a:pt x="3516" y="2464"/>
                  </a:lnTo>
                  <a:lnTo>
                    <a:pt x="3489" y="2494"/>
                  </a:lnTo>
                  <a:lnTo>
                    <a:pt x="3461" y="2524"/>
                  </a:lnTo>
                  <a:lnTo>
                    <a:pt x="3433" y="2553"/>
                  </a:lnTo>
                  <a:lnTo>
                    <a:pt x="3404" y="2582"/>
                  </a:lnTo>
                  <a:lnTo>
                    <a:pt x="3373" y="2611"/>
                  </a:lnTo>
                  <a:lnTo>
                    <a:pt x="3342" y="2638"/>
                  </a:lnTo>
                  <a:lnTo>
                    <a:pt x="3310" y="2665"/>
                  </a:lnTo>
                  <a:lnTo>
                    <a:pt x="3278" y="2691"/>
                  </a:lnTo>
                  <a:lnTo>
                    <a:pt x="3244" y="2717"/>
                  </a:lnTo>
                  <a:lnTo>
                    <a:pt x="3211" y="2741"/>
                  </a:lnTo>
                  <a:lnTo>
                    <a:pt x="3176" y="2766"/>
                  </a:lnTo>
                  <a:lnTo>
                    <a:pt x="3140" y="2789"/>
                  </a:lnTo>
                  <a:lnTo>
                    <a:pt x="3104" y="2813"/>
                  </a:lnTo>
                  <a:lnTo>
                    <a:pt x="3067" y="2834"/>
                  </a:lnTo>
                  <a:lnTo>
                    <a:pt x="3029" y="2856"/>
                  </a:lnTo>
                  <a:lnTo>
                    <a:pt x="2991" y="2876"/>
                  </a:lnTo>
                  <a:lnTo>
                    <a:pt x="2951" y="2897"/>
                  </a:lnTo>
                  <a:lnTo>
                    <a:pt x="2912" y="2916"/>
                  </a:lnTo>
                  <a:lnTo>
                    <a:pt x="2872" y="2935"/>
                  </a:lnTo>
                  <a:lnTo>
                    <a:pt x="2831" y="2952"/>
                  </a:lnTo>
                  <a:lnTo>
                    <a:pt x="2790" y="2969"/>
                  </a:lnTo>
                  <a:lnTo>
                    <a:pt x="2748" y="2985"/>
                  </a:lnTo>
                  <a:lnTo>
                    <a:pt x="2706" y="3001"/>
                  </a:lnTo>
                  <a:lnTo>
                    <a:pt x="2663" y="3015"/>
                  </a:lnTo>
                  <a:lnTo>
                    <a:pt x="2619" y="3029"/>
                  </a:lnTo>
                  <a:lnTo>
                    <a:pt x="2575" y="3042"/>
                  </a:lnTo>
                  <a:lnTo>
                    <a:pt x="2531" y="3053"/>
                  </a:lnTo>
                  <a:lnTo>
                    <a:pt x="2486" y="3064"/>
                  </a:lnTo>
                  <a:lnTo>
                    <a:pt x="2440" y="3074"/>
                  </a:lnTo>
                  <a:lnTo>
                    <a:pt x="2394" y="3084"/>
                  </a:lnTo>
                  <a:lnTo>
                    <a:pt x="2348" y="3092"/>
                  </a:lnTo>
                  <a:lnTo>
                    <a:pt x="2301" y="3100"/>
                  </a:lnTo>
                  <a:lnTo>
                    <a:pt x="2254" y="3106"/>
                  </a:lnTo>
                  <a:lnTo>
                    <a:pt x="2207" y="3112"/>
                  </a:lnTo>
                  <a:lnTo>
                    <a:pt x="2158" y="3116"/>
                  </a:lnTo>
                  <a:lnTo>
                    <a:pt x="2110" y="3120"/>
                  </a:lnTo>
                  <a:lnTo>
                    <a:pt x="2062" y="3123"/>
                  </a:lnTo>
                  <a:lnTo>
                    <a:pt x="2014" y="3125"/>
                  </a:lnTo>
                  <a:lnTo>
                    <a:pt x="1964" y="3125"/>
                  </a:lnTo>
                  <a:lnTo>
                    <a:pt x="1915" y="3125"/>
                  </a:lnTo>
                  <a:lnTo>
                    <a:pt x="1864" y="3124"/>
                  </a:lnTo>
                  <a:lnTo>
                    <a:pt x="1864" y="3124"/>
                  </a:lnTo>
                  <a:lnTo>
                    <a:pt x="1814" y="3121"/>
                  </a:lnTo>
                  <a:lnTo>
                    <a:pt x="1763" y="3117"/>
                  </a:lnTo>
                  <a:lnTo>
                    <a:pt x="1714" y="3113"/>
                  </a:lnTo>
                  <a:lnTo>
                    <a:pt x="1665" y="3107"/>
                  </a:lnTo>
                  <a:lnTo>
                    <a:pt x="1615" y="3101"/>
                  </a:lnTo>
                  <a:lnTo>
                    <a:pt x="1566" y="3093"/>
                  </a:lnTo>
                  <a:lnTo>
                    <a:pt x="1518" y="3085"/>
                  </a:lnTo>
                  <a:lnTo>
                    <a:pt x="1471" y="3076"/>
                  </a:lnTo>
                  <a:lnTo>
                    <a:pt x="1422" y="3065"/>
                  </a:lnTo>
                  <a:lnTo>
                    <a:pt x="1376" y="3055"/>
                  </a:lnTo>
                  <a:lnTo>
                    <a:pt x="1329" y="3042"/>
                  </a:lnTo>
                  <a:lnTo>
                    <a:pt x="1284" y="3029"/>
                  </a:lnTo>
                  <a:lnTo>
                    <a:pt x="1238" y="3015"/>
                  </a:lnTo>
                  <a:lnTo>
                    <a:pt x="1194" y="2999"/>
                  </a:lnTo>
                  <a:lnTo>
                    <a:pt x="1150" y="2984"/>
                  </a:lnTo>
                  <a:lnTo>
                    <a:pt x="1106" y="2967"/>
                  </a:lnTo>
                  <a:lnTo>
                    <a:pt x="1106" y="2967"/>
                  </a:lnTo>
                  <a:lnTo>
                    <a:pt x="1071" y="2987"/>
                  </a:lnTo>
                  <a:lnTo>
                    <a:pt x="1031" y="3007"/>
                  </a:lnTo>
                  <a:lnTo>
                    <a:pt x="986" y="3030"/>
                  </a:lnTo>
                  <a:lnTo>
                    <a:pt x="934" y="3053"/>
                  </a:lnTo>
                  <a:lnTo>
                    <a:pt x="879" y="3077"/>
                  </a:lnTo>
                  <a:lnTo>
                    <a:pt x="819" y="3101"/>
                  </a:lnTo>
                  <a:lnTo>
                    <a:pt x="754" y="3126"/>
                  </a:lnTo>
                  <a:lnTo>
                    <a:pt x="685" y="3148"/>
                  </a:lnTo>
                  <a:lnTo>
                    <a:pt x="648" y="3159"/>
                  </a:lnTo>
                  <a:lnTo>
                    <a:pt x="611" y="3170"/>
                  </a:lnTo>
                  <a:lnTo>
                    <a:pt x="573" y="3180"/>
                  </a:lnTo>
                  <a:lnTo>
                    <a:pt x="534" y="3191"/>
                  </a:lnTo>
                  <a:lnTo>
                    <a:pt x="495" y="3199"/>
                  </a:lnTo>
                  <a:lnTo>
                    <a:pt x="453" y="3208"/>
                  </a:lnTo>
                  <a:lnTo>
                    <a:pt x="412" y="3217"/>
                  </a:lnTo>
                  <a:lnTo>
                    <a:pt x="369" y="3223"/>
                  </a:lnTo>
                  <a:lnTo>
                    <a:pt x="325" y="3229"/>
                  </a:lnTo>
                  <a:lnTo>
                    <a:pt x="282" y="3236"/>
                  </a:lnTo>
                  <a:lnTo>
                    <a:pt x="236" y="3240"/>
                  </a:lnTo>
                  <a:lnTo>
                    <a:pt x="190" y="3245"/>
                  </a:lnTo>
                  <a:lnTo>
                    <a:pt x="144" y="3248"/>
                  </a:lnTo>
                  <a:lnTo>
                    <a:pt x="96" y="3250"/>
                  </a:lnTo>
                  <a:lnTo>
                    <a:pt x="48" y="3250"/>
                  </a:lnTo>
                  <a:lnTo>
                    <a:pt x="0" y="3250"/>
                  </a:lnTo>
                  <a:lnTo>
                    <a:pt x="0" y="3250"/>
                  </a:lnTo>
                  <a:lnTo>
                    <a:pt x="17" y="3246"/>
                  </a:lnTo>
                  <a:lnTo>
                    <a:pt x="37" y="3240"/>
                  </a:lnTo>
                  <a:lnTo>
                    <a:pt x="64" y="3231"/>
                  </a:lnTo>
                  <a:lnTo>
                    <a:pt x="95" y="3218"/>
                  </a:lnTo>
                  <a:lnTo>
                    <a:pt x="132" y="3200"/>
                  </a:lnTo>
                  <a:lnTo>
                    <a:pt x="153" y="3190"/>
                  </a:lnTo>
                  <a:lnTo>
                    <a:pt x="174" y="3178"/>
                  </a:lnTo>
                  <a:lnTo>
                    <a:pt x="195" y="3164"/>
                  </a:lnTo>
                  <a:lnTo>
                    <a:pt x="218" y="3150"/>
                  </a:lnTo>
                  <a:lnTo>
                    <a:pt x="240" y="3133"/>
                  </a:lnTo>
                  <a:lnTo>
                    <a:pt x="264" y="3115"/>
                  </a:lnTo>
                  <a:lnTo>
                    <a:pt x="287" y="3096"/>
                  </a:lnTo>
                  <a:lnTo>
                    <a:pt x="311" y="3074"/>
                  </a:lnTo>
                  <a:lnTo>
                    <a:pt x="334" y="3051"/>
                  </a:lnTo>
                  <a:lnTo>
                    <a:pt x="359" y="3025"/>
                  </a:lnTo>
                  <a:lnTo>
                    <a:pt x="383" y="2998"/>
                  </a:lnTo>
                  <a:lnTo>
                    <a:pt x="405" y="2970"/>
                  </a:lnTo>
                  <a:lnTo>
                    <a:pt x="429" y="2939"/>
                  </a:lnTo>
                  <a:lnTo>
                    <a:pt x="451" y="2906"/>
                  </a:lnTo>
                  <a:lnTo>
                    <a:pt x="473" y="2870"/>
                  </a:lnTo>
                  <a:lnTo>
                    <a:pt x="495" y="2832"/>
                  </a:lnTo>
                  <a:lnTo>
                    <a:pt x="515" y="2792"/>
                  </a:lnTo>
                  <a:lnTo>
                    <a:pt x="534" y="2750"/>
                  </a:lnTo>
                  <a:lnTo>
                    <a:pt x="553" y="2705"/>
                  </a:lnTo>
                  <a:lnTo>
                    <a:pt x="571" y="2657"/>
                  </a:lnTo>
                  <a:lnTo>
                    <a:pt x="571" y="2657"/>
                  </a:lnTo>
                  <a:close/>
                  <a:moveTo>
                    <a:pt x="1759" y="2483"/>
                  </a:moveTo>
                  <a:lnTo>
                    <a:pt x="1759" y="2483"/>
                  </a:lnTo>
                  <a:lnTo>
                    <a:pt x="1777" y="2487"/>
                  </a:lnTo>
                  <a:lnTo>
                    <a:pt x="1795" y="2488"/>
                  </a:lnTo>
                  <a:lnTo>
                    <a:pt x="1813" y="2487"/>
                  </a:lnTo>
                  <a:lnTo>
                    <a:pt x="1830" y="2484"/>
                  </a:lnTo>
                  <a:lnTo>
                    <a:pt x="1846" y="2480"/>
                  </a:lnTo>
                  <a:lnTo>
                    <a:pt x="1862" y="2475"/>
                  </a:lnTo>
                  <a:lnTo>
                    <a:pt x="1878" y="2468"/>
                  </a:lnTo>
                  <a:lnTo>
                    <a:pt x="1894" y="2460"/>
                  </a:lnTo>
                  <a:lnTo>
                    <a:pt x="1907" y="2450"/>
                  </a:lnTo>
                  <a:lnTo>
                    <a:pt x="1919" y="2439"/>
                  </a:lnTo>
                  <a:lnTo>
                    <a:pt x="1932" y="2427"/>
                  </a:lnTo>
                  <a:lnTo>
                    <a:pt x="1942" y="2414"/>
                  </a:lnTo>
                  <a:lnTo>
                    <a:pt x="1952" y="2400"/>
                  </a:lnTo>
                  <a:lnTo>
                    <a:pt x="1960" y="2385"/>
                  </a:lnTo>
                  <a:lnTo>
                    <a:pt x="1965" y="2369"/>
                  </a:lnTo>
                  <a:lnTo>
                    <a:pt x="1970" y="2352"/>
                  </a:lnTo>
                  <a:lnTo>
                    <a:pt x="1970" y="2352"/>
                  </a:lnTo>
                  <a:lnTo>
                    <a:pt x="1973" y="2334"/>
                  </a:lnTo>
                  <a:lnTo>
                    <a:pt x="1974" y="2317"/>
                  </a:lnTo>
                  <a:lnTo>
                    <a:pt x="1973" y="2301"/>
                  </a:lnTo>
                  <a:lnTo>
                    <a:pt x="1971" y="2283"/>
                  </a:lnTo>
                  <a:lnTo>
                    <a:pt x="1966" y="2267"/>
                  </a:lnTo>
                  <a:lnTo>
                    <a:pt x="1961" y="2252"/>
                  </a:lnTo>
                  <a:lnTo>
                    <a:pt x="1954" y="2237"/>
                  </a:lnTo>
                  <a:lnTo>
                    <a:pt x="1945" y="2223"/>
                  </a:lnTo>
                  <a:lnTo>
                    <a:pt x="1935" y="2210"/>
                  </a:lnTo>
                  <a:lnTo>
                    <a:pt x="1924" y="2197"/>
                  </a:lnTo>
                  <a:lnTo>
                    <a:pt x="1912" y="2186"/>
                  </a:lnTo>
                  <a:lnTo>
                    <a:pt x="1897" y="2177"/>
                  </a:lnTo>
                  <a:lnTo>
                    <a:pt x="1882" y="2167"/>
                  </a:lnTo>
                  <a:lnTo>
                    <a:pt x="1867" y="2159"/>
                  </a:lnTo>
                  <a:lnTo>
                    <a:pt x="1850" y="2154"/>
                  </a:lnTo>
                  <a:lnTo>
                    <a:pt x="1832" y="2150"/>
                  </a:lnTo>
                  <a:lnTo>
                    <a:pt x="1832" y="2150"/>
                  </a:lnTo>
                  <a:lnTo>
                    <a:pt x="1814" y="2146"/>
                  </a:lnTo>
                  <a:lnTo>
                    <a:pt x="1797" y="2145"/>
                  </a:lnTo>
                  <a:lnTo>
                    <a:pt x="1779" y="2146"/>
                  </a:lnTo>
                  <a:lnTo>
                    <a:pt x="1762" y="2149"/>
                  </a:lnTo>
                  <a:lnTo>
                    <a:pt x="1745" y="2153"/>
                  </a:lnTo>
                  <a:lnTo>
                    <a:pt x="1730" y="2158"/>
                  </a:lnTo>
                  <a:lnTo>
                    <a:pt x="1714" y="2165"/>
                  </a:lnTo>
                  <a:lnTo>
                    <a:pt x="1699" y="2173"/>
                  </a:lnTo>
                  <a:lnTo>
                    <a:pt x="1686" y="2183"/>
                  </a:lnTo>
                  <a:lnTo>
                    <a:pt x="1674" y="2194"/>
                  </a:lnTo>
                  <a:lnTo>
                    <a:pt x="1661" y="2206"/>
                  </a:lnTo>
                  <a:lnTo>
                    <a:pt x="1651" y="2219"/>
                  </a:lnTo>
                  <a:lnTo>
                    <a:pt x="1642" y="2233"/>
                  </a:lnTo>
                  <a:lnTo>
                    <a:pt x="1634" y="2248"/>
                  </a:lnTo>
                  <a:lnTo>
                    <a:pt x="1628" y="2264"/>
                  </a:lnTo>
                  <a:lnTo>
                    <a:pt x="1623" y="2281"/>
                  </a:lnTo>
                  <a:lnTo>
                    <a:pt x="1623" y="2281"/>
                  </a:lnTo>
                  <a:lnTo>
                    <a:pt x="1620" y="2299"/>
                  </a:lnTo>
                  <a:lnTo>
                    <a:pt x="1619" y="2316"/>
                  </a:lnTo>
                  <a:lnTo>
                    <a:pt x="1620" y="2333"/>
                  </a:lnTo>
                  <a:lnTo>
                    <a:pt x="1622" y="2349"/>
                  </a:lnTo>
                  <a:lnTo>
                    <a:pt x="1627" y="2366"/>
                  </a:lnTo>
                  <a:lnTo>
                    <a:pt x="1632" y="2381"/>
                  </a:lnTo>
                  <a:lnTo>
                    <a:pt x="1639" y="2396"/>
                  </a:lnTo>
                  <a:lnTo>
                    <a:pt x="1648" y="2410"/>
                  </a:lnTo>
                  <a:lnTo>
                    <a:pt x="1658" y="2423"/>
                  </a:lnTo>
                  <a:lnTo>
                    <a:pt x="1669" y="2436"/>
                  </a:lnTo>
                  <a:lnTo>
                    <a:pt x="1682" y="2447"/>
                  </a:lnTo>
                  <a:lnTo>
                    <a:pt x="1695" y="2456"/>
                  </a:lnTo>
                  <a:lnTo>
                    <a:pt x="1710" y="2466"/>
                  </a:lnTo>
                  <a:lnTo>
                    <a:pt x="1725" y="2472"/>
                  </a:lnTo>
                  <a:lnTo>
                    <a:pt x="1741" y="2479"/>
                  </a:lnTo>
                  <a:lnTo>
                    <a:pt x="1759" y="2483"/>
                  </a:lnTo>
                  <a:lnTo>
                    <a:pt x="1759" y="2483"/>
                  </a:lnTo>
                  <a:close/>
                  <a:moveTo>
                    <a:pt x="1784" y="1717"/>
                  </a:moveTo>
                  <a:lnTo>
                    <a:pt x="1784" y="1717"/>
                  </a:lnTo>
                  <a:lnTo>
                    <a:pt x="1804" y="1748"/>
                  </a:lnTo>
                  <a:lnTo>
                    <a:pt x="1821" y="1779"/>
                  </a:lnTo>
                  <a:lnTo>
                    <a:pt x="1829" y="1795"/>
                  </a:lnTo>
                  <a:lnTo>
                    <a:pt x="1835" y="1811"/>
                  </a:lnTo>
                  <a:lnTo>
                    <a:pt x="1840" y="1827"/>
                  </a:lnTo>
                  <a:lnTo>
                    <a:pt x="1843" y="1842"/>
                  </a:lnTo>
                  <a:lnTo>
                    <a:pt x="1845" y="1858"/>
                  </a:lnTo>
                  <a:lnTo>
                    <a:pt x="1845" y="1874"/>
                  </a:lnTo>
                  <a:lnTo>
                    <a:pt x="1843" y="1890"/>
                  </a:lnTo>
                  <a:lnTo>
                    <a:pt x="1839" y="1907"/>
                  </a:lnTo>
                  <a:lnTo>
                    <a:pt x="1832" y="1924"/>
                  </a:lnTo>
                  <a:lnTo>
                    <a:pt x="1823" y="1941"/>
                  </a:lnTo>
                  <a:lnTo>
                    <a:pt x="1811" y="1958"/>
                  </a:lnTo>
                  <a:lnTo>
                    <a:pt x="1795" y="1977"/>
                  </a:lnTo>
                  <a:lnTo>
                    <a:pt x="1811" y="1993"/>
                  </a:lnTo>
                  <a:lnTo>
                    <a:pt x="1811" y="1993"/>
                  </a:lnTo>
                  <a:lnTo>
                    <a:pt x="1834" y="1988"/>
                  </a:lnTo>
                  <a:lnTo>
                    <a:pt x="1858" y="1981"/>
                  </a:lnTo>
                  <a:lnTo>
                    <a:pt x="1880" y="1974"/>
                  </a:lnTo>
                  <a:lnTo>
                    <a:pt x="1901" y="1965"/>
                  </a:lnTo>
                  <a:lnTo>
                    <a:pt x="1922" y="1955"/>
                  </a:lnTo>
                  <a:lnTo>
                    <a:pt x="1941" y="1944"/>
                  </a:lnTo>
                  <a:lnTo>
                    <a:pt x="1959" y="1933"/>
                  </a:lnTo>
                  <a:lnTo>
                    <a:pt x="1975" y="1920"/>
                  </a:lnTo>
                  <a:lnTo>
                    <a:pt x="1991" y="1904"/>
                  </a:lnTo>
                  <a:lnTo>
                    <a:pt x="2005" y="1889"/>
                  </a:lnTo>
                  <a:lnTo>
                    <a:pt x="2018" y="1872"/>
                  </a:lnTo>
                  <a:lnTo>
                    <a:pt x="2029" y="1855"/>
                  </a:lnTo>
                  <a:lnTo>
                    <a:pt x="2038" y="1835"/>
                  </a:lnTo>
                  <a:lnTo>
                    <a:pt x="2046" y="1815"/>
                  </a:lnTo>
                  <a:lnTo>
                    <a:pt x="2052" y="1793"/>
                  </a:lnTo>
                  <a:lnTo>
                    <a:pt x="2056" y="1771"/>
                  </a:lnTo>
                  <a:lnTo>
                    <a:pt x="2056" y="1771"/>
                  </a:lnTo>
                  <a:lnTo>
                    <a:pt x="2058" y="1752"/>
                  </a:lnTo>
                  <a:lnTo>
                    <a:pt x="2058" y="1734"/>
                  </a:lnTo>
                  <a:lnTo>
                    <a:pt x="2058" y="1715"/>
                  </a:lnTo>
                  <a:lnTo>
                    <a:pt x="2056" y="1698"/>
                  </a:lnTo>
                  <a:lnTo>
                    <a:pt x="2053" y="1681"/>
                  </a:lnTo>
                  <a:lnTo>
                    <a:pt x="2048" y="1665"/>
                  </a:lnTo>
                  <a:lnTo>
                    <a:pt x="2043" y="1647"/>
                  </a:lnTo>
                  <a:lnTo>
                    <a:pt x="2037" y="1631"/>
                  </a:lnTo>
                  <a:lnTo>
                    <a:pt x="2029" y="1615"/>
                  </a:lnTo>
                  <a:lnTo>
                    <a:pt x="2023" y="1600"/>
                  </a:lnTo>
                  <a:lnTo>
                    <a:pt x="2006" y="1568"/>
                  </a:lnTo>
                  <a:lnTo>
                    <a:pt x="1969" y="1504"/>
                  </a:lnTo>
                  <a:lnTo>
                    <a:pt x="1950" y="1470"/>
                  </a:lnTo>
                  <a:lnTo>
                    <a:pt x="1933" y="1435"/>
                  </a:lnTo>
                  <a:lnTo>
                    <a:pt x="1925" y="1417"/>
                  </a:lnTo>
                  <a:lnTo>
                    <a:pt x="1918" y="1398"/>
                  </a:lnTo>
                  <a:lnTo>
                    <a:pt x="1912" y="1380"/>
                  </a:lnTo>
                  <a:lnTo>
                    <a:pt x="1907" y="1359"/>
                  </a:lnTo>
                  <a:lnTo>
                    <a:pt x="1903" y="1339"/>
                  </a:lnTo>
                  <a:lnTo>
                    <a:pt x="1899" y="1318"/>
                  </a:lnTo>
                  <a:lnTo>
                    <a:pt x="1897" y="1295"/>
                  </a:lnTo>
                  <a:lnTo>
                    <a:pt x="1896" y="1273"/>
                  </a:lnTo>
                  <a:lnTo>
                    <a:pt x="1896" y="1249"/>
                  </a:lnTo>
                  <a:lnTo>
                    <a:pt x="1898" y="1224"/>
                  </a:lnTo>
                  <a:lnTo>
                    <a:pt x="1901" y="1199"/>
                  </a:lnTo>
                  <a:lnTo>
                    <a:pt x="1907" y="1172"/>
                  </a:lnTo>
                  <a:lnTo>
                    <a:pt x="1907" y="1172"/>
                  </a:lnTo>
                  <a:lnTo>
                    <a:pt x="1916" y="1139"/>
                  </a:lnTo>
                  <a:lnTo>
                    <a:pt x="1926" y="1108"/>
                  </a:lnTo>
                  <a:lnTo>
                    <a:pt x="1938" y="1078"/>
                  </a:lnTo>
                  <a:lnTo>
                    <a:pt x="1952" y="1051"/>
                  </a:lnTo>
                  <a:lnTo>
                    <a:pt x="1966" y="1028"/>
                  </a:lnTo>
                  <a:lnTo>
                    <a:pt x="1983" y="1006"/>
                  </a:lnTo>
                  <a:lnTo>
                    <a:pt x="1992" y="996"/>
                  </a:lnTo>
                  <a:lnTo>
                    <a:pt x="2001" y="987"/>
                  </a:lnTo>
                  <a:lnTo>
                    <a:pt x="2010" y="978"/>
                  </a:lnTo>
                  <a:lnTo>
                    <a:pt x="2020" y="969"/>
                  </a:lnTo>
                  <a:lnTo>
                    <a:pt x="2030" y="963"/>
                  </a:lnTo>
                  <a:lnTo>
                    <a:pt x="2041" y="955"/>
                  </a:lnTo>
                  <a:lnTo>
                    <a:pt x="2052" y="950"/>
                  </a:lnTo>
                  <a:lnTo>
                    <a:pt x="2063" y="944"/>
                  </a:lnTo>
                  <a:lnTo>
                    <a:pt x="2074" y="939"/>
                  </a:lnTo>
                  <a:lnTo>
                    <a:pt x="2085" y="935"/>
                  </a:lnTo>
                  <a:lnTo>
                    <a:pt x="2098" y="931"/>
                  </a:lnTo>
                  <a:lnTo>
                    <a:pt x="2110" y="928"/>
                  </a:lnTo>
                  <a:lnTo>
                    <a:pt x="2122" y="926"/>
                  </a:lnTo>
                  <a:lnTo>
                    <a:pt x="2135" y="925"/>
                  </a:lnTo>
                  <a:lnTo>
                    <a:pt x="2148" y="924"/>
                  </a:lnTo>
                  <a:lnTo>
                    <a:pt x="2162" y="924"/>
                  </a:lnTo>
                  <a:lnTo>
                    <a:pt x="2175" y="924"/>
                  </a:lnTo>
                  <a:lnTo>
                    <a:pt x="2190" y="926"/>
                  </a:lnTo>
                  <a:lnTo>
                    <a:pt x="2203" y="927"/>
                  </a:lnTo>
                  <a:lnTo>
                    <a:pt x="2218" y="930"/>
                  </a:lnTo>
                  <a:lnTo>
                    <a:pt x="2218" y="930"/>
                  </a:lnTo>
                  <a:lnTo>
                    <a:pt x="2233" y="934"/>
                  </a:lnTo>
                  <a:lnTo>
                    <a:pt x="2248" y="938"/>
                  </a:lnTo>
                  <a:lnTo>
                    <a:pt x="2262" y="942"/>
                  </a:lnTo>
                  <a:lnTo>
                    <a:pt x="2275" y="948"/>
                  </a:lnTo>
                  <a:lnTo>
                    <a:pt x="2288" y="953"/>
                  </a:lnTo>
                  <a:lnTo>
                    <a:pt x="2301" y="960"/>
                  </a:lnTo>
                  <a:lnTo>
                    <a:pt x="2312" y="967"/>
                  </a:lnTo>
                  <a:lnTo>
                    <a:pt x="2323" y="975"/>
                  </a:lnTo>
                  <a:lnTo>
                    <a:pt x="2333" y="983"/>
                  </a:lnTo>
                  <a:lnTo>
                    <a:pt x="2343" y="992"/>
                  </a:lnTo>
                  <a:lnTo>
                    <a:pt x="2354" y="1002"/>
                  </a:lnTo>
                  <a:lnTo>
                    <a:pt x="2362" y="1011"/>
                  </a:lnTo>
                  <a:lnTo>
                    <a:pt x="2370" y="1022"/>
                  </a:lnTo>
                  <a:lnTo>
                    <a:pt x="2378" y="1034"/>
                  </a:lnTo>
                  <a:lnTo>
                    <a:pt x="2385" y="1046"/>
                  </a:lnTo>
                  <a:lnTo>
                    <a:pt x="2392" y="1058"/>
                  </a:lnTo>
                  <a:lnTo>
                    <a:pt x="2397" y="1072"/>
                  </a:lnTo>
                  <a:lnTo>
                    <a:pt x="2402" y="1085"/>
                  </a:lnTo>
                  <a:lnTo>
                    <a:pt x="2406" y="1100"/>
                  </a:lnTo>
                  <a:lnTo>
                    <a:pt x="2411" y="1114"/>
                  </a:lnTo>
                  <a:lnTo>
                    <a:pt x="2413" y="1130"/>
                  </a:lnTo>
                  <a:lnTo>
                    <a:pt x="2416" y="1146"/>
                  </a:lnTo>
                  <a:lnTo>
                    <a:pt x="2417" y="1163"/>
                  </a:lnTo>
                  <a:lnTo>
                    <a:pt x="2419" y="1180"/>
                  </a:lnTo>
                  <a:lnTo>
                    <a:pt x="2419" y="1198"/>
                  </a:lnTo>
                  <a:lnTo>
                    <a:pt x="2419" y="1217"/>
                  </a:lnTo>
                  <a:lnTo>
                    <a:pt x="2417" y="1235"/>
                  </a:lnTo>
                  <a:lnTo>
                    <a:pt x="2416" y="1254"/>
                  </a:lnTo>
                  <a:lnTo>
                    <a:pt x="2411" y="1295"/>
                  </a:lnTo>
                  <a:lnTo>
                    <a:pt x="2402" y="1339"/>
                  </a:lnTo>
                  <a:lnTo>
                    <a:pt x="2425" y="1344"/>
                  </a:lnTo>
                  <a:lnTo>
                    <a:pt x="2562" y="1114"/>
                  </a:lnTo>
                  <a:lnTo>
                    <a:pt x="2562" y="1114"/>
                  </a:lnTo>
                  <a:lnTo>
                    <a:pt x="2552" y="1088"/>
                  </a:lnTo>
                  <a:lnTo>
                    <a:pt x="2541" y="1063"/>
                  </a:lnTo>
                  <a:lnTo>
                    <a:pt x="2526" y="1038"/>
                  </a:lnTo>
                  <a:lnTo>
                    <a:pt x="2509" y="1015"/>
                  </a:lnTo>
                  <a:lnTo>
                    <a:pt x="2490" y="992"/>
                  </a:lnTo>
                  <a:lnTo>
                    <a:pt x="2469" y="969"/>
                  </a:lnTo>
                  <a:lnTo>
                    <a:pt x="2445" y="949"/>
                  </a:lnTo>
                  <a:lnTo>
                    <a:pt x="2420" y="928"/>
                  </a:lnTo>
                  <a:lnTo>
                    <a:pt x="2393" y="910"/>
                  </a:lnTo>
                  <a:lnTo>
                    <a:pt x="2362" y="892"/>
                  </a:lnTo>
                  <a:lnTo>
                    <a:pt x="2331" y="875"/>
                  </a:lnTo>
                  <a:lnTo>
                    <a:pt x="2297" y="860"/>
                  </a:lnTo>
                  <a:lnTo>
                    <a:pt x="2263" y="846"/>
                  </a:lnTo>
                  <a:lnTo>
                    <a:pt x="2226" y="834"/>
                  </a:lnTo>
                  <a:lnTo>
                    <a:pt x="2186" y="822"/>
                  </a:lnTo>
                  <a:lnTo>
                    <a:pt x="2146" y="814"/>
                  </a:lnTo>
                  <a:lnTo>
                    <a:pt x="2146" y="814"/>
                  </a:lnTo>
                  <a:lnTo>
                    <a:pt x="2115" y="807"/>
                  </a:lnTo>
                  <a:lnTo>
                    <a:pt x="2083" y="803"/>
                  </a:lnTo>
                  <a:lnTo>
                    <a:pt x="2053" y="799"/>
                  </a:lnTo>
                  <a:lnTo>
                    <a:pt x="2023" y="795"/>
                  </a:lnTo>
                  <a:lnTo>
                    <a:pt x="1993" y="794"/>
                  </a:lnTo>
                  <a:lnTo>
                    <a:pt x="1965" y="793"/>
                  </a:lnTo>
                  <a:lnTo>
                    <a:pt x="1938" y="793"/>
                  </a:lnTo>
                  <a:lnTo>
                    <a:pt x="1912" y="794"/>
                  </a:lnTo>
                  <a:lnTo>
                    <a:pt x="1885" y="796"/>
                  </a:lnTo>
                  <a:lnTo>
                    <a:pt x="1860" y="800"/>
                  </a:lnTo>
                  <a:lnTo>
                    <a:pt x="1835" y="804"/>
                  </a:lnTo>
                  <a:lnTo>
                    <a:pt x="1812" y="808"/>
                  </a:lnTo>
                  <a:lnTo>
                    <a:pt x="1789" y="815"/>
                  </a:lnTo>
                  <a:lnTo>
                    <a:pt x="1767" y="822"/>
                  </a:lnTo>
                  <a:lnTo>
                    <a:pt x="1745" y="830"/>
                  </a:lnTo>
                  <a:lnTo>
                    <a:pt x="1725" y="839"/>
                  </a:lnTo>
                  <a:lnTo>
                    <a:pt x="1705" y="848"/>
                  </a:lnTo>
                  <a:lnTo>
                    <a:pt x="1687" y="860"/>
                  </a:lnTo>
                  <a:lnTo>
                    <a:pt x="1669" y="871"/>
                  </a:lnTo>
                  <a:lnTo>
                    <a:pt x="1652" y="884"/>
                  </a:lnTo>
                  <a:lnTo>
                    <a:pt x="1636" y="898"/>
                  </a:lnTo>
                  <a:lnTo>
                    <a:pt x="1621" y="912"/>
                  </a:lnTo>
                  <a:lnTo>
                    <a:pt x="1606" y="928"/>
                  </a:lnTo>
                  <a:lnTo>
                    <a:pt x="1593" y="944"/>
                  </a:lnTo>
                  <a:lnTo>
                    <a:pt x="1581" y="962"/>
                  </a:lnTo>
                  <a:lnTo>
                    <a:pt x="1569" y="980"/>
                  </a:lnTo>
                  <a:lnTo>
                    <a:pt x="1558" y="998"/>
                  </a:lnTo>
                  <a:lnTo>
                    <a:pt x="1549" y="1019"/>
                  </a:lnTo>
                  <a:lnTo>
                    <a:pt x="1540" y="1039"/>
                  </a:lnTo>
                  <a:lnTo>
                    <a:pt x="1532" y="1061"/>
                  </a:lnTo>
                  <a:lnTo>
                    <a:pt x="1526" y="1084"/>
                  </a:lnTo>
                  <a:lnTo>
                    <a:pt x="1520" y="1106"/>
                  </a:lnTo>
                  <a:lnTo>
                    <a:pt x="1520" y="1106"/>
                  </a:lnTo>
                  <a:lnTo>
                    <a:pt x="1516" y="1129"/>
                  </a:lnTo>
                  <a:lnTo>
                    <a:pt x="1513" y="1151"/>
                  </a:lnTo>
                  <a:lnTo>
                    <a:pt x="1511" y="1171"/>
                  </a:lnTo>
                  <a:lnTo>
                    <a:pt x="1511" y="1192"/>
                  </a:lnTo>
                  <a:lnTo>
                    <a:pt x="1512" y="1212"/>
                  </a:lnTo>
                  <a:lnTo>
                    <a:pt x="1513" y="1233"/>
                  </a:lnTo>
                  <a:lnTo>
                    <a:pt x="1517" y="1252"/>
                  </a:lnTo>
                  <a:lnTo>
                    <a:pt x="1521" y="1272"/>
                  </a:lnTo>
                  <a:lnTo>
                    <a:pt x="1526" y="1290"/>
                  </a:lnTo>
                  <a:lnTo>
                    <a:pt x="1532" y="1308"/>
                  </a:lnTo>
                  <a:lnTo>
                    <a:pt x="1539" y="1328"/>
                  </a:lnTo>
                  <a:lnTo>
                    <a:pt x="1546" y="1346"/>
                  </a:lnTo>
                  <a:lnTo>
                    <a:pt x="1555" y="1363"/>
                  </a:lnTo>
                  <a:lnTo>
                    <a:pt x="1564" y="1382"/>
                  </a:lnTo>
                  <a:lnTo>
                    <a:pt x="1584" y="1417"/>
                  </a:lnTo>
                  <a:lnTo>
                    <a:pt x="1605" y="1453"/>
                  </a:lnTo>
                  <a:lnTo>
                    <a:pt x="1630" y="1489"/>
                  </a:lnTo>
                  <a:lnTo>
                    <a:pt x="1680" y="1561"/>
                  </a:lnTo>
                  <a:lnTo>
                    <a:pt x="1707" y="1598"/>
                  </a:lnTo>
                  <a:lnTo>
                    <a:pt x="1733" y="1637"/>
                  </a:lnTo>
                  <a:lnTo>
                    <a:pt x="1759" y="1676"/>
                  </a:lnTo>
                  <a:lnTo>
                    <a:pt x="1784" y="1717"/>
                  </a:lnTo>
                  <a:lnTo>
                    <a:pt x="1784" y="1717"/>
                  </a:ln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32"/>
            <p:cNvSpPr>
              <a:spLocks noEditPoints="1"/>
            </p:cNvSpPr>
            <p:nvPr/>
          </p:nvSpPr>
          <p:spPr bwMode="auto">
            <a:xfrm flipH="1">
              <a:off x="10587562" y="5122678"/>
              <a:ext cx="954162" cy="863503"/>
            </a:xfrm>
            <a:custGeom>
              <a:avLst/>
              <a:gdLst>
                <a:gd name="T0" fmla="*/ 2498 w 3291"/>
                <a:gd name="T1" fmla="*/ 1 h 3483"/>
                <a:gd name="T2" fmla="*/ 2699 w 3291"/>
                <a:gd name="T3" fmla="*/ 46 h 3483"/>
                <a:gd name="T4" fmla="*/ 2869 w 3291"/>
                <a:gd name="T5" fmla="*/ 152 h 3483"/>
                <a:gd name="T6" fmla="*/ 2996 w 3291"/>
                <a:gd name="T7" fmla="*/ 306 h 3483"/>
                <a:gd name="T8" fmla="*/ 3062 w 3291"/>
                <a:gd name="T9" fmla="*/ 501 h 3483"/>
                <a:gd name="T10" fmla="*/ 3286 w 3291"/>
                <a:gd name="T11" fmla="*/ 2135 h 3483"/>
                <a:gd name="T12" fmla="*/ 3230 w 3291"/>
                <a:gd name="T13" fmla="*/ 2325 h 3483"/>
                <a:gd name="T14" fmla="*/ 3113 w 3291"/>
                <a:gd name="T15" fmla="*/ 2483 h 3483"/>
                <a:gd name="T16" fmla="*/ 2945 w 3291"/>
                <a:gd name="T17" fmla="*/ 2598 h 3483"/>
                <a:gd name="T18" fmla="*/ 2479 w 3291"/>
                <a:gd name="T19" fmla="*/ 2689 h 3483"/>
                <a:gd name="T20" fmla="*/ 2584 w 3291"/>
                <a:gd name="T21" fmla="*/ 2970 h 3483"/>
                <a:gd name="T22" fmla="*/ 2700 w 3291"/>
                <a:gd name="T23" fmla="*/ 3162 h 3483"/>
                <a:gd name="T24" fmla="*/ 2865 w 3291"/>
                <a:gd name="T25" fmla="*/ 3346 h 3483"/>
                <a:gd name="T26" fmla="*/ 3053 w 3291"/>
                <a:gd name="T27" fmla="*/ 3482 h 3483"/>
                <a:gd name="T28" fmla="*/ 2874 w 3291"/>
                <a:gd name="T29" fmla="*/ 3469 h 3483"/>
                <a:gd name="T30" fmla="*/ 2605 w 3291"/>
                <a:gd name="T31" fmla="*/ 3392 h 3483"/>
                <a:gd name="T32" fmla="*/ 2365 w 3291"/>
                <a:gd name="T33" fmla="*/ 3249 h 3483"/>
                <a:gd name="T34" fmla="*/ 2217 w 3291"/>
                <a:gd name="T35" fmla="*/ 3109 h 3483"/>
                <a:gd name="T36" fmla="*/ 2084 w 3291"/>
                <a:gd name="T37" fmla="*/ 2922 h 3483"/>
                <a:gd name="T38" fmla="*/ 915 w 3291"/>
                <a:gd name="T39" fmla="*/ 2906 h 3483"/>
                <a:gd name="T40" fmla="*/ 703 w 3291"/>
                <a:gd name="T41" fmla="*/ 2899 h 3483"/>
                <a:gd name="T42" fmla="*/ 513 w 3291"/>
                <a:gd name="T43" fmla="*/ 2827 h 3483"/>
                <a:gd name="T44" fmla="*/ 360 w 3291"/>
                <a:gd name="T45" fmla="*/ 2698 h 3483"/>
                <a:gd name="T46" fmla="*/ 258 w 3291"/>
                <a:gd name="T47" fmla="*/ 2525 h 3483"/>
                <a:gd name="T48" fmla="*/ 2 w 3291"/>
                <a:gd name="T49" fmla="*/ 894 h 3483"/>
                <a:gd name="T50" fmla="*/ 19 w 3291"/>
                <a:gd name="T51" fmla="*/ 693 h 3483"/>
                <a:gd name="T52" fmla="*/ 103 w 3291"/>
                <a:gd name="T53" fmla="*/ 514 h 3483"/>
                <a:gd name="T54" fmla="*/ 244 w 3291"/>
                <a:gd name="T55" fmla="*/ 372 h 3483"/>
                <a:gd name="T56" fmla="*/ 429 w 3291"/>
                <a:gd name="T57" fmla="*/ 283 h 3483"/>
                <a:gd name="T58" fmla="*/ 1536 w 3291"/>
                <a:gd name="T59" fmla="*/ 2083 h 3483"/>
                <a:gd name="T60" fmla="*/ 1624 w 3291"/>
                <a:gd name="T61" fmla="*/ 2202 h 3483"/>
                <a:gd name="T62" fmla="*/ 1791 w 3291"/>
                <a:gd name="T63" fmla="*/ 2241 h 3483"/>
                <a:gd name="T64" fmla="*/ 1935 w 3291"/>
                <a:gd name="T65" fmla="*/ 2195 h 3483"/>
                <a:gd name="T66" fmla="*/ 2027 w 3291"/>
                <a:gd name="T67" fmla="*/ 2074 h 3483"/>
                <a:gd name="T68" fmla="*/ 2023 w 3291"/>
                <a:gd name="T69" fmla="*/ 1954 h 3483"/>
                <a:gd name="T70" fmla="*/ 1928 w 3291"/>
                <a:gd name="T71" fmla="*/ 1840 h 3483"/>
                <a:gd name="T72" fmla="*/ 1798 w 3291"/>
                <a:gd name="T73" fmla="*/ 1804 h 3483"/>
                <a:gd name="T74" fmla="*/ 1677 w 3291"/>
                <a:gd name="T75" fmla="*/ 1828 h 3483"/>
                <a:gd name="T76" fmla="*/ 1555 w 3291"/>
                <a:gd name="T77" fmla="*/ 1934 h 3483"/>
                <a:gd name="T78" fmla="*/ 1532 w 3291"/>
                <a:gd name="T79" fmla="*/ 2061 h 3483"/>
                <a:gd name="T80" fmla="*/ 1151 w 3291"/>
                <a:gd name="T81" fmla="*/ 1367 h 3483"/>
                <a:gd name="T82" fmla="*/ 1254 w 3291"/>
                <a:gd name="T83" fmla="*/ 1474 h 3483"/>
                <a:gd name="T84" fmla="*/ 1455 w 3291"/>
                <a:gd name="T85" fmla="*/ 1590 h 3483"/>
                <a:gd name="T86" fmla="*/ 1518 w 3291"/>
                <a:gd name="T87" fmla="*/ 1658 h 3483"/>
                <a:gd name="T88" fmla="*/ 1904 w 3291"/>
                <a:gd name="T89" fmla="*/ 1529 h 3483"/>
                <a:gd name="T90" fmla="*/ 1826 w 3291"/>
                <a:gd name="T91" fmla="*/ 1429 h 3483"/>
                <a:gd name="T92" fmla="*/ 1606 w 3291"/>
                <a:gd name="T93" fmla="*/ 1295 h 3483"/>
                <a:gd name="T94" fmla="*/ 1517 w 3291"/>
                <a:gd name="T95" fmla="*/ 1219 h 3483"/>
                <a:gd name="T96" fmla="*/ 1517 w 3291"/>
                <a:gd name="T97" fmla="*/ 1148 h 3483"/>
                <a:gd name="T98" fmla="*/ 1586 w 3291"/>
                <a:gd name="T99" fmla="*/ 1096 h 3483"/>
                <a:gd name="T100" fmla="*/ 1691 w 3291"/>
                <a:gd name="T101" fmla="*/ 1078 h 3483"/>
                <a:gd name="T102" fmla="*/ 1830 w 3291"/>
                <a:gd name="T103" fmla="*/ 1123 h 3483"/>
                <a:gd name="T104" fmla="*/ 1959 w 3291"/>
                <a:gd name="T105" fmla="*/ 1210 h 3483"/>
                <a:gd name="T106" fmla="*/ 1985 w 3291"/>
                <a:gd name="T107" fmla="*/ 838 h 3483"/>
                <a:gd name="T108" fmla="*/ 1719 w 3291"/>
                <a:gd name="T109" fmla="*/ 760 h 3483"/>
                <a:gd name="T110" fmla="*/ 1507 w 3291"/>
                <a:gd name="T111" fmla="*/ 772 h 3483"/>
                <a:gd name="T112" fmla="*/ 1341 w 3291"/>
                <a:gd name="T113" fmla="*/ 828 h 3483"/>
                <a:gd name="T114" fmla="*/ 1213 w 3291"/>
                <a:gd name="T115" fmla="*/ 920 h 3483"/>
                <a:gd name="T116" fmla="*/ 1130 w 3291"/>
                <a:gd name="T117" fmla="*/ 1047 h 3483"/>
                <a:gd name="T118" fmla="*/ 1106 w 3291"/>
                <a:gd name="T119" fmla="*/ 1206 h 3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91" h="3483">
                  <a:moveTo>
                    <a:pt x="519" y="263"/>
                  </a:moveTo>
                  <a:lnTo>
                    <a:pt x="2376" y="6"/>
                  </a:lnTo>
                  <a:lnTo>
                    <a:pt x="2376" y="6"/>
                  </a:lnTo>
                  <a:lnTo>
                    <a:pt x="2406" y="2"/>
                  </a:lnTo>
                  <a:lnTo>
                    <a:pt x="2437" y="1"/>
                  </a:lnTo>
                  <a:lnTo>
                    <a:pt x="2468" y="0"/>
                  </a:lnTo>
                  <a:lnTo>
                    <a:pt x="2498" y="1"/>
                  </a:lnTo>
                  <a:lnTo>
                    <a:pt x="2528" y="3"/>
                  </a:lnTo>
                  <a:lnTo>
                    <a:pt x="2557" y="7"/>
                  </a:lnTo>
                  <a:lnTo>
                    <a:pt x="2586" y="13"/>
                  </a:lnTo>
                  <a:lnTo>
                    <a:pt x="2616" y="19"/>
                  </a:lnTo>
                  <a:lnTo>
                    <a:pt x="2644" y="27"/>
                  </a:lnTo>
                  <a:lnTo>
                    <a:pt x="2672" y="36"/>
                  </a:lnTo>
                  <a:lnTo>
                    <a:pt x="2699" y="46"/>
                  </a:lnTo>
                  <a:lnTo>
                    <a:pt x="2726" y="58"/>
                  </a:lnTo>
                  <a:lnTo>
                    <a:pt x="2751" y="71"/>
                  </a:lnTo>
                  <a:lnTo>
                    <a:pt x="2777" y="85"/>
                  </a:lnTo>
                  <a:lnTo>
                    <a:pt x="2801" y="100"/>
                  </a:lnTo>
                  <a:lnTo>
                    <a:pt x="2824" y="116"/>
                  </a:lnTo>
                  <a:lnTo>
                    <a:pt x="2848" y="134"/>
                  </a:lnTo>
                  <a:lnTo>
                    <a:pt x="2869" y="152"/>
                  </a:lnTo>
                  <a:lnTo>
                    <a:pt x="2890" y="171"/>
                  </a:lnTo>
                  <a:lnTo>
                    <a:pt x="2911" y="192"/>
                  </a:lnTo>
                  <a:lnTo>
                    <a:pt x="2930" y="212"/>
                  </a:lnTo>
                  <a:lnTo>
                    <a:pt x="2948" y="235"/>
                  </a:lnTo>
                  <a:lnTo>
                    <a:pt x="2964" y="258"/>
                  </a:lnTo>
                  <a:lnTo>
                    <a:pt x="2981" y="281"/>
                  </a:lnTo>
                  <a:lnTo>
                    <a:pt x="2996" y="306"/>
                  </a:lnTo>
                  <a:lnTo>
                    <a:pt x="3009" y="332"/>
                  </a:lnTo>
                  <a:lnTo>
                    <a:pt x="3022" y="358"/>
                  </a:lnTo>
                  <a:lnTo>
                    <a:pt x="3032" y="385"/>
                  </a:lnTo>
                  <a:lnTo>
                    <a:pt x="3042" y="413"/>
                  </a:lnTo>
                  <a:lnTo>
                    <a:pt x="3050" y="441"/>
                  </a:lnTo>
                  <a:lnTo>
                    <a:pt x="3056" y="470"/>
                  </a:lnTo>
                  <a:lnTo>
                    <a:pt x="3062" y="501"/>
                  </a:lnTo>
                  <a:lnTo>
                    <a:pt x="3284" y="1988"/>
                  </a:lnTo>
                  <a:lnTo>
                    <a:pt x="3284" y="1988"/>
                  </a:lnTo>
                  <a:lnTo>
                    <a:pt x="3288" y="2017"/>
                  </a:lnTo>
                  <a:lnTo>
                    <a:pt x="3290" y="2047"/>
                  </a:lnTo>
                  <a:lnTo>
                    <a:pt x="3291" y="2076"/>
                  </a:lnTo>
                  <a:lnTo>
                    <a:pt x="3290" y="2105"/>
                  </a:lnTo>
                  <a:lnTo>
                    <a:pt x="3286" y="2135"/>
                  </a:lnTo>
                  <a:lnTo>
                    <a:pt x="3283" y="2163"/>
                  </a:lnTo>
                  <a:lnTo>
                    <a:pt x="3277" y="2191"/>
                  </a:lnTo>
                  <a:lnTo>
                    <a:pt x="3271" y="2219"/>
                  </a:lnTo>
                  <a:lnTo>
                    <a:pt x="3263" y="2246"/>
                  </a:lnTo>
                  <a:lnTo>
                    <a:pt x="3253" y="2273"/>
                  </a:lnTo>
                  <a:lnTo>
                    <a:pt x="3243" y="2299"/>
                  </a:lnTo>
                  <a:lnTo>
                    <a:pt x="3230" y="2325"/>
                  </a:lnTo>
                  <a:lnTo>
                    <a:pt x="3217" y="2349"/>
                  </a:lnTo>
                  <a:lnTo>
                    <a:pt x="3202" y="2373"/>
                  </a:lnTo>
                  <a:lnTo>
                    <a:pt x="3187" y="2397"/>
                  </a:lnTo>
                  <a:lnTo>
                    <a:pt x="3170" y="2420"/>
                  </a:lnTo>
                  <a:lnTo>
                    <a:pt x="3152" y="2442"/>
                  </a:lnTo>
                  <a:lnTo>
                    <a:pt x="3133" y="2463"/>
                  </a:lnTo>
                  <a:lnTo>
                    <a:pt x="3113" y="2483"/>
                  </a:lnTo>
                  <a:lnTo>
                    <a:pt x="3091" y="2503"/>
                  </a:lnTo>
                  <a:lnTo>
                    <a:pt x="3069" y="2521"/>
                  </a:lnTo>
                  <a:lnTo>
                    <a:pt x="3046" y="2538"/>
                  </a:lnTo>
                  <a:lnTo>
                    <a:pt x="3022" y="2555"/>
                  </a:lnTo>
                  <a:lnTo>
                    <a:pt x="2997" y="2571"/>
                  </a:lnTo>
                  <a:lnTo>
                    <a:pt x="2971" y="2585"/>
                  </a:lnTo>
                  <a:lnTo>
                    <a:pt x="2945" y="2598"/>
                  </a:lnTo>
                  <a:lnTo>
                    <a:pt x="2917" y="2610"/>
                  </a:lnTo>
                  <a:lnTo>
                    <a:pt x="2889" y="2619"/>
                  </a:lnTo>
                  <a:lnTo>
                    <a:pt x="2861" y="2629"/>
                  </a:lnTo>
                  <a:lnTo>
                    <a:pt x="2831" y="2637"/>
                  </a:lnTo>
                  <a:lnTo>
                    <a:pt x="2802" y="2643"/>
                  </a:lnTo>
                  <a:lnTo>
                    <a:pt x="2770" y="2649"/>
                  </a:lnTo>
                  <a:lnTo>
                    <a:pt x="2479" y="2689"/>
                  </a:lnTo>
                  <a:lnTo>
                    <a:pt x="2479" y="2689"/>
                  </a:lnTo>
                  <a:lnTo>
                    <a:pt x="2489" y="2727"/>
                  </a:lnTo>
                  <a:lnTo>
                    <a:pt x="2502" y="2771"/>
                  </a:lnTo>
                  <a:lnTo>
                    <a:pt x="2519" y="2817"/>
                  </a:lnTo>
                  <a:lnTo>
                    <a:pt x="2537" y="2866"/>
                  </a:lnTo>
                  <a:lnTo>
                    <a:pt x="2559" y="2917"/>
                  </a:lnTo>
                  <a:lnTo>
                    <a:pt x="2584" y="2970"/>
                  </a:lnTo>
                  <a:lnTo>
                    <a:pt x="2598" y="2997"/>
                  </a:lnTo>
                  <a:lnTo>
                    <a:pt x="2612" y="3024"/>
                  </a:lnTo>
                  <a:lnTo>
                    <a:pt x="2628" y="3052"/>
                  </a:lnTo>
                  <a:lnTo>
                    <a:pt x="2645" y="3079"/>
                  </a:lnTo>
                  <a:lnTo>
                    <a:pt x="2662" y="3108"/>
                  </a:lnTo>
                  <a:lnTo>
                    <a:pt x="2681" y="3135"/>
                  </a:lnTo>
                  <a:lnTo>
                    <a:pt x="2700" y="3162"/>
                  </a:lnTo>
                  <a:lnTo>
                    <a:pt x="2720" y="3190"/>
                  </a:lnTo>
                  <a:lnTo>
                    <a:pt x="2741" y="3217"/>
                  </a:lnTo>
                  <a:lnTo>
                    <a:pt x="2764" y="3244"/>
                  </a:lnTo>
                  <a:lnTo>
                    <a:pt x="2787" y="3270"/>
                  </a:lnTo>
                  <a:lnTo>
                    <a:pt x="2812" y="3295"/>
                  </a:lnTo>
                  <a:lnTo>
                    <a:pt x="2838" y="3321"/>
                  </a:lnTo>
                  <a:lnTo>
                    <a:pt x="2865" y="3346"/>
                  </a:lnTo>
                  <a:lnTo>
                    <a:pt x="2893" y="3371"/>
                  </a:lnTo>
                  <a:lnTo>
                    <a:pt x="2922" y="3395"/>
                  </a:lnTo>
                  <a:lnTo>
                    <a:pt x="2953" y="3419"/>
                  </a:lnTo>
                  <a:lnTo>
                    <a:pt x="2985" y="3440"/>
                  </a:lnTo>
                  <a:lnTo>
                    <a:pt x="3018" y="3462"/>
                  </a:lnTo>
                  <a:lnTo>
                    <a:pt x="3053" y="3482"/>
                  </a:lnTo>
                  <a:lnTo>
                    <a:pt x="3053" y="3482"/>
                  </a:lnTo>
                  <a:lnTo>
                    <a:pt x="3044" y="3483"/>
                  </a:lnTo>
                  <a:lnTo>
                    <a:pt x="3021" y="3483"/>
                  </a:lnTo>
                  <a:lnTo>
                    <a:pt x="2984" y="3481"/>
                  </a:lnTo>
                  <a:lnTo>
                    <a:pt x="2960" y="3480"/>
                  </a:lnTo>
                  <a:lnTo>
                    <a:pt x="2933" y="3478"/>
                  </a:lnTo>
                  <a:lnTo>
                    <a:pt x="2905" y="3474"/>
                  </a:lnTo>
                  <a:lnTo>
                    <a:pt x="2874" y="3469"/>
                  </a:lnTo>
                  <a:lnTo>
                    <a:pt x="2840" y="3464"/>
                  </a:lnTo>
                  <a:lnTo>
                    <a:pt x="2805" y="3456"/>
                  </a:lnTo>
                  <a:lnTo>
                    <a:pt x="2767" y="3447"/>
                  </a:lnTo>
                  <a:lnTo>
                    <a:pt x="2729" y="3436"/>
                  </a:lnTo>
                  <a:lnTo>
                    <a:pt x="2688" y="3423"/>
                  </a:lnTo>
                  <a:lnTo>
                    <a:pt x="2647" y="3409"/>
                  </a:lnTo>
                  <a:lnTo>
                    <a:pt x="2605" y="3392"/>
                  </a:lnTo>
                  <a:lnTo>
                    <a:pt x="2562" y="3372"/>
                  </a:lnTo>
                  <a:lnTo>
                    <a:pt x="2519" y="3349"/>
                  </a:lnTo>
                  <a:lnTo>
                    <a:pt x="2475" y="3325"/>
                  </a:lnTo>
                  <a:lnTo>
                    <a:pt x="2432" y="3297"/>
                  </a:lnTo>
                  <a:lnTo>
                    <a:pt x="2409" y="3281"/>
                  </a:lnTo>
                  <a:lnTo>
                    <a:pt x="2388" y="3266"/>
                  </a:lnTo>
                  <a:lnTo>
                    <a:pt x="2365" y="3249"/>
                  </a:lnTo>
                  <a:lnTo>
                    <a:pt x="2344" y="3232"/>
                  </a:lnTo>
                  <a:lnTo>
                    <a:pt x="2323" y="3213"/>
                  </a:lnTo>
                  <a:lnTo>
                    <a:pt x="2301" y="3194"/>
                  </a:lnTo>
                  <a:lnTo>
                    <a:pt x="2280" y="3174"/>
                  </a:lnTo>
                  <a:lnTo>
                    <a:pt x="2259" y="3153"/>
                  </a:lnTo>
                  <a:lnTo>
                    <a:pt x="2238" y="3131"/>
                  </a:lnTo>
                  <a:lnTo>
                    <a:pt x="2217" y="3109"/>
                  </a:lnTo>
                  <a:lnTo>
                    <a:pt x="2197" y="3085"/>
                  </a:lnTo>
                  <a:lnTo>
                    <a:pt x="2177" y="3060"/>
                  </a:lnTo>
                  <a:lnTo>
                    <a:pt x="2158" y="3034"/>
                  </a:lnTo>
                  <a:lnTo>
                    <a:pt x="2139" y="3008"/>
                  </a:lnTo>
                  <a:lnTo>
                    <a:pt x="2120" y="2980"/>
                  </a:lnTo>
                  <a:lnTo>
                    <a:pt x="2102" y="2951"/>
                  </a:lnTo>
                  <a:lnTo>
                    <a:pt x="2084" y="2922"/>
                  </a:lnTo>
                  <a:lnTo>
                    <a:pt x="2066" y="2890"/>
                  </a:lnTo>
                  <a:lnTo>
                    <a:pt x="2049" y="2858"/>
                  </a:lnTo>
                  <a:lnTo>
                    <a:pt x="2032" y="2825"/>
                  </a:lnTo>
                  <a:lnTo>
                    <a:pt x="2017" y="2790"/>
                  </a:lnTo>
                  <a:lnTo>
                    <a:pt x="2001" y="2754"/>
                  </a:lnTo>
                  <a:lnTo>
                    <a:pt x="915" y="2906"/>
                  </a:lnTo>
                  <a:lnTo>
                    <a:pt x="915" y="2906"/>
                  </a:lnTo>
                  <a:lnTo>
                    <a:pt x="884" y="2909"/>
                  </a:lnTo>
                  <a:lnTo>
                    <a:pt x="853" y="2911"/>
                  </a:lnTo>
                  <a:lnTo>
                    <a:pt x="822" y="2912"/>
                  </a:lnTo>
                  <a:lnTo>
                    <a:pt x="792" y="2911"/>
                  </a:lnTo>
                  <a:lnTo>
                    <a:pt x="762" y="2908"/>
                  </a:lnTo>
                  <a:lnTo>
                    <a:pt x="732" y="2905"/>
                  </a:lnTo>
                  <a:lnTo>
                    <a:pt x="703" y="2899"/>
                  </a:lnTo>
                  <a:lnTo>
                    <a:pt x="674" y="2893"/>
                  </a:lnTo>
                  <a:lnTo>
                    <a:pt x="646" y="2885"/>
                  </a:lnTo>
                  <a:lnTo>
                    <a:pt x="618" y="2875"/>
                  </a:lnTo>
                  <a:lnTo>
                    <a:pt x="591" y="2865"/>
                  </a:lnTo>
                  <a:lnTo>
                    <a:pt x="564" y="2854"/>
                  </a:lnTo>
                  <a:lnTo>
                    <a:pt x="538" y="2841"/>
                  </a:lnTo>
                  <a:lnTo>
                    <a:pt x="513" y="2827"/>
                  </a:lnTo>
                  <a:lnTo>
                    <a:pt x="489" y="2812"/>
                  </a:lnTo>
                  <a:lnTo>
                    <a:pt x="465" y="2795"/>
                  </a:lnTo>
                  <a:lnTo>
                    <a:pt x="442" y="2778"/>
                  </a:lnTo>
                  <a:lnTo>
                    <a:pt x="420" y="2760"/>
                  </a:lnTo>
                  <a:lnTo>
                    <a:pt x="399" y="2740"/>
                  </a:lnTo>
                  <a:lnTo>
                    <a:pt x="379" y="2720"/>
                  </a:lnTo>
                  <a:lnTo>
                    <a:pt x="360" y="2698"/>
                  </a:lnTo>
                  <a:lnTo>
                    <a:pt x="342" y="2677"/>
                  </a:lnTo>
                  <a:lnTo>
                    <a:pt x="325" y="2653"/>
                  </a:lnTo>
                  <a:lnTo>
                    <a:pt x="309" y="2629"/>
                  </a:lnTo>
                  <a:lnTo>
                    <a:pt x="295" y="2604"/>
                  </a:lnTo>
                  <a:lnTo>
                    <a:pt x="281" y="2579"/>
                  </a:lnTo>
                  <a:lnTo>
                    <a:pt x="269" y="2552"/>
                  </a:lnTo>
                  <a:lnTo>
                    <a:pt x="258" y="2525"/>
                  </a:lnTo>
                  <a:lnTo>
                    <a:pt x="249" y="2498"/>
                  </a:lnTo>
                  <a:lnTo>
                    <a:pt x="240" y="2469"/>
                  </a:lnTo>
                  <a:lnTo>
                    <a:pt x="233" y="2440"/>
                  </a:lnTo>
                  <a:lnTo>
                    <a:pt x="228" y="2411"/>
                  </a:lnTo>
                  <a:lnTo>
                    <a:pt x="5" y="924"/>
                  </a:lnTo>
                  <a:lnTo>
                    <a:pt x="5" y="924"/>
                  </a:lnTo>
                  <a:lnTo>
                    <a:pt x="2" y="894"/>
                  </a:lnTo>
                  <a:lnTo>
                    <a:pt x="0" y="865"/>
                  </a:lnTo>
                  <a:lnTo>
                    <a:pt x="0" y="835"/>
                  </a:lnTo>
                  <a:lnTo>
                    <a:pt x="1" y="806"/>
                  </a:lnTo>
                  <a:lnTo>
                    <a:pt x="3" y="777"/>
                  </a:lnTo>
                  <a:lnTo>
                    <a:pt x="6" y="748"/>
                  </a:lnTo>
                  <a:lnTo>
                    <a:pt x="12" y="720"/>
                  </a:lnTo>
                  <a:lnTo>
                    <a:pt x="19" y="693"/>
                  </a:lnTo>
                  <a:lnTo>
                    <a:pt x="28" y="665"/>
                  </a:lnTo>
                  <a:lnTo>
                    <a:pt x="37" y="639"/>
                  </a:lnTo>
                  <a:lnTo>
                    <a:pt x="48" y="612"/>
                  </a:lnTo>
                  <a:lnTo>
                    <a:pt x="60" y="587"/>
                  </a:lnTo>
                  <a:lnTo>
                    <a:pt x="72" y="562"/>
                  </a:lnTo>
                  <a:lnTo>
                    <a:pt x="87" y="537"/>
                  </a:lnTo>
                  <a:lnTo>
                    <a:pt x="103" y="514"/>
                  </a:lnTo>
                  <a:lnTo>
                    <a:pt x="121" y="491"/>
                  </a:lnTo>
                  <a:lnTo>
                    <a:pt x="139" y="469"/>
                  </a:lnTo>
                  <a:lnTo>
                    <a:pt x="158" y="448"/>
                  </a:lnTo>
                  <a:lnTo>
                    <a:pt x="177" y="427"/>
                  </a:lnTo>
                  <a:lnTo>
                    <a:pt x="198" y="408"/>
                  </a:lnTo>
                  <a:lnTo>
                    <a:pt x="221" y="389"/>
                  </a:lnTo>
                  <a:lnTo>
                    <a:pt x="244" y="372"/>
                  </a:lnTo>
                  <a:lnTo>
                    <a:pt x="268" y="356"/>
                  </a:lnTo>
                  <a:lnTo>
                    <a:pt x="292" y="341"/>
                  </a:lnTo>
                  <a:lnTo>
                    <a:pt x="318" y="327"/>
                  </a:lnTo>
                  <a:lnTo>
                    <a:pt x="345" y="314"/>
                  </a:lnTo>
                  <a:lnTo>
                    <a:pt x="372" y="302"/>
                  </a:lnTo>
                  <a:lnTo>
                    <a:pt x="400" y="291"/>
                  </a:lnTo>
                  <a:lnTo>
                    <a:pt x="429" y="283"/>
                  </a:lnTo>
                  <a:lnTo>
                    <a:pt x="458" y="275"/>
                  </a:lnTo>
                  <a:lnTo>
                    <a:pt x="489" y="269"/>
                  </a:lnTo>
                  <a:lnTo>
                    <a:pt x="519" y="263"/>
                  </a:lnTo>
                  <a:lnTo>
                    <a:pt x="519" y="263"/>
                  </a:lnTo>
                  <a:close/>
                  <a:moveTo>
                    <a:pt x="1532" y="2061"/>
                  </a:moveTo>
                  <a:lnTo>
                    <a:pt x="1532" y="2061"/>
                  </a:lnTo>
                  <a:lnTo>
                    <a:pt x="1536" y="2083"/>
                  </a:lnTo>
                  <a:lnTo>
                    <a:pt x="1543" y="2102"/>
                  </a:lnTo>
                  <a:lnTo>
                    <a:pt x="1552" y="2123"/>
                  </a:lnTo>
                  <a:lnTo>
                    <a:pt x="1562" y="2141"/>
                  </a:lnTo>
                  <a:lnTo>
                    <a:pt x="1575" y="2158"/>
                  </a:lnTo>
                  <a:lnTo>
                    <a:pt x="1589" y="2173"/>
                  </a:lnTo>
                  <a:lnTo>
                    <a:pt x="1606" y="2189"/>
                  </a:lnTo>
                  <a:lnTo>
                    <a:pt x="1624" y="2202"/>
                  </a:lnTo>
                  <a:lnTo>
                    <a:pt x="1643" y="2213"/>
                  </a:lnTo>
                  <a:lnTo>
                    <a:pt x="1664" y="2223"/>
                  </a:lnTo>
                  <a:lnTo>
                    <a:pt x="1687" y="2231"/>
                  </a:lnTo>
                  <a:lnTo>
                    <a:pt x="1711" y="2236"/>
                  </a:lnTo>
                  <a:lnTo>
                    <a:pt x="1736" y="2240"/>
                  </a:lnTo>
                  <a:lnTo>
                    <a:pt x="1763" y="2243"/>
                  </a:lnTo>
                  <a:lnTo>
                    <a:pt x="1791" y="2241"/>
                  </a:lnTo>
                  <a:lnTo>
                    <a:pt x="1820" y="2239"/>
                  </a:lnTo>
                  <a:lnTo>
                    <a:pt x="1820" y="2239"/>
                  </a:lnTo>
                  <a:lnTo>
                    <a:pt x="1845" y="2234"/>
                  </a:lnTo>
                  <a:lnTo>
                    <a:pt x="1870" y="2227"/>
                  </a:lnTo>
                  <a:lnTo>
                    <a:pt x="1893" y="2219"/>
                  </a:lnTo>
                  <a:lnTo>
                    <a:pt x="1914" y="2208"/>
                  </a:lnTo>
                  <a:lnTo>
                    <a:pt x="1935" y="2195"/>
                  </a:lnTo>
                  <a:lnTo>
                    <a:pt x="1953" y="2181"/>
                  </a:lnTo>
                  <a:lnTo>
                    <a:pt x="1969" y="2166"/>
                  </a:lnTo>
                  <a:lnTo>
                    <a:pt x="1985" y="2149"/>
                  </a:lnTo>
                  <a:lnTo>
                    <a:pt x="1999" y="2131"/>
                  </a:lnTo>
                  <a:lnTo>
                    <a:pt x="2010" y="2113"/>
                  </a:lnTo>
                  <a:lnTo>
                    <a:pt x="2019" y="2094"/>
                  </a:lnTo>
                  <a:lnTo>
                    <a:pt x="2027" y="2074"/>
                  </a:lnTo>
                  <a:lnTo>
                    <a:pt x="2031" y="2054"/>
                  </a:lnTo>
                  <a:lnTo>
                    <a:pt x="2034" y="2033"/>
                  </a:lnTo>
                  <a:lnTo>
                    <a:pt x="2036" y="2013"/>
                  </a:lnTo>
                  <a:lnTo>
                    <a:pt x="2033" y="1992"/>
                  </a:lnTo>
                  <a:lnTo>
                    <a:pt x="2033" y="1992"/>
                  </a:lnTo>
                  <a:lnTo>
                    <a:pt x="2029" y="1973"/>
                  </a:lnTo>
                  <a:lnTo>
                    <a:pt x="2023" y="1954"/>
                  </a:lnTo>
                  <a:lnTo>
                    <a:pt x="2015" y="1935"/>
                  </a:lnTo>
                  <a:lnTo>
                    <a:pt x="2005" y="1916"/>
                  </a:lnTo>
                  <a:lnTo>
                    <a:pt x="1993" y="1899"/>
                  </a:lnTo>
                  <a:lnTo>
                    <a:pt x="1980" y="1883"/>
                  </a:lnTo>
                  <a:lnTo>
                    <a:pt x="1964" y="1867"/>
                  </a:lnTo>
                  <a:lnTo>
                    <a:pt x="1947" y="1853"/>
                  </a:lnTo>
                  <a:lnTo>
                    <a:pt x="1928" y="1840"/>
                  </a:lnTo>
                  <a:lnTo>
                    <a:pt x="1908" y="1829"/>
                  </a:lnTo>
                  <a:lnTo>
                    <a:pt x="1885" y="1819"/>
                  </a:lnTo>
                  <a:lnTo>
                    <a:pt x="1863" y="1812"/>
                  </a:lnTo>
                  <a:lnTo>
                    <a:pt x="1837" y="1807"/>
                  </a:lnTo>
                  <a:lnTo>
                    <a:pt x="1825" y="1805"/>
                  </a:lnTo>
                  <a:lnTo>
                    <a:pt x="1811" y="1804"/>
                  </a:lnTo>
                  <a:lnTo>
                    <a:pt x="1798" y="1804"/>
                  </a:lnTo>
                  <a:lnTo>
                    <a:pt x="1784" y="1804"/>
                  </a:lnTo>
                  <a:lnTo>
                    <a:pt x="1770" y="1805"/>
                  </a:lnTo>
                  <a:lnTo>
                    <a:pt x="1756" y="1806"/>
                  </a:lnTo>
                  <a:lnTo>
                    <a:pt x="1756" y="1806"/>
                  </a:lnTo>
                  <a:lnTo>
                    <a:pt x="1728" y="1812"/>
                  </a:lnTo>
                  <a:lnTo>
                    <a:pt x="1701" y="1818"/>
                  </a:lnTo>
                  <a:lnTo>
                    <a:pt x="1677" y="1828"/>
                  </a:lnTo>
                  <a:lnTo>
                    <a:pt x="1654" y="1839"/>
                  </a:lnTo>
                  <a:lnTo>
                    <a:pt x="1633" y="1851"/>
                  </a:lnTo>
                  <a:lnTo>
                    <a:pt x="1614" y="1865"/>
                  </a:lnTo>
                  <a:lnTo>
                    <a:pt x="1596" y="1881"/>
                  </a:lnTo>
                  <a:lnTo>
                    <a:pt x="1580" y="1897"/>
                  </a:lnTo>
                  <a:lnTo>
                    <a:pt x="1567" y="1915"/>
                  </a:lnTo>
                  <a:lnTo>
                    <a:pt x="1555" y="1934"/>
                  </a:lnTo>
                  <a:lnTo>
                    <a:pt x="1545" y="1954"/>
                  </a:lnTo>
                  <a:lnTo>
                    <a:pt x="1539" y="1975"/>
                  </a:lnTo>
                  <a:lnTo>
                    <a:pt x="1533" y="1995"/>
                  </a:lnTo>
                  <a:lnTo>
                    <a:pt x="1531" y="2017"/>
                  </a:lnTo>
                  <a:lnTo>
                    <a:pt x="1531" y="2038"/>
                  </a:lnTo>
                  <a:lnTo>
                    <a:pt x="1532" y="2061"/>
                  </a:lnTo>
                  <a:lnTo>
                    <a:pt x="1532" y="2061"/>
                  </a:lnTo>
                  <a:close/>
                  <a:moveTo>
                    <a:pt x="1111" y="1258"/>
                  </a:moveTo>
                  <a:lnTo>
                    <a:pt x="1111" y="1258"/>
                  </a:lnTo>
                  <a:lnTo>
                    <a:pt x="1116" y="1281"/>
                  </a:lnTo>
                  <a:lnTo>
                    <a:pt x="1122" y="1305"/>
                  </a:lnTo>
                  <a:lnTo>
                    <a:pt x="1130" y="1327"/>
                  </a:lnTo>
                  <a:lnTo>
                    <a:pt x="1139" y="1347"/>
                  </a:lnTo>
                  <a:lnTo>
                    <a:pt x="1151" y="1367"/>
                  </a:lnTo>
                  <a:lnTo>
                    <a:pt x="1162" y="1384"/>
                  </a:lnTo>
                  <a:lnTo>
                    <a:pt x="1175" y="1401"/>
                  </a:lnTo>
                  <a:lnTo>
                    <a:pt x="1190" y="1418"/>
                  </a:lnTo>
                  <a:lnTo>
                    <a:pt x="1204" y="1433"/>
                  </a:lnTo>
                  <a:lnTo>
                    <a:pt x="1220" y="1447"/>
                  </a:lnTo>
                  <a:lnTo>
                    <a:pt x="1237" y="1461"/>
                  </a:lnTo>
                  <a:lnTo>
                    <a:pt x="1254" y="1474"/>
                  </a:lnTo>
                  <a:lnTo>
                    <a:pt x="1271" y="1486"/>
                  </a:lnTo>
                  <a:lnTo>
                    <a:pt x="1288" y="1496"/>
                  </a:lnTo>
                  <a:lnTo>
                    <a:pt x="1324" y="1518"/>
                  </a:lnTo>
                  <a:lnTo>
                    <a:pt x="1359" y="1537"/>
                  </a:lnTo>
                  <a:lnTo>
                    <a:pt x="1394" y="1556"/>
                  </a:lnTo>
                  <a:lnTo>
                    <a:pt x="1425" y="1573"/>
                  </a:lnTo>
                  <a:lnTo>
                    <a:pt x="1455" y="1590"/>
                  </a:lnTo>
                  <a:lnTo>
                    <a:pt x="1468" y="1600"/>
                  </a:lnTo>
                  <a:lnTo>
                    <a:pt x="1479" y="1609"/>
                  </a:lnTo>
                  <a:lnTo>
                    <a:pt x="1490" y="1618"/>
                  </a:lnTo>
                  <a:lnTo>
                    <a:pt x="1499" y="1627"/>
                  </a:lnTo>
                  <a:lnTo>
                    <a:pt x="1507" y="1638"/>
                  </a:lnTo>
                  <a:lnTo>
                    <a:pt x="1514" y="1648"/>
                  </a:lnTo>
                  <a:lnTo>
                    <a:pt x="1518" y="1658"/>
                  </a:lnTo>
                  <a:lnTo>
                    <a:pt x="1521" y="1670"/>
                  </a:lnTo>
                  <a:lnTo>
                    <a:pt x="1538" y="1784"/>
                  </a:lnTo>
                  <a:lnTo>
                    <a:pt x="1937" y="1729"/>
                  </a:lnTo>
                  <a:lnTo>
                    <a:pt x="1913" y="1563"/>
                  </a:lnTo>
                  <a:lnTo>
                    <a:pt x="1913" y="1563"/>
                  </a:lnTo>
                  <a:lnTo>
                    <a:pt x="1909" y="1546"/>
                  </a:lnTo>
                  <a:lnTo>
                    <a:pt x="1904" y="1529"/>
                  </a:lnTo>
                  <a:lnTo>
                    <a:pt x="1897" y="1513"/>
                  </a:lnTo>
                  <a:lnTo>
                    <a:pt x="1889" y="1497"/>
                  </a:lnTo>
                  <a:lnTo>
                    <a:pt x="1879" y="1483"/>
                  </a:lnTo>
                  <a:lnTo>
                    <a:pt x="1866" y="1468"/>
                  </a:lnTo>
                  <a:lnTo>
                    <a:pt x="1854" y="1455"/>
                  </a:lnTo>
                  <a:lnTo>
                    <a:pt x="1840" y="1442"/>
                  </a:lnTo>
                  <a:lnTo>
                    <a:pt x="1826" y="1429"/>
                  </a:lnTo>
                  <a:lnTo>
                    <a:pt x="1810" y="1418"/>
                  </a:lnTo>
                  <a:lnTo>
                    <a:pt x="1794" y="1406"/>
                  </a:lnTo>
                  <a:lnTo>
                    <a:pt x="1778" y="1394"/>
                  </a:lnTo>
                  <a:lnTo>
                    <a:pt x="1743" y="1372"/>
                  </a:lnTo>
                  <a:lnTo>
                    <a:pt x="1707" y="1352"/>
                  </a:lnTo>
                  <a:lnTo>
                    <a:pt x="1637" y="1314"/>
                  </a:lnTo>
                  <a:lnTo>
                    <a:pt x="1606" y="1295"/>
                  </a:lnTo>
                  <a:lnTo>
                    <a:pt x="1577" y="1277"/>
                  </a:lnTo>
                  <a:lnTo>
                    <a:pt x="1563" y="1267"/>
                  </a:lnTo>
                  <a:lnTo>
                    <a:pt x="1551" y="1258"/>
                  </a:lnTo>
                  <a:lnTo>
                    <a:pt x="1541" y="1249"/>
                  </a:lnTo>
                  <a:lnTo>
                    <a:pt x="1531" y="1239"/>
                  </a:lnTo>
                  <a:lnTo>
                    <a:pt x="1523" y="1230"/>
                  </a:lnTo>
                  <a:lnTo>
                    <a:pt x="1517" y="1219"/>
                  </a:lnTo>
                  <a:lnTo>
                    <a:pt x="1513" y="1209"/>
                  </a:lnTo>
                  <a:lnTo>
                    <a:pt x="1511" y="1198"/>
                  </a:lnTo>
                  <a:lnTo>
                    <a:pt x="1511" y="1198"/>
                  </a:lnTo>
                  <a:lnTo>
                    <a:pt x="1509" y="1184"/>
                  </a:lnTo>
                  <a:lnTo>
                    <a:pt x="1509" y="1171"/>
                  </a:lnTo>
                  <a:lnTo>
                    <a:pt x="1513" y="1159"/>
                  </a:lnTo>
                  <a:lnTo>
                    <a:pt x="1517" y="1148"/>
                  </a:lnTo>
                  <a:lnTo>
                    <a:pt x="1523" y="1138"/>
                  </a:lnTo>
                  <a:lnTo>
                    <a:pt x="1531" y="1129"/>
                  </a:lnTo>
                  <a:lnTo>
                    <a:pt x="1540" y="1121"/>
                  </a:lnTo>
                  <a:lnTo>
                    <a:pt x="1550" y="1113"/>
                  </a:lnTo>
                  <a:lnTo>
                    <a:pt x="1561" y="1107"/>
                  </a:lnTo>
                  <a:lnTo>
                    <a:pt x="1573" y="1101"/>
                  </a:lnTo>
                  <a:lnTo>
                    <a:pt x="1586" y="1096"/>
                  </a:lnTo>
                  <a:lnTo>
                    <a:pt x="1599" y="1091"/>
                  </a:lnTo>
                  <a:lnTo>
                    <a:pt x="1613" y="1087"/>
                  </a:lnTo>
                  <a:lnTo>
                    <a:pt x="1626" y="1084"/>
                  </a:lnTo>
                  <a:lnTo>
                    <a:pt x="1655" y="1080"/>
                  </a:lnTo>
                  <a:lnTo>
                    <a:pt x="1655" y="1080"/>
                  </a:lnTo>
                  <a:lnTo>
                    <a:pt x="1672" y="1078"/>
                  </a:lnTo>
                  <a:lnTo>
                    <a:pt x="1691" y="1078"/>
                  </a:lnTo>
                  <a:lnTo>
                    <a:pt x="1710" y="1081"/>
                  </a:lnTo>
                  <a:lnTo>
                    <a:pt x="1729" y="1084"/>
                  </a:lnTo>
                  <a:lnTo>
                    <a:pt x="1750" y="1089"/>
                  </a:lnTo>
                  <a:lnTo>
                    <a:pt x="1770" y="1096"/>
                  </a:lnTo>
                  <a:lnTo>
                    <a:pt x="1790" y="1104"/>
                  </a:lnTo>
                  <a:lnTo>
                    <a:pt x="1810" y="1113"/>
                  </a:lnTo>
                  <a:lnTo>
                    <a:pt x="1830" y="1123"/>
                  </a:lnTo>
                  <a:lnTo>
                    <a:pt x="1851" y="1133"/>
                  </a:lnTo>
                  <a:lnTo>
                    <a:pt x="1870" y="1145"/>
                  </a:lnTo>
                  <a:lnTo>
                    <a:pt x="1889" y="1157"/>
                  </a:lnTo>
                  <a:lnTo>
                    <a:pt x="1908" y="1170"/>
                  </a:lnTo>
                  <a:lnTo>
                    <a:pt x="1926" y="1183"/>
                  </a:lnTo>
                  <a:lnTo>
                    <a:pt x="1943" y="1197"/>
                  </a:lnTo>
                  <a:lnTo>
                    <a:pt x="1959" y="1210"/>
                  </a:lnTo>
                  <a:lnTo>
                    <a:pt x="2158" y="953"/>
                  </a:lnTo>
                  <a:lnTo>
                    <a:pt x="2158" y="953"/>
                  </a:lnTo>
                  <a:lnTo>
                    <a:pt x="2125" y="926"/>
                  </a:lnTo>
                  <a:lnTo>
                    <a:pt x="2091" y="901"/>
                  </a:lnTo>
                  <a:lnTo>
                    <a:pt x="2057" y="879"/>
                  </a:lnTo>
                  <a:lnTo>
                    <a:pt x="2021" y="857"/>
                  </a:lnTo>
                  <a:lnTo>
                    <a:pt x="1985" y="838"/>
                  </a:lnTo>
                  <a:lnTo>
                    <a:pt x="1948" y="820"/>
                  </a:lnTo>
                  <a:lnTo>
                    <a:pt x="1911" y="805"/>
                  </a:lnTo>
                  <a:lnTo>
                    <a:pt x="1874" y="792"/>
                  </a:lnTo>
                  <a:lnTo>
                    <a:pt x="1836" y="780"/>
                  </a:lnTo>
                  <a:lnTo>
                    <a:pt x="1798" y="772"/>
                  </a:lnTo>
                  <a:lnTo>
                    <a:pt x="1759" y="764"/>
                  </a:lnTo>
                  <a:lnTo>
                    <a:pt x="1719" y="760"/>
                  </a:lnTo>
                  <a:lnTo>
                    <a:pt x="1680" y="757"/>
                  </a:lnTo>
                  <a:lnTo>
                    <a:pt x="1641" y="757"/>
                  </a:lnTo>
                  <a:lnTo>
                    <a:pt x="1600" y="759"/>
                  </a:lnTo>
                  <a:lnTo>
                    <a:pt x="1560" y="763"/>
                  </a:lnTo>
                  <a:lnTo>
                    <a:pt x="1560" y="763"/>
                  </a:lnTo>
                  <a:lnTo>
                    <a:pt x="1533" y="767"/>
                  </a:lnTo>
                  <a:lnTo>
                    <a:pt x="1507" y="772"/>
                  </a:lnTo>
                  <a:lnTo>
                    <a:pt x="1481" y="777"/>
                  </a:lnTo>
                  <a:lnTo>
                    <a:pt x="1457" y="784"/>
                  </a:lnTo>
                  <a:lnTo>
                    <a:pt x="1432" y="791"/>
                  </a:lnTo>
                  <a:lnTo>
                    <a:pt x="1409" y="799"/>
                  </a:lnTo>
                  <a:lnTo>
                    <a:pt x="1386" y="808"/>
                  </a:lnTo>
                  <a:lnTo>
                    <a:pt x="1364" y="817"/>
                  </a:lnTo>
                  <a:lnTo>
                    <a:pt x="1341" y="828"/>
                  </a:lnTo>
                  <a:lnTo>
                    <a:pt x="1321" y="839"/>
                  </a:lnTo>
                  <a:lnTo>
                    <a:pt x="1301" y="851"/>
                  </a:lnTo>
                  <a:lnTo>
                    <a:pt x="1282" y="862"/>
                  </a:lnTo>
                  <a:lnTo>
                    <a:pt x="1263" y="876"/>
                  </a:lnTo>
                  <a:lnTo>
                    <a:pt x="1245" y="891"/>
                  </a:lnTo>
                  <a:lnTo>
                    <a:pt x="1229" y="905"/>
                  </a:lnTo>
                  <a:lnTo>
                    <a:pt x="1213" y="920"/>
                  </a:lnTo>
                  <a:lnTo>
                    <a:pt x="1198" y="936"/>
                  </a:lnTo>
                  <a:lnTo>
                    <a:pt x="1184" y="953"/>
                  </a:lnTo>
                  <a:lnTo>
                    <a:pt x="1172" y="970"/>
                  </a:lnTo>
                  <a:lnTo>
                    <a:pt x="1159" y="989"/>
                  </a:lnTo>
                  <a:lnTo>
                    <a:pt x="1149" y="1007"/>
                  </a:lnTo>
                  <a:lnTo>
                    <a:pt x="1139" y="1027"/>
                  </a:lnTo>
                  <a:lnTo>
                    <a:pt x="1130" y="1047"/>
                  </a:lnTo>
                  <a:lnTo>
                    <a:pt x="1124" y="1068"/>
                  </a:lnTo>
                  <a:lnTo>
                    <a:pt x="1118" y="1089"/>
                  </a:lnTo>
                  <a:lnTo>
                    <a:pt x="1112" y="1111"/>
                  </a:lnTo>
                  <a:lnTo>
                    <a:pt x="1109" y="1133"/>
                  </a:lnTo>
                  <a:lnTo>
                    <a:pt x="1107" y="1157"/>
                  </a:lnTo>
                  <a:lnTo>
                    <a:pt x="1106" y="1181"/>
                  </a:lnTo>
                  <a:lnTo>
                    <a:pt x="1106" y="1206"/>
                  </a:lnTo>
                  <a:lnTo>
                    <a:pt x="1108" y="1232"/>
                  </a:lnTo>
                  <a:lnTo>
                    <a:pt x="1111" y="1258"/>
                  </a:lnTo>
                  <a:lnTo>
                    <a:pt x="1111" y="12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33"/>
            <p:cNvSpPr>
              <a:spLocks noEditPoints="1"/>
            </p:cNvSpPr>
            <p:nvPr/>
          </p:nvSpPr>
          <p:spPr bwMode="auto">
            <a:xfrm flipH="1">
              <a:off x="10670986" y="5708192"/>
              <a:ext cx="1194006" cy="936475"/>
            </a:xfrm>
            <a:custGeom>
              <a:avLst/>
              <a:gdLst>
                <a:gd name="T0" fmla="*/ 110 w 4121"/>
                <a:gd name="T1" fmla="*/ 1849 h 3773"/>
                <a:gd name="T2" fmla="*/ 560 w 4121"/>
                <a:gd name="T3" fmla="*/ 1428 h 3773"/>
                <a:gd name="T4" fmla="*/ 583 w 4121"/>
                <a:gd name="T5" fmla="*/ 1171 h 3773"/>
                <a:gd name="T6" fmla="*/ 746 w 4121"/>
                <a:gd name="T7" fmla="*/ 811 h 3773"/>
                <a:gd name="T8" fmla="*/ 1073 w 4121"/>
                <a:gd name="T9" fmla="*/ 587 h 3773"/>
                <a:gd name="T10" fmla="*/ 1434 w 4121"/>
                <a:gd name="T11" fmla="*/ 536 h 3773"/>
                <a:gd name="T12" fmla="*/ 1747 w 4121"/>
                <a:gd name="T13" fmla="*/ 641 h 3773"/>
                <a:gd name="T14" fmla="*/ 1886 w 4121"/>
                <a:gd name="T15" fmla="*/ 460 h 3773"/>
                <a:gd name="T16" fmla="*/ 2248 w 4121"/>
                <a:gd name="T17" fmla="*/ 88 h 3773"/>
                <a:gd name="T18" fmla="*/ 2495 w 4121"/>
                <a:gd name="T19" fmla="*/ 10 h 3773"/>
                <a:gd name="T20" fmla="*/ 2907 w 4121"/>
                <a:gd name="T21" fmla="*/ 49 h 3773"/>
                <a:gd name="T22" fmla="*/ 3156 w 4121"/>
                <a:gd name="T23" fmla="*/ 193 h 3773"/>
                <a:gd name="T24" fmla="*/ 3365 w 4121"/>
                <a:gd name="T25" fmla="*/ 470 h 3773"/>
                <a:gd name="T26" fmla="*/ 3429 w 4121"/>
                <a:gd name="T27" fmla="*/ 832 h 3773"/>
                <a:gd name="T28" fmla="*/ 3490 w 4121"/>
                <a:gd name="T29" fmla="*/ 1036 h 3773"/>
                <a:gd name="T30" fmla="*/ 3782 w 4121"/>
                <a:gd name="T31" fmla="*/ 1191 h 3773"/>
                <a:gd name="T32" fmla="*/ 4026 w 4121"/>
                <a:gd name="T33" fmla="*/ 1489 h 3773"/>
                <a:gd name="T34" fmla="*/ 4121 w 4121"/>
                <a:gd name="T35" fmla="*/ 1914 h 3773"/>
                <a:gd name="T36" fmla="*/ 3972 w 4121"/>
                <a:gd name="T37" fmla="*/ 2367 h 3773"/>
                <a:gd name="T38" fmla="*/ 3542 w 4121"/>
                <a:gd name="T39" fmla="*/ 2710 h 3773"/>
                <a:gd name="T40" fmla="*/ 3229 w 4121"/>
                <a:gd name="T41" fmla="*/ 2775 h 3773"/>
                <a:gd name="T42" fmla="*/ 3084 w 4121"/>
                <a:gd name="T43" fmla="*/ 3035 h 3773"/>
                <a:gd name="T44" fmla="*/ 2956 w 4121"/>
                <a:gd name="T45" fmla="*/ 3335 h 3773"/>
                <a:gd name="T46" fmla="*/ 3193 w 4121"/>
                <a:gd name="T47" fmla="*/ 3633 h 3773"/>
                <a:gd name="T48" fmla="*/ 3453 w 4121"/>
                <a:gd name="T49" fmla="*/ 3773 h 3773"/>
                <a:gd name="T50" fmla="*/ 3054 w 4121"/>
                <a:gd name="T51" fmla="*/ 3729 h 3773"/>
                <a:gd name="T52" fmla="*/ 2410 w 4121"/>
                <a:gd name="T53" fmla="*/ 3499 h 3773"/>
                <a:gd name="T54" fmla="*/ 2109 w 4121"/>
                <a:gd name="T55" fmla="*/ 3497 h 3773"/>
                <a:gd name="T56" fmla="*/ 1823 w 4121"/>
                <a:gd name="T57" fmla="*/ 3388 h 3773"/>
                <a:gd name="T58" fmla="*/ 1593 w 4121"/>
                <a:gd name="T59" fmla="*/ 3191 h 3773"/>
                <a:gd name="T60" fmla="*/ 1326 w 4121"/>
                <a:gd name="T61" fmla="*/ 3176 h 3773"/>
                <a:gd name="T62" fmla="*/ 985 w 4121"/>
                <a:gd name="T63" fmla="*/ 3235 h 3773"/>
                <a:gd name="T64" fmla="*/ 494 w 4121"/>
                <a:gd name="T65" fmla="*/ 3108 h 3773"/>
                <a:gd name="T66" fmla="*/ 233 w 4121"/>
                <a:gd name="T67" fmla="*/ 2898 h 3773"/>
                <a:gd name="T68" fmla="*/ 14 w 4121"/>
                <a:gd name="T69" fmla="*/ 2438 h 3773"/>
                <a:gd name="T70" fmla="*/ 2151 w 4121"/>
                <a:gd name="T71" fmla="*/ 2671 h 3773"/>
                <a:gd name="T72" fmla="*/ 2319 w 4121"/>
                <a:gd name="T73" fmla="*/ 2762 h 3773"/>
                <a:gd name="T74" fmla="*/ 2475 w 4121"/>
                <a:gd name="T75" fmla="*/ 2675 h 3773"/>
                <a:gd name="T76" fmla="*/ 2486 w 4121"/>
                <a:gd name="T77" fmla="*/ 2501 h 3773"/>
                <a:gd name="T78" fmla="*/ 2327 w 4121"/>
                <a:gd name="T79" fmla="*/ 2397 h 3773"/>
                <a:gd name="T80" fmla="*/ 2163 w 4121"/>
                <a:gd name="T81" fmla="*/ 2467 h 3773"/>
                <a:gd name="T82" fmla="*/ 1455 w 4121"/>
                <a:gd name="T83" fmla="*/ 1532 h 3773"/>
                <a:gd name="T84" fmla="*/ 1584 w 4121"/>
                <a:gd name="T85" fmla="*/ 1806 h 3773"/>
                <a:gd name="T86" fmla="*/ 1940 w 4121"/>
                <a:gd name="T87" fmla="*/ 2045 h 3773"/>
                <a:gd name="T88" fmla="*/ 2287 w 4121"/>
                <a:gd name="T89" fmla="*/ 2229 h 3773"/>
                <a:gd name="T90" fmla="*/ 2132 w 4121"/>
                <a:gd name="T91" fmla="*/ 1968 h 3773"/>
                <a:gd name="T92" fmla="*/ 1812 w 4121"/>
                <a:gd name="T93" fmla="*/ 1667 h 3773"/>
                <a:gd name="T94" fmla="*/ 1749 w 4121"/>
                <a:gd name="T95" fmla="*/ 1426 h 3773"/>
                <a:gd name="T96" fmla="*/ 1845 w 4121"/>
                <a:gd name="T97" fmla="*/ 1328 h 3773"/>
                <a:gd name="T98" fmla="*/ 2007 w 4121"/>
                <a:gd name="T99" fmla="*/ 1372 h 3773"/>
                <a:gd name="T100" fmla="*/ 2072 w 4121"/>
                <a:gd name="T101" fmla="*/ 1546 h 3773"/>
                <a:gd name="T102" fmla="*/ 2003 w 4121"/>
                <a:gd name="T103" fmla="*/ 1651 h 3773"/>
                <a:gd name="T104" fmla="*/ 2114 w 4121"/>
                <a:gd name="T105" fmla="*/ 1721 h 3773"/>
                <a:gd name="T106" fmla="*/ 2254 w 4121"/>
                <a:gd name="T107" fmla="*/ 1704 h 3773"/>
                <a:gd name="T108" fmla="*/ 2345 w 4121"/>
                <a:gd name="T109" fmla="*/ 1535 h 3773"/>
                <a:gd name="T110" fmla="*/ 2289 w 4121"/>
                <a:gd name="T111" fmla="*/ 1377 h 3773"/>
                <a:gd name="T112" fmla="*/ 2119 w 4121"/>
                <a:gd name="T113" fmla="*/ 1243 h 3773"/>
                <a:gd name="T114" fmla="*/ 1829 w 4121"/>
                <a:gd name="T115" fmla="*/ 1204 h 3773"/>
                <a:gd name="T116" fmla="*/ 1585 w 4121"/>
                <a:gd name="T117" fmla="*/ 1262 h 3773"/>
                <a:gd name="T118" fmla="*/ 1468 w 4121"/>
                <a:gd name="T119" fmla="*/ 1373 h 3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21" h="3773">
                  <a:moveTo>
                    <a:pt x="1" y="2252"/>
                  </a:moveTo>
                  <a:lnTo>
                    <a:pt x="1" y="2252"/>
                  </a:lnTo>
                  <a:lnTo>
                    <a:pt x="4" y="2205"/>
                  </a:lnTo>
                  <a:lnTo>
                    <a:pt x="9" y="2158"/>
                  </a:lnTo>
                  <a:lnTo>
                    <a:pt x="17" y="2113"/>
                  </a:lnTo>
                  <a:lnTo>
                    <a:pt x="27" y="2067"/>
                  </a:lnTo>
                  <a:lnTo>
                    <a:pt x="40" y="2022"/>
                  </a:lnTo>
                  <a:lnTo>
                    <a:pt x="54" y="1978"/>
                  </a:lnTo>
                  <a:lnTo>
                    <a:pt x="71" y="1934"/>
                  </a:lnTo>
                  <a:lnTo>
                    <a:pt x="89" y="1891"/>
                  </a:lnTo>
                  <a:lnTo>
                    <a:pt x="110" y="1849"/>
                  </a:lnTo>
                  <a:lnTo>
                    <a:pt x="134" y="1809"/>
                  </a:lnTo>
                  <a:lnTo>
                    <a:pt x="159" y="1769"/>
                  </a:lnTo>
                  <a:lnTo>
                    <a:pt x="187" y="1730"/>
                  </a:lnTo>
                  <a:lnTo>
                    <a:pt x="216" y="1694"/>
                  </a:lnTo>
                  <a:lnTo>
                    <a:pt x="246" y="1658"/>
                  </a:lnTo>
                  <a:lnTo>
                    <a:pt x="280" y="1623"/>
                  </a:lnTo>
                  <a:lnTo>
                    <a:pt x="314" y="1590"/>
                  </a:lnTo>
                  <a:lnTo>
                    <a:pt x="314" y="1590"/>
                  </a:lnTo>
                  <a:lnTo>
                    <a:pt x="530" y="1443"/>
                  </a:lnTo>
                  <a:lnTo>
                    <a:pt x="530" y="1443"/>
                  </a:lnTo>
                  <a:lnTo>
                    <a:pt x="560" y="1428"/>
                  </a:lnTo>
                  <a:lnTo>
                    <a:pt x="592" y="1415"/>
                  </a:lnTo>
                  <a:lnTo>
                    <a:pt x="592" y="1415"/>
                  </a:lnTo>
                  <a:lnTo>
                    <a:pt x="584" y="1373"/>
                  </a:lnTo>
                  <a:lnTo>
                    <a:pt x="578" y="1332"/>
                  </a:lnTo>
                  <a:lnTo>
                    <a:pt x="577" y="1310"/>
                  </a:lnTo>
                  <a:lnTo>
                    <a:pt x="576" y="1289"/>
                  </a:lnTo>
                  <a:lnTo>
                    <a:pt x="576" y="1268"/>
                  </a:lnTo>
                  <a:lnTo>
                    <a:pt x="576" y="1247"/>
                  </a:lnTo>
                  <a:lnTo>
                    <a:pt x="576" y="1247"/>
                  </a:lnTo>
                  <a:lnTo>
                    <a:pt x="578" y="1209"/>
                  </a:lnTo>
                  <a:lnTo>
                    <a:pt x="583" y="1171"/>
                  </a:lnTo>
                  <a:lnTo>
                    <a:pt x="589" y="1133"/>
                  </a:lnTo>
                  <a:lnTo>
                    <a:pt x="597" y="1097"/>
                  </a:lnTo>
                  <a:lnTo>
                    <a:pt x="607" y="1062"/>
                  </a:lnTo>
                  <a:lnTo>
                    <a:pt x="620" y="1027"/>
                  </a:lnTo>
                  <a:lnTo>
                    <a:pt x="633" y="994"/>
                  </a:lnTo>
                  <a:lnTo>
                    <a:pt x="648" y="960"/>
                  </a:lnTo>
                  <a:lnTo>
                    <a:pt x="664" y="929"/>
                  </a:lnTo>
                  <a:lnTo>
                    <a:pt x="682" y="898"/>
                  </a:lnTo>
                  <a:lnTo>
                    <a:pt x="703" y="869"/>
                  </a:lnTo>
                  <a:lnTo>
                    <a:pt x="724" y="839"/>
                  </a:lnTo>
                  <a:lnTo>
                    <a:pt x="746" y="811"/>
                  </a:lnTo>
                  <a:lnTo>
                    <a:pt x="770" y="784"/>
                  </a:lnTo>
                  <a:lnTo>
                    <a:pt x="796" y="759"/>
                  </a:lnTo>
                  <a:lnTo>
                    <a:pt x="823" y="735"/>
                  </a:lnTo>
                  <a:lnTo>
                    <a:pt x="850" y="712"/>
                  </a:lnTo>
                  <a:lnTo>
                    <a:pt x="879" y="689"/>
                  </a:lnTo>
                  <a:lnTo>
                    <a:pt x="909" y="669"/>
                  </a:lnTo>
                  <a:lnTo>
                    <a:pt x="939" y="649"/>
                  </a:lnTo>
                  <a:lnTo>
                    <a:pt x="972" y="632"/>
                  </a:lnTo>
                  <a:lnTo>
                    <a:pt x="1004" y="616"/>
                  </a:lnTo>
                  <a:lnTo>
                    <a:pt x="1038" y="600"/>
                  </a:lnTo>
                  <a:lnTo>
                    <a:pt x="1073" y="587"/>
                  </a:lnTo>
                  <a:lnTo>
                    <a:pt x="1108" y="574"/>
                  </a:lnTo>
                  <a:lnTo>
                    <a:pt x="1143" y="564"/>
                  </a:lnTo>
                  <a:lnTo>
                    <a:pt x="1180" y="554"/>
                  </a:lnTo>
                  <a:lnTo>
                    <a:pt x="1218" y="547"/>
                  </a:lnTo>
                  <a:lnTo>
                    <a:pt x="1255" y="541"/>
                  </a:lnTo>
                  <a:lnTo>
                    <a:pt x="1293" y="537"/>
                  </a:lnTo>
                  <a:lnTo>
                    <a:pt x="1332" y="534"/>
                  </a:lnTo>
                  <a:lnTo>
                    <a:pt x="1371" y="533"/>
                  </a:lnTo>
                  <a:lnTo>
                    <a:pt x="1371" y="533"/>
                  </a:lnTo>
                  <a:lnTo>
                    <a:pt x="1403" y="534"/>
                  </a:lnTo>
                  <a:lnTo>
                    <a:pt x="1434" y="536"/>
                  </a:lnTo>
                  <a:lnTo>
                    <a:pt x="1464" y="539"/>
                  </a:lnTo>
                  <a:lnTo>
                    <a:pt x="1495" y="545"/>
                  </a:lnTo>
                  <a:lnTo>
                    <a:pt x="1525" y="550"/>
                  </a:lnTo>
                  <a:lnTo>
                    <a:pt x="1554" y="558"/>
                  </a:lnTo>
                  <a:lnTo>
                    <a:pt x="1583" y="566"/>
                  </a:lnTo>
                  <a:lnTo>
                    <a:pt x="1612" y="576"/>
                  </a:lnTo>
                  <a:lnTo>
                    <a:pt x="1640" y="587"/>
                  </a:lnTo>
                  <a:lnTo>
                    <a:pt x="1667" y="599"/>
                  </a:lnTo>
                  <a:lnTo>
                    <a:pt x="1694" y="612"/>
                  </a:lnTo>
                  <a:lnTo>
                    <a:pt x="1721" y="626"/>
                  </a:lnTo>
                  <a:lnTo>
                    <a:pt x="1747" y="641"/>
                  </a:lnTo>
                  <a:lnTo>
                    <a:pt x="1772" y="657"/>
                  </a:lnTo>
                  <a:lnTo>
                    <a:pt x="1796" y="674"/>
                  </a:lnTo>
                  <a:lnTo>
                    <a:pt x="1820" y="693"/>
                  </a:lnTo>
                  <a:lnTo>
                    <a:pt x="1820" y="693"/>
                  </a:lnTo>
                  <a:lnTo>
                    <a:pt x="1824" y="658"/>
                  </a:lnTo>
                  <a:lnTo>
                    <a:pt x="1831" y="623"/>
                  </a:lnTo>
                  <a:lnTo>
                    <a:pt x="1839" y="590"/>
                  </a:lnTo>
                  <a:lnTo>
                    <a:pt x="1849" y="556"/>
                  </a:lnTo>
                  <a:lnTo>
                    <a:pt x="1859" y="524"/>
                  </a:lnTo>
                  <a:lnTo>
                    <a:pt x="1872" y="492"/>
                  </a:lnTo>
                  <a:lnTo>
                    <a:pt x="1886" y="460"/>
                  </a:lnTo>
                  <a:lnTo>
                    <a:pt x="1901" y="429"/>
                  </a:lnTo>
                  <a:lnTo>
                    <a:pt x="1918" y="399"/>
                  </a:lnTo>
                  <a:lnTo>
                    <a:pt x="1935" y="369"/>
                  </a:lnTo>
                  <a:lnTo>
                    <a:pt x="1956" y="340"/>
                  </a:lnTo>
                  <a:lnTo>
                    <a:pt x="1976" y="312"/>
                  </a:lnTo>
                  <a:lnTo>
                    <a:pt x="1998" y="284"/>
                  </a:lnTo>
                  <a:lnTo>
                    <a:pt x="2022" y="258"/>
                  </a:lnTo>
                  <a:lnTo>
                    <a:pt x="2047" y="234"/>
                  </a:lnTo>
                  <a:lnTo>
                    <a:pt x="2072" y="209"/>
                  </a:lnTo>
                  <a:lnTo>
                    <a:pt x="2072" y="209"/>
                  </a:lnTo>
                  <a:lnTo>
                    <a:pt x="2248" y="88"/>
                  </a:lnTo>
                  <a:lnTo>
                    <a:pt x="2248" y="88"/>
                  </a:lnTo>
                  <a:lnTo>
                    <a:pt x="2272" y="77"/>
                  </a:lnTo>
                  <a:lnTo>
                    <a:pt x="2297" y="66"/>
                  </a:lnTo>
                  <a:lnTo>
                    <a:pt x="2320" y="56"/>
                  </a:lnTo>
                  <a:lnTo>
                    <a:pt x="2345" y="47"/>
                  </a:lnTo>
                  <a:lnTo>
                    <a:pt x="2370" y="39"/>
                  </a:lnTo>
                  <a:lnTo>
                    <a:pt x="2394" y="32"/>
                  </a:lnTo>
                  <a:lnTo>
                    <a:pt x="2419" y="25"/>
                  </a:lnTo>
                  <a:lnTo>
                    <a:pt x="2444" y="19"/>
                  </a:lnTo>
                  <a:lnTo>
                    <a:pt x="2469" y="14"/>
                  </a:lnTo>
                  <a:lnTo>
                    <a:pt x="2495" y="10"/>
                  </a:lnTo>
                  <a:lnTo>
                    <a:pt x="2520" y="6"/>
                  </a:lnTo>
                  <a:lnTo>
                    <a:pt x="2546" y="4"/>
                  </a:lnTo>
                  <a:lnTo>
                    <a:pt x="2573" y="1"/>
                  </a:lnTo>
                  <a:lnTo>
                    <a:pt x="2598" y="0"/>
                  </a:lnTo>
                  <a:lnTo>
                    <a:pt x="2624" y="0"/>
                  </a:lnTo>
                  <a:lnTo>
                    <a:pt x="2651" y="0"/>
                  </a:lnTo>
                  <a:lnTo>
                    <a:pt x="2651" y="0"/>
                  </a:lnTo>
                  <a:lnTo>
                    <a:pt x="2855" y="33"/>
                  </a:lnTo>
                  <a:lnTo>
                    <a:pt x="2855" y="33"/>
                  </a:lnTo>
                  <a:lnTo>
                    <a:pt x="2881" y="40"/>
                  </a:lnTo>
                  <a:lnTo>
                    <a:pt x="2907" y="49"/>
                  </a:lnTo>
                  <a:lnTo>
                    <a:pt x="2932" y="59"/>
                  </a:lnTo>
                  <a:lnTo>
                    <a:pt x="2956" y="68"/>
                  </a:lnTo>
                  <a:lnTo>
                    <a:pt x="2980" y="79"/>
                  </a:lnTo>
                  <a:lnTo>
                    <a:pt x="3003" y="91"/>
                  </a:lnTo>
                  <a:lnTo>
                    <a:pt x="3027" y="104"/>
                  </a:lnTo>
                  <a:lnTo>
                    <a:pt x="3049" y="117"/>
                  </a:lnTo>
                  <a:lnTo>
                    <a:pt x="3072" y="130"/>
                  </a:lnTo>
                  <a:lnTo>
                    <a:pt x="3093" y="145"/>
                  </a:lnTo>
                  <a:lnTo>
                    <a:pt x="3114" y="160"/>
                  </a:lnTo>
                  <a:lnTo>
                    <a:pt x="3136" y="176"/>
                  </a:lnTo>
                  <a:lnTo>
                    <a:pt x="3156" y="193"/>
                  </a:lnTo>
                  <a:lnTo>
                    <a:pt x="3175" y="210"/>
                  </a:lnTo>
                  <a:lnTo>
                    <a:pt x="3195" y="228"/>
                  </a:lnTo>
                  <a:lnTo>
                    <a:pt x="3214" y="248"/>
                  </a:lnTo>
                  <a:lnTo>
                    <a:pt x="3214" y="248"/>
                  </a:lnTo>
                  <a:lnTo>
                    <a:pt x="3240" y="276"/>
                  </a:lnTo>
                  <a:lnTo>
                    <a:pt x="3266" y="306"/>
                  </a:lnTo>
                  <a:lnTo>
                    <a:pt x="3288" y="337"/>
                  </a:lnTo>
                  <a:lnTo>
                    <a:pt x="3311" y="369"/>
                  </a:lnTo>
                  <a:lnTo>
                    <a:pt x="3330" y="402"/>
                  </a:lnTo>
                  <a:lnTo>
                    <a:pt x="3349" y="436"/>
                  </a:lnTo>
                  <a:lnTo>
                    <a:pt x="3365" y="470"/>
                  </a:lnTo>
                  <a:lnTo>
                    <a:pt x="3379" y="506"/>
                  </a:lnTo>
                  <a:lnTo>
                    <a:pt x="3393" y="541"/>
                  </a:lnTo>
                  <a:lnTo>
                    <a:pt x="3404" y="578"/>
                  </a:lnTo>
                  <a:lnTo>
                    <a:pt x="3413" y="615"/>
                  </a:lnTo>
                  <a:lnTo>
                    <a:pt x="3421" y="653"/>
                  </a:lnTo>
                  <a:lnTo>
                    <a:pt x="3426" y="690"/>
                  </a:lnTo>
                  <a:lnTo>
                    <a:pt x="3430" y="728"/>
                  </a:lnTo>
                  <a:lnTo>
                    <a:pt x="3431" y="766"/>
                  </a:lnTo>
                  <a:lnTo>
                    <a:pt x="3431" y="805"/>
                  </a:lnTo>
                  <a:lnTo>
                    <a:pt x="3431" y="805"/>
                  </a:lnTo>
                  <a:lnTo>
                    <a:pt x="3429" y="832"/>
                  </a:lnTo>
                  <a:lnTo>
                    <a:pt x="3426" y="859"/>
                  </a:lnTo>
                  <a:lnTo>
                    <a:pt x="3423" y="886"/>
                  </a:lnTo>
                  <a:lnTo>
                    <a:pt x="3418" y="912"/>
                  </a:lnTo>
                  <a:lnTo>
                    <a:pt x="3413" y="939"/>
                  </a:lnTo>
                  <a:lnTo>
                    <a:pt x="3407" y="965"/>
                  </a:lnTo>
                  <a:lnTo>
                    <a:pt x="3399" y="991"/>
                  </a:lnTo>
                  <a:lnTo>
                    <a:pt x="3392" y="1016"/>
                  </a:lnTo>
                  <a:lnTo>
                    <a:pt x="3392" y="1016"/>
                  </a:lnTo>
                  <a:lnTo>
                    <a:pt x="3460" y="1027"/>
                  </a:lnTo>
                  <a:lnTo>
                    <a:pt x="3460" y="1027"/>
                  </a:lnTo>
                  <a:lnTo>
                    <a:pt x="3490" y="1036"/>
                  </a:lnTo>
                  <a:lnTo>
                    <a:pt x="3519" y="1046"/>
                  </a:lnTo>
                  <a:lnTo>
                    <a:pt x="3547" y="1058"/>
                  </a:lnTo>
                  <a:lnTo>
                    <a:pt x="3576" y="1068"/>
                  </a:lnTo>
                  <a:lnTo>
                    <a:pt x="3604" y="1081"/>
                  </a:lnTo>
                  <a:lnTo>
                    <a:pt x="3630" y="1094"/>
                  </a:lnTo>
                  <a:lnTo>
                    <a:pt x="3657" y="1108"/>
                  </a:lnTo>
                  <a:lnTo>
                    <a:pt x="3683" y="1123"/>
                  </a:lnTo>
                  <a:lnTo>
                    <a:pt x="3708" y="1140"/>
                  </a:lnTo>
                  <a:lnTo>
                    <a:pt x="3734" y="1156"/>
                  </a:lnTo>
                  <a:lnTo>
                    <a:pt x="3757" y="1173"/>
                  </a:lnTo>
                  <a:lnTo>
                    <a:pt x="3782" y="1191"/>
                  </a:lnTo>
                  <a:lnTo>
                    <a:pt x="3805" y="1211"/>
                  </a:lnTo>
                  <a:lnTo>
                    <a:pt x="3828" y="1231"/>
                  </a:lnTo>
                  <a:lnTo>
                    <a:pt x="3850" y="1252"/>
                  </a:lnTo>
                  <a:lnTo>
                    <a:pt x="3872" y="1274"/>
                  </a:lnTo>
                  <a:lnTo>
                    <a:pt x="3872" y="1274"/>
                  </a:lnTo>
                  <a:lnTo>
                    <a:pt x="3902" y="1306"/>
                  </a:lnTo>
                  <a:lnTo>
                    <a:pt x="3931" y="1340"/>
                  </a:lnTo>
                  <a:lnTo>
                    <a:pt x="3958" y="1376"/>
                  </a:lnTo>
                  <a:lnTo>
                    <a:pt x="3983" y="1413"/>
                  </a:lnTo>
                  <a:lnTo>
                    <a:pt x="4005" y="1451"/>
                  </a:lnTo>
                  <a:lnTo>
                    <a:pt x="4026" y="1489"/>
                  </a:lnTo>
                  <a:lnTo>
                    <a:pt x="4046" y="1529"/>
                  </a:lnTo>
                  <a:lnTo>
                    <a:pt x="4062" y="1569"/>
                  </a:lnTo>
                  <a:lnTo>
                    <a:pt x="4077" y="1610"/>
                  </a:lnTo>
                  <a:lnTo>
                    <a:pt x="4089" y="1653"/>
                  </a:lnTo>
                  <a:lnTo>
                    <a:pt x="4101" y="1696"/>
                  </a:lnTo>
                  <a:lnTo>
                    <a:pt x="4108" y="1738"/>
                  </a:lnTo>
                  <a:lnTo>
                    <a:pt x="4115" y="1782"/>
                  </a:lnTo>
                  <a:lnTo>
                    <a:pt x="4118" y="1825"/>
                  </a:lnTo>
                  <a:lnTo>
                    <a:pt x="4121" y="1870"/>
                  </a:lnTo>
                  <a:lnTo>
                    <a:pt x="4121" y="1914"/>
                  </a:lnTo>
                  <a:lnTo>
                    <a:pt x="4121" y="1914"/>
                  </a:lnTo>
                  <a:lnTo>
                    <a:pt x="4117" y="1957"/>
                  </a:lnTo>
                  <a:lnTo>
                    <a:pt x="4113" y="2001"/>
                  </a:lnTo>
                  <a:lnTo>
                    <a:pt x="4105" y="2045"/>
                  </a:lnTo>
                  <a:lnTo>
                    <a:pt x="4096" y="2088"/>
                  </a:lnTo>
                  <a:lnTo>
                    <a:pt x="4085" y="2130"/>
                  </a:lnTo>
                  <a:lnTo>
                    <a:pt x="4070" y="2171"/>
                  </a:lnTo>
                  <a:lnTo>
                    <a:pt x="4055" y="2212"/>
                  </a:lnTo>
                  <a:lnTo>
                    <a:pt x="4038" y="2252"/>
                  </a:lnTo>
                  <a:lnTo>
                    <a:pt x="4018" y="2292"/>
                  </a:lnTo>
                  <a:lnTo>
                    <a:pt x="3996" y="2330"/>
                  </a:lnTo>
                  <a:lnTo>
                    <a:pt x="3972" y="2367"/>
                  </a:lnTo>
                  <a:lnTo>
                    <a:pt x="3947" y="2403"/>
                  </a:lnTo>
                  <a:lnTo>
                    <a:pt x="3919" y="2439"/>
                  </a:lnTo>
                  <a:lnTo>
                    <a:pt x="3890" y="2472"/>
                  </a:lnTo>
                  <a:lnTo>
                    <a:pt x="3858" y="2505"/>
                  </a:lnTo>
                  <a:lnTo>
                    <a:pt x="3826" y="2535"/>
                  </a:lnTo>
                  <a:lnTo>
                    <a:pt x="3826" y="2535"/>
                  </a:lnTo>
                  <a:lnTo>
                    <a:pt x="3623" y="2674"/>
                  </a:lnTo>
                  <a:lnTo>
                    <a:pt x="3623" y="2674"/>
                  </a:lnTo>
                  <a:lnTo>
                    <a:pt x="3597" y="2687"/>
                  </a:lnTo>
                  <a:lnTo>
                    <a:pt x="3569" y="2699"/>
                  </a:lnTo>
                  <a:lnTo>
                    <a:pt x="3542" y="2710"/>
                  </a:lnTo>
                  <a:lnTo>
                    <a:pt x="3515" y="2719"/>
                  </a:lnTo>
                  <a:lnTo>
                    <a:pt x="3487" y="2729"/>
                  </a:lnTo>
                  <a:lnTo>
                    <a:pt x="3459" y="2738"/>
                  </a:lnTo>
                  <a:lnTo>
                    <a:pt x="3431" y="2745"/>
                  </a:lnTo>
                  <a:lnTo>
                    <a:pt x="3403" y="2752"/>
                  </a:lnTo>
                  <a:lnTo>
                    <a:pt x="3375" y="2758"/>
                  </a:lnTo>
                  <a:lnTo>
                    <a:pt x="3346" y="2763"/>
                  </a:lnTo>
                  <a:lnTo>
                    <a:pt x="3318" y="2767"/>
                  </a:lnTo>
                  <a:lnTo>
                    <a:pt x="3288" y="2770"/>
                  </a:lnTo>
                  <a:lnTo>
                    <a:pt x="3259" y="2772"/>
                  </a:lnTo>
                  <a:lnTo>
                    <a:pt x="3229" y="2775"/>
                  </a:lnTo>
                  <a:lnTo>
                    <a:pt x="3200" y="2775"/>
                  </a:lnTo>
                  <a:lnTo>
                    <a:pt x="3169" y="2775"/>
                  </a:lnTo>
                  <a:lnTo>
                    <a:pt x="3169" y="2775"/>
                  </a:lnTo>
                  <a:lnTo>
                    <a:pt x="3164" y="2808"/>
                  </a:lnTo>
                  <a:lnTo>
                    <a:pt x="3156" y="2842"/>
                  </a:lnTo>
                  <a:lnTo>
                    <a:pt x="3148" y="2875"/>
                  </a:lnTo>
                  <a:lnTo>
                    <a:pt x="3138" y="2907"/>
                  </a:lnTo>
                  <a:lnTo>
                    <a:pt x="3127" y="2940"/>
                  </a:lnTo>
                  <a:lnTo>
                    <a:pt x="3113" y="2972"/>
                  </a:lnTo>
                  <a:lnTo>
                    <a:pt x="3100" y="3003"/>
                  </a:lnTo>
                  <a:lnTo>
                    <a:pt x="3084" y="3035"/>
                  </a:lnTo>
                  <a:lnTo>
                    <a:pt x="3068" y="3065"/>
                  </a:lnTo>
                  <a:lnTo>
                    <a:pt x="3051" y="3094"/>
                  </a:lnTo>
                  <a:lnTo>
                    <a:pt x="3031" y="3123"/>
                  </a:lnTo>
                  <a:lnTo>
                    <a:pt x="3011" y="3151"/>
                  </a:lnTo>
                  <a:lnTo>
                    <a:pt x="2990" y="3178"/>
                  </a:lnTo>
                  <a:lnTo>
                    <a:pt x="2968" y="3205"/>
                  </a:lnTo>
                  <a:lnTo>
                    <a:pt x="2944" y="3231"/>
                  </a:lnTo>
                  <a:lnTo>
                    <a:pt x="2919" y="3256"/>
                  </a:lnTo>
                  <a:lnTo>
                    <a:pt x="2919" y="3256"/>
                  </a:lnTo>
                  <a:lnTo>
                    <a:pt x="2937" y="3296"/>
                  </a:lnTo>
                  <a:lnTo>
                    <a:pt x="2956" y="3335"/>
                  </a:lnTo>
                  <a:lnTo>
                    <a:pt x="2976" y="3371"/>
                  </a:lnTo>
                  <a:lnTo>
                    <a:pt x="2997" y="3405"/>
                  </a:lnTo>
                  <a:lnTo>
                    <a:pt x="3018" y="3438"/>
                  </a:lnTo>
                  <a:lnTo>
                    <a:pt x="3039" y="3468"/>
                  </a:lnTo>
                  <a:lnTo>
                    <a:pt x="3061" y="3497"/>
                  </a:lnTo>
                  <a:lnTo>
                    <a:pt x="3083" y="3523"/>
                  </a:lnTo>
                  <a:lnTo>
                    <a:pt x="3104" y="3549"/>
                  </a:lnTo>
                  <a:lnTo>
                    <a:pt x="3127" y="3572"/>
                  </a:lnTo>
                  <a:lnTo>
                    <a:pt x="3149" y="3594"/>
                  </a:lnTo>
                  <a:lnTo>
                    <a:pt x="3172" y="3614"/>
                  </a:lnTo>
                  <a:lnTo>
                    <a:pt x="3193" y="3633"/>
                  </a:lnTo>
                  <a:lnTo>
                    <a:pt x="3215" y="3650"/>
                  </a:lnTo>
                  <a:lnTo>
                    <a:pt x="3237" y="3667"/>
                  </a:lnTo>
                  <a:lnTo>
                    <a:pt x="3257" y="3681"/>
                  </a:lnTo>
                  <a:lnTo>
                    <a:pt x="3277" y="3694"/>
                  </a:lnTo>
                  <a:lnTo>
                    <a:pt x="3297" y="3706"/>
                  </a:lnTo>
                  <a:lnTo>
                    <a:pt x="3334" y="3727"/>
                  </a:lnTo>
                  <a:lnTo>
                    <a:pt x="3367" y="3743"/>
                  </a:lnTo>
                  <a:lnTo>
                    <a:pt x="3396" y="3755"/>
                  </a:lnTo>
                  <a:lnTo>
                    <a:pt x="3420" y="3764"/>
                  </a:lnTo>
                  <a:lnTo>
                    <a:pt x="3438" y="3770"/>
                  </a:lnTo>
                  <a:lnTo>
                    <a:pt x="3453" y="3773"/>
                  </a:lnTo>
                  <a:lnTo>
                    <a:pt x="3453" y="3773"/>
                  </a:lnTo>
                  <a:lnTo>
                    <a:pt x="3411" y="3772"/>
                  </a:lnTo>
                  <a:lnTo>
                    <a:pt x="3369" y="3770"/>
                  </a:lnTo>
                  <a:lnTo>
                    <a:pt x="3328" y="3768"/>
                  </a:lnTo>
                  <a:lnTo>
                    <a:pt x="3287" y="3765"/>
                  </a:lnTo>
                  <a:lnTo>
                    <a:pt x="3247" y="3760"/>
                  </a:lnTo>
                  <a:lnTo>
                    <a:pt x="3206" y="3755"/>
                  </a:lnTo>
                  <a:lnTo>
                    <a:pt x="3167" y="3750"/>
                  </a:lnTo>
                  <a:lnTo>
                    <a:pt x="3129" y="3743"/>
                  </a:lnTo>
                  <a:lnTo>
                    <a:pt x="3091" y="3737"/>
                  </a:lnTo>
                  <a:lnTo>
                    <a:pt x="3054" y="3729"/>
                  </a:lnTo>
                  <a:lnTo>
                    <a:pt x="2981" y="3713"/>
                  </a:lnTo>
                  <a:lnTo>
                    <a:pt x="2910" y="3696"/>
                  </a:lnTo>
                  <a:lnTo>
                    <a:pt x="2843" y="3676"/>
                  </a:lnTo>
                  <a:lnTo>
                    <a:pt x="2778" y="3656"/>
                  </a:lnTo>
                  <a:lnTo>
                    <a:pt x="2716" y="3634"/>
                  </a:lnTo>
                  <a:lnTo>
                    <a:pt x="2657" y="3611"/>
                  </a:lnTo>
                  <a:lnTo>
                    <a:pt x="2601" y="3589"/>
                  </a:lnTo>
                  <a:lnTo>
                    <a:pt x="2548" y="3566"/>
                  </a:lnTo>
                  <a:lnTo>
                    <a:pt x="2499" y="3543"/>
                  </a:lnTo>
                  <a:lnTo>
                    <a:pt x="2453" y="3521"/>
                  </a:lnTo>
                  <a:lnTo>
                    <a:pt x="2410" y="3499"/>
                  </a:lnTo>
                  <a:lnTo>
                    <a:pt x="2410" y="3499"/>
                  </a:lnTo>
                  <a:lnTo>
                    <a:pt x="2371" y="3503"/>
                  </a:lnTo>
                  <a:lnTo>
                    <a:pt x="2333" y="3507"/>
                  </a:lnTo>
                  <a:lnTo>
                    <a:pt x="2293" y="3509"/>
                  </a:lnTo>
                  <a:lnTo>
                    <a:pt x="2254" y="3510"/>
                  </a:lnTo>
                  <a:lnTo>
                    <a:pt x="2254" y="3510"/>
                  </a:lnTo>
                  <a:lnTo>
                    <a:pt x="2225" y="3509"/>
                  </a:lnTo>
                  <a:lnTo>
                    <a:pt x="2196" y="3508"/>
                  </a:lnTo>
                  <a:lnTo>
                    <a:pt x="2167" y="3506"/>
                  </a:lnTo>
                  <a:lnTo>
                    <a:pt x="2137" y="3501"/>
                  </a:lnTo>
                  <a:lnTo>
                    <a:pt x="2109" y="3497"/>
                  </a:lnTo>
                  <a:lnTo>
                    <a:pt x="2081" y="3492"/>
                  </a:lnTo>
                  <a:lnTo>
                    <a:pt x="2054" y="3485"/>
                  </a:lnTo>
                  <a:lnTo>
                    <a:pt x="2026" y="3478"/>
                  </a:lnTo>
                  <a:lnTo>
                    <a:pt x="1999" y="3470"/>
                  </a:lnTo>
                  <a:lnTo>
                    <a:pt x="1974" y="3460"/>
                  </a:lnTo>
                  <a:lnTo>
                    <a:pt x="1947" y="3451"/>
                  </a:lnTo>
                  <a:lnTo>
                    <a:pt x="1922" y="3440"/>
                  </a:lnTo>
                  <a:lnTo>
                    <a:pt x="1896" y="3428"/>
                  </a:lnTo>
                  <a:lnTo>
                    <a:pt x="1872" y="3416"/>
                  </a:lnTo>
                  <a:lnTo>
                    <a:pt x="1847" y="3402"/>
                  </a:lnTo>
                  <a:lnTo>
                    <a:pt x="1823" y="3388"/>
                  </a:lnTo>
                  <a:lnTo>
                    <a:pt x="1800" y="3374"/>
                  </a:lnTo>
                  <a:lnTo>
                    <a:pt x="1776" y="3359"/>
                  </a:lnTo>
                  <a:lnTo>
                    <a:pt x="1754" y="3343"/>
                  </a:lnTo>
                  <a:lnTo>
                    <a:pt x="1731" y="3325"/>
                  </a:lnTo>
                  <a:lnTo>
                    <a:pt x="1710" y="3308"/>
                  </a:lnTo>
                  <a:lnTo>
                    <a:pt x="1690" y="3290"/>
                  </a:lnTo>
                  <a:lnTo>
                    <a:pt x="1668" y="3271"/>
                  </a:lnTo>
                  <a:lnTo>
                    <a:pt x="1649" y="3252"/>
                  </a:lnTo>
                  <a:lnTo>
                    <a:pt x="1630" y="3232"/>
                  </a:lnTo>
                  <a:lnTo>
                    <a:pt x="1611" y="3212"/>
                  </a:lnTo>
                  <a:lnTo>
                    <a:pt x="1593" y="3191"/>
                  </a:lnTo>
                  <a:lnTo>
                    <a:pt x="1576" y="3170"/>
                  </a:lnTo>
                  <a:lnTo>
                    <a:pt x="1560" y="3147"/>
                  </a:lnTo>
                  <a:lnTo>
                    <a:pt x="1544" y="3126"/>
                  </a:lnTo>
                  <a:lnTo>
                    <a:pt x="1528" y="3102"/>
                  </a:lnTo>
                  <a:lnTo>
                    <a:pt x="1514" y="3079"/>
                  </a:lnTo>
                  <a:lnTo>
                    <a:pt x="1444" y="3127"/>
                  </a:lnTo>
                  <a:lnTo>
                    <a:pt x="1444" y="3127"/>
                  </a:lnTo>
                  <a:lnTo>
                    <a:pt x="1415" y="3141"/>
                  </a:lnTo>
                  <a:lnTo>
                    <a:pt x="1386" y="3154"/>
                  </a:lnTo>
                  <a:lnTo>
                    <a:pt x="1357" y="3165"/>
                  </a:lnTo>
                  <a:lnTo>
                    <a:pt x="1326" y="3176"/>
                  </a:lnTo>
                  <a:lnTo>
                    <a:pt x="1297" y="3187"/>
                  </a:lnTo>
                  <a:lnTo>
                    <a:pt x="1267" y="3196"/>
                  </a:lnTo>
                  <a:lnTo>
                    <a:pt x="1237" y="3204"/>
                  </a:lnTo>
                  <a:lnTo>
                    <a:pt x="1205" y="3211"/>
                  </a:lnTo>
                  <a:lnTo>
                    <a:pt x="1175" y="3217"/>
                  </a:lnTo>
                  <a:lnTo>
                    <a:pt x="1143" y="3223"/>
                  </a:lnTo>
                  <a:lnTo>
                    <a:pt x="1112" y="3227"/>
                  </a:lnTo>
                  <a:lnTo>
                    <a:pt x="1081" y="3230"/>
                  </a:lnTo>
                  <a:lnTo>
                    <a:pt x="1049" y="3232"/>
                  </a:lnTo>
                  <a:lnTo>
                    <a:pt x="1017" y="3235"/>
                  </a:lnTo>
                  <a:lnTo>
                    <a:pt x="985" y="3235"/>
                  </a:lnTo>
                  <a:lnTo>
                    <a:pt x="953" y="3235"/>
                  </a:lnTo>
                  <a:lnTo>
                    <a:pt x="953" y="3235"/>
                  </a:lnTo>
                  <a:lnTo>
                    <a:pt x="704" y="3195"/>
                  </a:lnTo>
                  <a:lnTo>
                    <a:pt x="704" y="3195"/>
                  </a:lnTo>
                  <a:lnTo>
                    <a:pt x="672" y="3185"/>
                  </a:lnTo>
                  <a:lnTo>
                    <a:pt x="641" y="3174"/>
                  </a:lnTo>
                  <a:lnTo>
                    <a:pt x="611" y="3163"/>
                  </a:lnTo>
                  <a:lnTo>
                    <a:pt x="580" y="3150"/>
                  </a:lnTo>
                  <a:lnTo>
                    <a:pt x="551" y="3137"/>
                  </a:lnTo>
                  <a:lnTo>
                    <a:pt x="522" y="3123"/>
                  </a:lnTo>
                  <a:lnTo>
                    <a:pt x="494" y="3108"/>
                  </a:lnTo>
                  <a:lnTo>
                    <a:pt x="466" y="3092"/>
                  </a:lnTo>
                  <a:lnTo>
                    <a:pt x="439" y="3075"/>
                  </a:lnTo>
                  <a:lnTo>
                    <a:pt x="413" y="3057"/>
                  </a:lnTo>
                  <a:lnTo>
                    <a:pt x="386" y="3039"/>
                  </a:lnTo>
                  <a:lnTo>
                    <a:pt x="362" y="3020"/>
                  </a:lnTo>
                  <a:lnTo>
                    <a:pt x="337" y="2999"/>
                  </a:lnTo>
                  <a:lnTo>
                    <a:pt x="312" y="2978"/>
                  </a:lnTo>
                  <a:lnTo>
                    <a:pt x="289" y="2956"/>
                  </a:lnTo>
                  <a:lnTo>
                    <a:pt x="265" y="2932"/>
                  </a:lnTo>
                  <a:lnTo>
                    <a:pt x="265" y="2932"/>
                  </a:lnTo>
                  <a:lnTo>
                    <a:pt x="233" y="2898"/>
                  </a:lnTo>
                  <a:lnTo>
                    <a:pt x="202" y="2861"/>
                  </a:lnTo>
                  <a:lnTo>
                    <a:pt x="174" y="2823"/>
                  </a:lnTo>
                  <a:lnTo>
                    <a:pt x="147" y="2784"/>
                  </a:lnTo>
                  <a:lnTo>
                    <a:pt x="124" y="2744"/>
                  </a:lnTo>
                  <a:lnTo>
                    <a:pt x="101" y="2702"/>
                  </a:lnTo>
                  <a:lnTo>
                    <a:pt x="81" y="2660"/>
                  </a:lnTo>
                  <a:lnTo>
                    <a:pt x="63" y="2617"/>
                  </a:lnTo>
                  <a:lnTo>
                    <a:pt x="47" y="2574"/>
                  </a:lnTo>
                  <a:lnTo>
                    <a:pt x="34" y="2529"/>
                  </a:lnTo>
                  <a:lnTo>
                    <a:pt x="23" y="2484"/>
                  </a:lnTo>
                  <a:lnTo>
                    <a:pt x="14" y="2438"/>
                  </a:lnTo>
                  <a:lnTo>
                    <a:pt x="7" y="2392"/>
                  </a:lnTo>
                  <a:lnTo>
                    <a:pt x="3" y="2346"/>
                  </a:lnTo>
                  <a:lnTo>
                    <a:pt x="0" y="2298"/>
                  </a:lnTo>
                  <a:lnTo>
                    <a:pt x="1" y="2252"/>
                  </a:lnTo>
                  <a:lnTo>
                    <a:pt x="1" y="2252"/>
                  </a:lnTo>
                  <a:close/>
                  <a:moveTo>
                    <a:pt x="2126" y="2602"/>
                  </a:moveTo>
                  <a:lnTo>
                    <a:pt x="2126" y="2602"/>
                  </a:lnTo>
                  <a:lnTo>
                    <a:pt x="2130" y="2620"/>
                  </a:lnTo>
                  <a:lnTo>
                    <a:pt x="2135" y="2637"/>
                  </a:lnTo>
                  <a:lnTo>
                    <a:pt x="2142" y="2655"/>
                  </a:lnTo>
                  <a:lnTo>
                    <a:pt x="2151" y="2671"/>
                  </a:lnTo>
                  <a:lnTo>
                    <a:pt x="2161" y="2685"/>
                  </a:lnTo>
                  <a:lnTo>
                    <a:pt x="2172" y="2699"/>
                  </a:lnTo>
                  <a:lnTo>
                    <a:pt x="2185" y="2712"/>
                  </a:lnTo>
                  <a:lnTo>
                    <a:pt x="2198" y="2724"/>
                  </a:lnTo>
                  <a:lnTo>
                    <a:pt x="2214" y="2734"/>
                  </a:lnTo>
                  <a:lnTo>
                    <a:pt x="2229" y="2742"/>
                  </a:lnTo>
                  <a:lnTo>
                    <a:pt x="2246" y="2750"/>
                  </a:lnTo>
                  <a:lnTo>
                    <a:pt x="2263" y="2755"/>
                  </a:lnTo>
                  <a:lnTo>
                    <a:pt x="2281" y="2758"/>
                  </a:lnTo>
                  <a:lnTo>
                    <a:pt x="2300" y="2762"/>
                  </a:lnTo>
                  <a:lnTo>
                    <a:pt x="2319" y="2762"/>
                  </a:lnTo>
                  <a:lnTo>
                    <a:pt x="2338" y="2759"/>
                  </a:lnTo>
                  <a:lnTo>
                    <a:pt x="2338" y="2759"/>
                  </a:lnTo>
                  <a:lnTo>
                    <a:pt x="2357" y="2756"/>
                  </a:lnTo>
                  <a:lnTo>
                    <a:pt x="2375" y="2752"/>
                  </a:lnTo>
                  <a:lnTo>
                    <a:pt x="2393" y="2744"/>
                  </a:lnTo>
                  <a:lnTo>
                    <a:pt x="2410" y="2737"/>
                  </a:lnTo>
                  <a:lnTo>
                    <a:pt x="2426" y="2726"/>
                  </a:lnTo>
                  <a:lnTo>
                    <a:pt x="2439" y="2715"/>
                  </a:lnTo>
                  <a:lnTo>
                    <a:pt x="2453" y="2703"/>
                  </a:lnTo>
                  <a:lnTo>
                    <a:pt x="2465" y="2689"/>
                  </a:lnTo>
                  <a:lnTo>
                    <a:pt x="2475" y="2675"/>
                  </a:lnTo>
                  <a:lnTo>
                    <a:pt x="2484" y="2659"/>
                  </a:lnTo>
                  <a:lnTo>
                    <a:pt x="2492" y="2643"/>
                  </a:lnTo>
                  <a:lnTo>
                    <a:pt x="2497" y="2627"/>
                  </a:lnTo>
                  <a:lnTo>
                    <a:pt x="2501" y="2609"/>
                  </a:lnTo>
                  <a:lnTo>
                    <a:pt x="2503" y="2591"/>
                  </a:lnTo>
                  <a:lnTo>
                    <a:pt x="2504" y="2573"/>
                  </a:lnTo>
                  <a:lnTo>
                    <a:pt x="2502" y="2554"/>
                  </a:lnTo>
                  <a:lnTo>
                    <a:pt x="2502" y="2554"/>
                  </a:lnTo>
                  <a:lnTo>
                    <a:pt x="2499" y="2536"/>
                  </a:lnTo>
                  <a:lnTo>
                    <a:pt x="2494" y="2518"/>
                  </a:lnTo>
                  <a:lnTo>
                    <a:pt x="2486" y="2501"/>
                  </a:lnTo>
                  <a:lnTo>
                    <a:pt x="2477" y="2485"/>
                  </a:lnTo>
                  <a:lnTo>
                    <a:pt x="2467" y="2471"/>
                  </a:lnTo>
                  <a:lnTo>
                    <a:pt x="2456" y="2457"/>
                  </a:lnTo>
                  <a:lnTo>
                    <a:pt x="2444" y="2444"/>
                  </a:lnTo>
                  <a:lnTo>
                    <a:pt x="2429" y="2433"/>
                  </a:lnTo>
                  <a:lnTo>
                    <a:pt x="2414" y="2424"/>
                  </a:lnTo>
                  <a:lnTo>
                    <a:pt x="2399" y="2415"/>
                  </a:lnTo>
                  <a:lnTo>
                    <a:pt x="2382" y="2408"/>
                  </a:lnTo>
                  <a:lnTo>
                    <a:pt x="2364" y="2403"/>
                  </a:lnTo>
                  <a:lnTo>
                    <a:pt x="2346" y="2399"/>
                  </a:lnTo>
                  <a:lnTo>
                    <a:pt x="2327" y="2397"/>
                  </a:lnTo>
                  <a:lnTo>
                    <a:pt x="2308" y="2397"/>
                  </a:lnTo>
                  <a:lnTo>
                    <a:pt x="2289" y="2398"/>
                  </a:lnTo>
                  <a:lnTo>
                    <a:pt x="2289" y="2398"/>
                  </a:lnTo>
                  <a:lnTo>
                    <a:pt x="2270" y="2401"/>
                  </a:lnTo>
                  <a:lnTo>
                    <a:pt x="2251" y="2406"/>
                  </a:lnTo>
                  <a:lnTo>
                    <a:pt x="2234" y="2413"/>
                  </a:lnTo>
                  <a:lnTo>
                    <a:pt x="2217" y="2421"/>
                  </a:lnTo>
                  <a:lnTo>
                    <a:pt x="2202" y="2431"/>
                  </a:lnTo>
                  <a:lnTo>
                    <a:pt x="2188" y="2442"/>
                  </a:lnTo>
                  <a:lnTo>
                    <a:pt x="2176" y="2454"/>
                  </a:lnTo>
                  <a:lnTo>
                    <a:pt x="2163" y="2467"/>
                  </a:lnTo>
                  <a:lnTo>
                    <a:pt x="2153" y="2482"/>
                  </a:lnTo>
                  <a:lnTo>
                    <a:pt x="2144" y="2497"/>
                  </a:lnTo>
                  <a:lnTo>
                    <a:pt x="2137" y="2513"/>
                  </a:lnTo>
                  <a:lnTo>
                    <a:pt x="2132" y="2529"/>
                  </a:lnTo>
                  <a:lnTo>
                    <a:pt x="2127" y="2547"/>
                  </a:lnTo>
                  <a:lnTo>
                    <a:pt x="2125" y="2565"/>
                  </a:lnTo>
                  <a:lnTo>
                    <a:pt x="2125" y="2583"/>
                  </a:lnTo>
                  <a:lnTo>
                    <a:pt x="2126" y="2602"/>
                  </a:lnTo>
                  <a:lnTo>
                    <a:pt x="2126" y="2602"/>
                  </a:lnTo>
                  <a:close/>
                  <a:moveTo>
                    <a:pt x="1455" y="1532"/>
                  </a:moveTo>
                  <a:lnTo>
                    <a:pt x="1455" y="1532"/>
                  </a:lnTo>
                  <a:lnTo>
                    <a:pt x="1458" y="1551"/>
                  </a:lnTo>
                  <a:lnTo>
                    <a:pt x="1462" y="1572"/>
                  </a:lnTo>
                  <a:lnTo>
                    <a:pt x="1465" y="1590"/>
                  </a:lnTo>
                  <a:lnTo>
                    <a:pt x="1471" y="1608"/>
                  </a:lnTo>
                  <a:lnTo>
                    <a:pt x="1482" y="1643"/>
                  </a:lnTo>
                  <a:lnTo>
                    <a:pt x="1495" y="1675"/>
                  </a:lnTo>
                  <a:lnTo>
                    <a:pt x="1509" y="1705"/>
                  </a:lnTo>
                  <a:lnTo>
                    <a:pt x="1526" y="1732"/>
                  </a:lnTo>
                  <a:lnTo>
                    <a:pt x="1544" y="1758"/>
                  </a:lnTo>
                  <a:lnTo>
                    <a:pt x="1563" y="1783"/>
                  </a:lnTo>
                  <a:lnTo>
                    <a:pt x="1584" y="1806"/>
                  </a:lnTo>
                  <a:lnTo>
                    <a:pt x="1606" y="1827"/>
                  </a:lnTo>
                  <a:lnTo>
                    <a:pt x="1629" y="1847"/>
                  </a:lnTo>
                  <a:lnTo>
                    <a:pt x="1653" y="1866"/>
                  </a:lnTo>
                  <a:lnTo>
                    <a:pt x="1677" y="1884"/>
                  </a:lnTo>
                  <a:lnTo>
                    <a:pt x="1702" y="1901"/>
                  </a:lnTo>
                  <a:lnTo>
                    <a:pt x="1728" y="1917"/>
                  </a:lnTo>
                  <a:lnTo>
                    <a:pt x="1755" y="1933"/>
                  </a:lnTo>
                  <a:lnTo>
                    <a:pt x="1808" y="1965"/>
                  </a:lnTo>
                  <a:lnTo>
                    <a:pt x="1861" y="1995"/>
                  </a:lnTo>
                  <a:lnTo>
                    <a:pt x="1914" y="2027"/>
                  </a:lnTo>
                  <a:lnTo>
                    <a:pt x="1940" y="2045"/>
                  </a:lnTo>
                  <a:lnTo>
                    <a:pt x="1966" y="2062"/>
                  </a:lnTo>
                  <a:lnTo>
                    <a:pt x="1989" y="2080"/>
                  </a:lnTo>
                  <a:lnTo>
                    <a:pt x="2013" y="2100"/>
                  </a:lnTo>
                  <a:lnTo>
                    <a:pt x="2036" y="2121"/>
                  </a:lnTo>
                  <a:lnTo>
                    <a:pt x="2058" y="2143"/>
                  </a:lnTo>
                  <a:lnTo>
                    <a:pt x="2078" y="2167"/>
                  </a:lnTo>
                  <a:lnTo>
                    <a:pt x="2097" y="2192"/>
                  </a:lnTo>
                  <a:lnTo>
                    <a:pt x="2115" y="2219"/>
                  </a:lnTo>
                  <a:lnTo>
                    <a:pt x="2131" y="2249"/>
                  </a:lnTo>
                  <a:lnTo>
                    <a:pt x="2287" y="2229"/>
                  </a:lnTo>
                  <a:lnTo>
                    <a:pt x="2287" y="2229"/>
                  </a:lnTo>
                  <a:lnTo>
                    <a:pt x="2282" y="2200"/>
                  </a:lnTo>
                  <a:lnTo>
                    <a:pt x="2274" y="2172"/>
                  </a:lnTo>
                  <a:lnTo>
                    <a:pt x="2264" y="2145"/>
                  </a:lnTo>
                  <a:lnTo>
                    <a:pt x="2253" y="2120"/>
                  </a:lnTo>
                  <a:lnTo>
                    <a:pt x="2239" y="2095"/>
                  </a:lnTo>
                  <a:lnTo>
                    <a:pt x="2225" y="2073"/>
                  </a:lnTo>
                  <a:lnTo>
                    <a:pt x="2209" y="2050"/>
                  </a:lnTo>
                  <a:lnTo>
                    <a:pt x="2191" y="2028"/>
                  </a:lnTo>
                  <a:lnTo>
                    <a:pt x="2172" y="2008"/>
                  </a:lnTo>
                  <a:lnTo>
                    <a:pt x="2152" y="1987"/>
                  </a:lnTo>
                  <a:lnTo>
                    <a:pt x="2132" y="1968"/>
                  </a:lnTo>
                  <a:lnTo>
                    <a:pt x="2109" y="1948"/>
                  </a:lnTo>
                  <a:lnTo>
                    <a:pt x="2066" y="1911"/>
                  </a:lnTo>
                  <a:lnTo>
                    <a:pt x="2020" y="1873"/>
                  </a:lnTo>
                  <a:lnTo>
                    <a:pt x="1974" y="1836"/>
                  </a:lnTo>
                  <a:lnTo>
                    <a:pt x="1929" y="1797"/>
                  </a:lnTo>
                  <a:lnTo>
                    <a:pt x="1906" y="1777"/>
                  </a:lnTo>
                  <a:lnTo>
                    <a:pt x="1886" y="1756"/>
                  </a:lnTo>
                  <a:lnTo>
                    <a:pt x="1866" y="1736"/>
                  </a:lnTo>
                  <a:lnTo>
                    <a:pt x="1847" y="1713"/>
                  </a:lnTo>
                  <a:lnTo>
                    <a:pt x="1829" y="1690"/>
                  </a:lnTo>
                  <a:lnTo>
                    <a:pt x="1812" y="1667"/>
                  </a:lnTo>
                  <a:lnTo>
                    <a:pt x="1797" y="1642"/>
                  </a:lnTo>
                  <a:lnTo>
                    <a:pt x="1784" y="1616"/>
                  </a:lnTo>
                  <a:lnTo>
                    <a:pt x="1772" y="1589"/>
                  </a:lnTo>
                  <a:lnTo>
                    <a:pt x="1763" y="1561"/>
                  </a:lnTo>
                  <a:lnTo>
                    <a:pt x="1755" y="1531"/>
                  </a:lnTo>
                  <a:lnTo>
                    <a:pt x="1749" y="1498"/>
                  </a:lnTo>
                  <a:lnTo>
                    <a:pt x="1749" y="1498"/>
                  </a:lnTo>
                  <a:lnTo>
                    <a:pt x="1747" y="1479"/>
                  </a:lnTo>
                  <a:lnTo>
                    <a:pt x="1746" y="1459"/>
                  </a:lnTo>
                  <a:lnTo>
                    <a:pt x="1747" y="1442"/>
                  </a:lnTo>
                  <a:lnTo>
                    <a:pt x="1749" y="1426"/>
                  </a:lnTo>
                  <a:lnTo>
                    <a:pt x="1754" y="1411"/>
                  </a:lnTo>
                  <a:lnTo>
                    <a:pt x="1758" y="1397"/>
                  </a:lnTo>
                  <a:lnTo>
                    <a:pt x="1765" y="1385"/>
                  </a:lnTo>
                  <a:lnTo>
                    <a:pt x="1772" y="1373"/>
                  </a:lnTo>
                  <a:lnTo>
                    <a:pt x="1780" y="1363"/>
                  </a:lnTo>
                  <a:lnTo>
                    <a:pt x="1789" y="1355"/>
                  </a:lnTo>
                  <a:lnTo>
                    <a:pt x="1799" y="1347"/>
                  </a:lnTo>
                  <a:lnTo>
                    <a:pt x="1809" y="1340"/>
                  </a:lnTo>
                  <a:lnTo>
                    <a:pt x="1821" y="1335"/>
                  </a:lnTo>
                  <a:lnTo>
                    <a:pt x="1832" y="1331"/>
                  </a:lnTo>
                  <a:lnTo>
                    <a:pt x="1845" y="1328"/>
                  </a:lnTo>
                  <a:lnTo>
                    <a:pt x="1857" y="1325"/>
                  </a:lnTo>
                  <a:lnTo>
                    <a:pt x="1857" y="1325"/>
                  </a:lnTo>
                  <a:lnTo>
                    <a:pt x="1875" y="1323"/>
                  </a:lnTo>
                  <a:lnTo>
                    <a:pt x="1892" y="1324"/>
                  </a:lnTo>
                  <a:lnTo>
                    <a:pt x="1910" y="1326"/>
                  </a:lnTo>
                  <a:lnTo>
                    <a:pt x="1926" y="1330"/>
                  </a:lnTo>
                  <a:lnTo>
                    <a:pt x="1943" y="1335"/>
                  </a:lnTo>
                  <a:lnTo>
                    <a:pt x="1961" y="1342"/>
                  </a:lnTo>
                  <a:lnTo>
                    <a:pt x="1977" y="1350"/>
                  </a:lnTo>
                  <a:lnTo>
                    <a:pt x="1993" y="1360"/>
                  </a:lnTo>
                  <a:lnTo>
                    <a:pt x="2007" y="1372"/>
                  </a:lnTo>
                  <a:lnTo>
                    <a:pt x="2021" y="1385"/>
                  </a:lnTo>
                  <a:lnTo>
                    <a:pt x="2034" y="1399"/>
                  </a:lnTo>
                  <a:lnTo>
                    <a:pt x="2044" y="1414"/>
                  </a:lnTo>
                  <a:lnTo>
                    <a:pt x="2054" y="1431"/>
                  </a:lnTo>
                  <a:lnTo>
                    <a:pt x="2062" y="1450"/>
                  </a:lnTo>
                  <a:lnTo>
                    <a:pt x="2069" y="1469"/>
                  </a:lnTo>
                  <a:lnTo>
                    <a:pt x="2072" y="1489"/>
                  </a:lnTo>
                  <a:lnTo>
                    <a:pt x="2072" y="1489"/>
                  </a:lnTo>
                  <a:lnTo>
                    <a:pt x="2075" y="1511"/>
                  </a:lnTo>
                  <a:lnTo>
                    <a:pt x="2073" y="1534"/>
                  </a:lnTo>
                  <a:lnTo>
                    <a:pt x="2072" y="1546"/>
                  </a:lnTo>
                  <a:lnTo>
                    <a:pt x="2070" y="1556"/>
                  </a:lnTo>
                  <a:lnTo>
                    <a:pt x="2068" y="1568"/>
                  </a:lnTo>
                  <a:lnTo>
                    <a:pt x="2064" y="1580"/>
                  </a:lnTo>
                  <a:lnTo>
                    <a:pt x="2060" y="1592"/>
                  </a:lnTo>
                  <a:lnTo>
                    <a:pt x="2055" y="1603"/>
                  </a:lnTo>
                  <a:lnTo>
                    <a:pt x="2049" y="1613"/>
                  </a:lnTo>
                  <a:lnTo>
                    <a:pt x="2042" y="1622"/>
                  </a:lnTo>
                  <a:lnTo>
                    <a:pt x="2034" y="1631"/>
                  </a:lnTo>
                  <a:lnTo>
                    <a:pt x="2025" y="1639"/>
                  </a:lnTo>
                  <a:lnTo>
                    <a:pt x="2014" y="1646"/>
                  </a:lnTo>
                  <a:lnTo>
                    <a:pt x="2003" y="1651"/>
                  </a:lnTo>
                  <a:lnTo>
                    <a:pt x="2003" y="1651"/>
                  </a:lnTo>
                  <a:lnTo>
                    <a:pt x="2013" y="1662"/>
                  </a:lnTo>
                  <a:lnTo>
                    <a:pt x="2023" y="1672"/>
                  </a:lnTo>
                  <a:lnTo>
                    <a:pt x="2033" y="1681"/>
                  </a:lnTo>
                  <a:lnTo>
                    <a:pt x="2043" y="1689"/>
                  </a:lnTo>
                  <a:lnTo>
                    <a:pt x="2054" y="1696"/>
                  </a:lnTo>
                  <a:lnTo>
                    <a:pt x="2066" y="1702"/>
                  </a:lnTo>
                  <a:lnTo>
                    <a:pt x="2078" y="1709"/>
                  </a:lnTo>
                  <a:lnTo>
                    <a:pt x="2089" y="1713"/>
                  </a:lnTo>
                  <a:lnTo>
                    <a:pt x="2101" y="1717"/>
                  </a:lnTo>
                  <a:lnTo>
                    <a:pt x="2114" y="1721"/>
                  </a:lnTo>
                  <a:lnTo>
                    <a:pt x="2126" y="1724"/>
                  </a:lnTo>
                  <a:lnTo>
                    <a:pt x="2139" y="1725"/>
                  </a:lnTo>
                  <a:lnTo>
                    <a:pt x="2151" y="1726"/>
                  </a:lnTo>
                  <a:lnTo>
                    <a:pt x="2164" y="1727"/>
                  </a:lnTo>
                  <a:lnTo>
                    <a:pt x="2177" y="1726"/>
                  </a:lnTo>
                  <a:lnTo>
                    <a:pt x="2189" y="1725"/>
                  </a:lnTo>
                  <a:lnTo>
                    <a:pt x="2189" y="1725"/>
                  </a:lnTo>
                  <a:lnTo>
                    <a:pt x="2206" y="1722"/>
                  </a:lnTo>
                  <a:lnTo>
                    <a:pt x="2223" y="1717"/>
                  </a:lnTo>
                  <a:lnTo>
                    <a:pt x="2238" y="1712"/>
                  </a:lnTo>
                  <a:lnTo>
                    <a:pt x="2254" y="1704"/>
                  </a:lnTo>
                  <a:lnTo>
                    <a:pt x="2269" y="1696"/>
                  </a:lnTo>
                  <a:lnTo>
                    <a:pt x="2282" y="1686"/>
                  </a:lnTo>
                  <a:lnTo>
                    <a:pt x="2296" y="1674"/>
                  </a:lnTo>
                  <a:lnTo>
                    <a:pt x="2307" y="1661"/>
                  </a:lnTo>
                  <a:lnTo>
                    <a:pt x="2317" y="1647"/>
                  </a:lnTo>
                  <a:lnTo>
                    <a:pt x="2326" y="1632"/>
                  </a:lnTo>
                  <a:lnTo>
                    <a:pt x="2333" y="1615"/>
                  </a:lnTo>
                  <a:lnTo>
                    <a:pt x="2339" y="1596"/>
                  </a:lnTo>
                  <a:lnTo>
                    <a:pt x="2343" y="1577"/>
                  </a:lnTo>
                  <a:lnTo>
                    <a:pt x="2345" y="1556"/>
                  </a:lnTo>
                  <a:lnTo>
                    <a:pt x="2345" y="1535"/>
                  </a:lnTo>
                  <a:lnTo>
                    <a:pt x="2343" y="1511"/>
                  </a:lnTo>
                  <a:lnTo>
                    <a:pt x="2343" y="1511"/>
                  </a:lnTo>
                  <a:lnTo>
                    <a:pt x="2340" y="1496"/>
                  </a:lnTo>
                  <a:lnTo>
                    <a:pt x="2337" y="1482"/>
                  </a:lnTo>
                  <a:lnTo>
                    <a:pt x="2333" y="1467"/>
                  </a:lnTo>
                  <a:lnTo>
                    <a:pt x="2327" y="1452"/>
                  </a:lnTo>
                  <a:lnTo>
                    <a:pt x="2321" y="1437"/>
                  </a:lnTo>
                  <a:lnTo>
                    <a:pt x="2315" y="1421"/>
                  </a:lnTo>
                  <a:lnTo>
                    <a:pt x="2307" y="1406"/>
                  </a:lnTo>
                  <a:lnTo>
                    <a:pt x="2298" y="1392"/>
                  </a:lnTo>
                  <a:lnTo>
                    <a:pt x="2289" y="1377"/>
                  </a:lnTo>
                  <a:lnTo>
                    <a:pt x="2278" y="1363"/>
                  </a:lnTo>
                  <a:lnTo>
                    <a:pt x="2266" y="1349"/>
                  </a:lnTo>
                  <a:lnTo>
                    <a:pt x="2254" y="1335"/>
                  </a:lnTo>
                  <a:lnTo>
                    <a:pt x="2241" y="1322"/>
                  </a:lnTo>
                  <a:lnTo>
                    <a:pt x="2226" y="1309"/>
                  </a:lnTo>
                  <a:lnTo>
                    <a:pt x="2211" y="1296"/>
                  </a:lnTo>
                  <a:lnTo>
                    <a:pt x="2195" y="1284"/>
                  </a:lnTo>
                  <a:lnTo>
                    <a:pt x="2178" y="1272"/>
                  </a:lnTo>
                  <a:lnTo>
                    <a:pt x="2160" y="1263"/>
                  </a:lnTo>
                  <a:lnTo>
                    <a:pt x="2140" y="1252"/>
                  </a:lnTo>
                  <a:lnTo>
                    <a:pt x="2119" y="1243"/>
                  </a:lnTo>
                  <a:lnTo>
                    <a:pt x="2098" y="1235"/>
                  </a:lnTo>
                  <a:lnTo>
                    <a:pt x="2077" y="1227"/>
                  </a:lnTo>
                  <a:lnTo>
                    <a:pt x="2053" y="1220"/>
                  </a:lnTo>
                  <a:lnTo>
                    <a:pt x="2029" y="1214"/>
                  </a:lnTo>
                  <a:lnTo>
                    <a:pt x="2003" y="1210"/>
                  </a:lnTo>
                  <a:lnTo>
                    <a:pt x="1977" y="1205"/>
                  </a:lnTo>
                  <a:lnTo>
                    <a:pt x="1949" y="1203"/>
                  </a:lnTo>
                  <a:lnTo>
                    <a:pt x="1921" y="1201"/>
                  </a:lnTo>
                  <a:lnTo>
                    <a:pt x="1891" y="1201"/>
                  </a:lnTo>
                  <a:lnTo>
                    <a:pt x="1860" y="1202"/>
                  </a:lnTo>
                  <a:lnTo>
                    <a:pt x="1829" y="1204"/>
                  </a:lnTo>
                  <a:lnTo>
                    <a:pt x="1795" y="1208"/>
                  </a:lnTo>
                  <a:lnTo>
                    <a:pt x="1795" y="1208"/>
                  </a:lnTo>
                  <a:lnTo>
                    <a:pt x="1766" y="1212"/>
                  </a:lnTo>
                  <a:lnTo>
                    <a:pt x="1738" y="1216"/>
                  </a:lnTo>
                  <a:lnTo>
                    <a:pt x="1712" y="1222"/>
                  </a:lnTo>
                  <a:lnTo>
                    <a:pt x="1688" y="1227"/>
                  </a:lnTo>
                  <a:lnTo>
                    <a:pt x="1664" y="1234"/>
                  </a:lnTo>
                  <a:lnTo>
                    <a:pt x="1642" y="1240"/>
                  </a:lnTo>
                  <a:lnTo>
                    <a:pt x="1621" y="1247"/>
                  </a:lnTo>
                  <a:lnTo>
                    <a:pt x="1602" y="1254"/>
                  </a:lnTo>
                  <a:lnTo>
                    <a:pt x="1585" y="1262"/>
                  </a:lnTo>
                  <a:lnTo>
                    <a:pt x="1569" y="1270"/>
                  </a:lnTo>
                  <a:lnTo>
                    <a:pt x="1554" y="1279"/>
                  </a:lnTo>
                  <a:lnTo>
                    <a:pt x="1539" y="1288"/>
                  </a:lnTo>
                  <a:lnTo>
                    <a:pt x="1527" y="1297"/>
                  </a:lnTo>
                  <a:lnTo>
                    <a:pt x="1516" y="1307"/>
                  </a:lnTo>
                  <a:lnTo>
                    <a:pt x="1506" y="1318"/>
                  </a:lnTo>
                  <a:lnTo>
                    <a:pt x="1496" y="1328"/>
                  </a:lnTo>
                  <a:lnTo>
                    <a:pt x="1488" y="1338"/>
                  </a:lnTo>
                  <a:lnTo>
                    <a:pt x="1480" y="1350"/>
                  </a:lnTo>
                  <a:lnTo>
                    <a:pt x="1473" y="1361"/>
                  </a:lnTo>
                  <a:lnTo>
                    <a:pt x="1468" y="1373"/>
                  </a:lnTo>
                  <a:lnTo>
                    <a:pt x="1463" y="1385"/>
                  </a:lnTo>
                  <a:lnTo>
                    <a:pt x="1460" y="1397"/>
                  </a:lnTo>
                  <a:lnTo>
                    <a:pt x="1456" y="1410"/>
                  </a:lnTo>
                  <a:lnTo>
                    <a:pt x="1454" y="1423"/>
                  </a:lnTo>
                  <a:lnTo>
                    <a:pt x="1451" y="1448"/>
                  </a:lnTo>
                  <a:lnTo>
                    <a:pt x="1450" y="1475"/>
                  </a:lnTo>
                  <a:lnTo>
                    <a:pt x="1452" y="1504"/>
                  </a:lnTo>
                  <a:lnTo>
                    <a:pt x="1455" y="1532"/>
                  </a:lnTo>
                  <a:lnTo>
                    <a:pt x="1455" y="1532"/>
                  </a:lnTo>
                  <a:close/>
                </a:path>
              </a:pathLst>
            </a:custGeom>
            <a:solidFill>
              <a:srgbClr val="F1C4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34"/>
            <p:cNvSpPr>
              <a:spLocks noEditPoints="1"/>
            </p:cNvSpPr>
            <p:nvPr/>
          </p:nvSpPr>
          <p:spPr bwMode="auto">
            <a:xfrm flipH="1">
              <a:off x="9735942" y="5115728"/>
              <a:ext cx="938520" cy="774894"/>
            </a:xfrm>
            <a:custGeom>
              <a:avLst/>
              <a:gdLst>
                <a:gd name="T0" fmla="*/ 42 w 3243"/>
                <a:gd name="T1" fmla="*/ 1248 h 3123"/>
                <a:gd name="T2" fmla="*/ 171 w 3243"/>
                <a:gd name="T3" fmla="*/ 1043 h 3123"/>
                <a:gd name="T4" fmla="*/ 382 w 3243"/>
                <a:gd name="T5" fmla="*/ 893 h 3123"/>
                <a:gd name="T6" fmla="*/ 398 w 3243"/>
                <a:gd name="T7" fmla="*/ 656 h 3123"/>
                <a:gd name="T8" fmla="*/ 562 w 3243"/>
                <a:gd name="T9" fmla="*/ 400 h 3123"/>
                <a:gd name="T10" fmla="*/ 982 w 3243"/>
                <a:gd name="T11" fmla="*/ 249 h 3123"/>
                <a:gd name="T12" fmla="*/ 1267 w 3243"/>
                <a:gd name="T13" fmla="*/ 174 h 3123"/>
                <a:gd name="T14" fmla="*/ 1620 w 3243"/>
                <a:gd name="T15" fmla="*/ 2 h 3123"/>
                <a:gd name="T16" fmla="*/ 2016 w 3243"/>
                <a:gd name="T17" fmla="*/ 118 h 3123"/>
                <a:gd name="T18" fmla="*/ 2174 w 3243"/>
                <a:gd name="T19" fmla="*/ 323 h 3123"/>
                <a:gd name="T20" fmla="*/ 2534 w 3243"/>
                <a:gd name="T21" fmla="*/ 320 h 3123"/>
                <a:gd name="T22" fmla="*/ 2826 w 3243"/>
                <a:gd name="T23" fmla="*/ 504 h 3123"/>
                <a:gd name="T24" fmla="*/ 2963 w 3243"/>
                <a:gd name="T25" fmla="*/ 789 h 3123"/>
                <a:gd name="T26" fmla="*/ 2937 w 3243"/>
                <a:gd name="T27" fmla="*/ 1077 h 3123"/>
                <a:gd name="T28" fmla="*/ 3088 w 3243"/>
                <a:gd name="T29" fmla="*/ 1254 h 3123"/>
                <a:gd name="T30" fmla="*/ 3224 w 3243"/>
                <a:gd name="T31" fmla="*/ 1489 h 3123"/>
                <a:gd name="T32" fmla="*/ 3228 w 3243"/>
                <a:gd name="T33" fmla="*/ 1759 h 3123"/>
                <a:gd name="T34" fmla="*/ 3081 w 3243"/>
                <a:gd name="T35" fmla="*/ 2018 h 3123"/>
                <a:gd name="T36" fmla="*/ 2685 w 3243"/>
                <a:gd name="T37" fmla="*/ 2186 h 3123"/>
                <a:gd name="T38" fmla="*/ 2560 w 3243"/>
                <a:gd name="T39" fmla="*/ 2370 h 3123"/>
                <a:gd name="T40" fmla="*/ 2266 w 3243"/>
                <a:gd name="T41" fmla="*/ 2673 h 3123"/>
                <a:gd name="T42" fmla="*/ 1941 w 3243"/>
                <a:gd name="T43" fmla="*/ 2744 h 3123"/>
                <a:gd name="T44" fmla="*/ 1557 w 3243"/>
                <a:gd name="T45" fmla="*/ 2607 h 3123"/>
                <a:gd name="T46" fmla="*/ 1322 w 3243"/>
                <a:gd name="T47" fmla="*/ 2858 h 3123"/>
                <a:gd name="T48" fmla="*/ 939 w 3243"/>
                <a:gd name="T49" fmla="*/ 3057 h 3123"/>
                <a:gd name="T50" fmla="*/ 744 w 3243"/>
                <a:gd name="T51" fmla="*/ 3045 h 3123"/>
                <a:gd name="T52" fmla="*/ 997 w 3243"/>
                <a:gd name="T53" fmla="*/ 2733 h 3123"/>
                <a:gd name="T54" fmla="*/ 698 w 3243"/>
                <a:gd name="T55" fmla="*/ 2599 h 3123"/>
                <a:gd name="T56" fmla="*/ 503 w 3243"/>
                <a:gd name="T57" fmla="*/ 2342 h 3123"/>
                <a:gd name="T58" fmla="*/ 453 w 3243"/>
                <a:gd name="T59" fmla="*/ 2078 h 3123"/>
                <a:gd name="T60" fmla="*/ 157 w 3243"/>
                <a:gd name="T61" fmla="*/ 1884 h 3123"/>
                <a:gd name="T62" fmla="*/ 9 w 3243"/>
                <a:gd name="T63" fmla="*/ 1574 h 3123"/>
                <a:gd name="T64" fmla="*/ 1559 w 3243"/>
                <a:gd name="T65" fmla="*/ 2112 h 3123"/>
                <a:gd name="T66" fmla="*/ 1660 w 3243"/>
                <a:gd name="T67" fmla="*/ 2016 h 3123"/>
                <a:gd name="T68" fmla="*/ 1632 w 3243"/>
                <a:gd name="T69" fmla="*/ 1893 h 3123"/>
                <a:gd name="T70" fmla="*/ 1509 w 3243"/>
                <a:gd name="T71" fmla="*/ 1848 h 3123"/>
                <a:gd name="T72" fmla="*/ 1397 w 3243"/>
                <a:gd name="T73" fmla="*/ 1933 h 3123"/>
                <a:gd name="T74" fmla="*/ 1414 w 3243"/>
                <a:gd name="T75" fmla="*/ 2058 h 3123"/>
                <a:gd name="T76" fmla="*/ 1418 w 3243"/>
                <a:gd name="T77" fmla="*/ 1409 h 3123"/>
                <a:gd name="T78" fmla="*/ 1490 w 3243"/>
                <a:gd name="T79" fmla="*/ 1566 h 3123"/>
                <a:gd name="T80" fmla="*/ 1492 w 3243"/>
                <a:gd name="T81" fmla="*/ 1692 h 3123"/>
                <a:gd name="T82" fmla="*/ 1599 w 3243"/>
                <a:gd name="T83" fmla="*/ 1732 h 3123"/>
                <a:gd name="T84" fmla="*/ 1682 w 3243"/>
                <a:gd name="T85" fmla="*/ 1674 h 3123"/>
                <a:gd name="T86" fmla="*/ 1687 w 3243"/>
                <a:gd name="T87" fmla="*/ 1470 h 3123"/>
                <a:gd name="T88" fmla="*/ 1575 w 3243"/>
                <a:gd name="T89" fmla="*/ 1302 h 3123"/>
                <a:gd name="T90" fmla="*/ 1493 w 3243"/>
                <a:gd name="T91" fmla="*/ 1126 h 3123"/>
                <a:gd name="T92" fmla="*/ 1582 w 3243"/>
                <a:gd name="T93" fmla="*/ 1037 h 3123"/>
                <a:gd name="T94" fmla="*/ 1733 w 3243"/>
                <a:gd name="T95" fmla="*/ 1051 h 3123"/>
                <a:gd name="T96" fmla="*/ 1835 w 3243"/>
                <a:gd name="T97" fmla="*/ 1167 h 3123"/>
                <a:gd name="T98" fmla="*/ 1911 w 3243"/>
                <a:gd name="T99" fmla="*/ 1209 h 3123"/>
                <a:gd name="T100" fmla="*/ 2005 w 3243"/>
                <a:gd name="T101" fmla="*/ 1160 h 3123"/>
                <a:gd name="T102" fmla="*/ 1975 w 3243"/>
                <a:gd name="T103" fmla="*/ 984 h 3123"/>
                <a:gd name="T104" fmla="*/ 1841 w 3243"/>
                <a:gd name="T105" fmla="*/ 879 h 3123"/>
                <a:gd name="T106" fmla="*/ 1641 w 3243"/>
                <a:gd name="T107" fmla="*/ 831 h 3123"/>
                <a:gd name="T108" fmla="*/ 1443 w 3243"/>
                <a:gd name="T109" fmla="*/ 861 h 3123"/>
                <a:gd name="T110" fmla="*/ 1312 w 3243"/>
                <a:gd name="T111" fmla="*/ 964 h 3123"/>
                <a:gd name="T112" fmla="*/ 1268 w 3243"/>
                <a:gd name="T113" fmla="*/ 1106 h 3123"/>
                <a:gd name="T114" fmla="*/ 1360 w 3243"/>
                <a:gd name="T115" fmla="*/ 1341 h 3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43" h="3123">
                  <a:moveTo>
                    <a:pt x="1" y="1449"/>
                  </a:moveTo>
                  <a:lnTo>
                    <a:pt x="1" y="1449"/>
                  </a:lnTo>
                  <a:lnTo>
                    <a:pt x="4" y="1407"/>
                  </a:lnTo>
                  <a:lnTo>
                    <a:pt x="6" y="1386"/>
                  </a:lnTo>
                  <a:lnTo>
                    <a:pt x="9" y="1366"/>
                  </a:lnTo>
                  <a:lnTo>
                    <a:pt x="14" y="1345"/>
                  </a:lnTo>
                  <a:lnTo>
                    <a:pt x="18" y="1326"/>
                  </a:lnTo>
                  <a:lnTo>
                    <a:pt x="23" y="1307"/>
                  </a:lnTo>
                  <a:lnTo>
                    <a:pt x="28" y="1286"/>
                  </a:lnTo>
                  <a:lnTo>
                    <a:pt x="35" y="1267"/>
                  </a:lnTo>
                  <a:lnTo>
                    <a:pt x="42" y="1248"/>
                  </a:lnTo>
                  <a:lnTo>
                    <a:pt x="50" y="1229"/>
                  </a:lnTo>
                  <a:lnTo>
                    <a:pt x="58" y="1209"/>
                  </a:lnTo>
                  <a:lnTo>
                    <a:pt x="67" y="1191"/>
                  </a:lnTo>
                  <a:lnTo>
                    <a:pt x="78" y="1173"/>
                  </a:lnTo>
                  <a:lnTo>
                    <a:pt x="99" y="1136"/>
                  </a:lnTo>
                  <a:lnTo>
                    <a:pt x="99" y="1136"/>
                  </a:lnTo>
                  <a:lnTo>
                    <a:pt x="111" y="1116"/>
                  </a:lnTo>
                  <a:lnTo>
                    <a:pt x="126" y="1097"/>
                  </a:lnTo>
                  <a:lnTo>
                    <a:pt x="140" y="1079"/>
                  </a:lnTo>
                  <a:lnTo>
                    <a:pt x="155" y="1061"/>
                  </a:lnTo>
                  <a:lnTo>
                    <a:pt x="171" y="1043"/>
                  </a:lnTo>
                  <a:lnTo>
                    <a:pt x="187" y="1027"/>
                  </a:lnTo>
                  <a:lnTo>
                    <a:pt x="204" y="1011"/>
                  </a:lnTo>
                  <a:lnTo>
                    <a:pt x="222" y="994"/>
                  </a:lnTo>
                  <a:lnTo>
                    <a:pt x="240" y="979"/>
                  </a:lnTo>
                  <a:lnTo>
                    <a:pt x="259" y="965"/>
                  </a:lnTo>
                  <a:lnTo>
                    <a:pt x="278" y="951"/>
                  </a:lnTo>
                  <a:lnTo>
                    <a:pt x="299" y="938"/>
                  </a:lnTo>
                  <a:lnTo>
                    <a:pt x="319" y="925"/>
                  </a:lnTo>
                  <a:lnTo>
                    <a:pt x="339" y="915"/>
                  </a:lnTo>
                  <a:lnTo>
                    <a:pt x="360" y="903"/>
                  </a:lnTo>
                  <a:lnTo>
                    <a:pt x="382" y="893"/>
                  </a:lnTo>
                  <a:lnTo>
                    <a:pt x="382" y="893"/>
                  </a:lnTo>
                  <a:lnTo>
                    <a:pt x="378" y="868"/>
                  </a:lnTo>
                  <a:lnTo>
                    <a:pt x="376" y="843"/>
                  </a:lnTo>
                  <a:lnTo>
                    <a:pt x="376" y="818"/>
                  </a:lnTo>
                  <a:lnTo>
                    <a:pt x="376" y="792"/>
                  </a:lnTo>
                  <a:lnTo>
                    <a:pt x="376" y="792"/>
                  </a:lnTo>
                  <a:lnTo>
                    <a:pt x="377" y="766"/>
                  </a:lnTo>
                  <a:lnTo>
                    <a:pt x="380" y="737"/>
                  </a:lnTo>
                  <a:lnTo>
                    <a:pt x="385" y="710"/>
                  </a:lnTo>
                  <a:lnTo>
                    <a:pt x="392" y="683"/>
                  </a:lnTo>
                  <a:lnTo>
                    <a:pt x="398" y="656"/>
                  </a:lnTo>
                  <a:lnTo>
                    <a:pt x="407" y="631"/>
                  </a:lnTo>
                  <a:lnTo>
                    <a:pt x="417" y="605"/>
                  </a:lnTo>
                  <a:lnTo>
                    <a:pt x="429" y="579"/>
                  </a:lnTo>
                  <a:lnTo>
                    <a:pt x="441" y="554"/>
                  </a:lnTo>
                  <a:lnTo>
                    <a:pt x="454" y="530"/>
                  </a:lnTo>
                  <a:lnTo>
                    <a:pt x="470" y="506"/>
                  </a:lnTo>
                  <a:lnTo>
                    <a:pt x="486" y="484"/>
                  </a:lnTo>
                  <a:lnTo>
                    <a:pt x="503" y="461"/>
                  </a:lnTo>
                  <a:lnTo>
                    <a:pt x="522" y="440"/>
                  </a:lnTo>
                  <a:lnTo>
                    <a:pt x="541" y="420"/>
                  </a:lnTo>
                  <a:lnTo>
                    <a:pt x="562" y="400"/>
                  </a:lnTo>
                  <a:lnTo>
                    <a:pt x="690" y="313"/>
                  </a:lnTo>
                  <a:lnTo>
                    <a:pt x="690" y="313"/>
                  </a:lnTo>
                  <a:lnTo>
                    <a:pt x="725" y="297"/>
                  </a:lnTo>
                  <a:lnTo>
                    <a:pt x="760" y="283"/>
                  </a:lnTo>
                  <a:lnTo>
                    <a:pt x="795" y="272"/>
                  </a:lnTo>
                  <a:lnTo>
                    <a:pt x="831" y="262"/>
                  </a:lnTo>
                  <a:lnTo>
                    <a:pt x="868" y="256"/>
                  </a:lnTo>
                  <a:lnTo>
                    <a:pt x="905" y="251"/>
                  </a:lnTo>
                  <a:lnTo>
                    <a:pt x="944" y="249"/>
                  </a:lnTo>
                  <a:lnTo>
                    <a:pt x="982" y="249"/>
                  </a:lnTo>
                  <a:lnTo>
                    <a:pt x="982" y="249"/>
                  </a:lnTo>
                  <a:lnTo>
                    <a:pt x="1130" y="272"/>
                  </a:lnTo>
                  <a:lnTo>
                    <a:pt x="1130" y="272"/>
                  </a:lnTo>
                  <a:lnTo>
                    <a:pt x="1158" y="282"/>
                  </a:lnTo>
                  <a:lnTo>
                    <a:pt x="1185" y="291"/>
                  </a:lnTo>
                  <a:lnTo>
                    <a:pt x="1185" y="291"/>
                  </a:lnTo>
                  <a:lnTo>
                    <a:pt x="1196" y="271"/>
                  </a:lnTo>
                  <a:lnTo>
                    <a:pt x="1208" y="250"/>
                  </a:lnTo>
                  <a:lnTo>
                    <a:pt x="1222" y="230"/>
                  </a:lnTo>
                  <a:lnTo>
                    <a:pt x="1235" y="210"/>
                  </a:lnTo>
                  <a:lnTo>
                    <a:pt x="1251" y="192"/>
                  </a:lnTo>
                  <a:lnTo>
                    <a:pt x="1267" y="174"/>
                  </a:lnTo>
                  <a:lnTo>
                    <a:pt x="1283" y="156"/>
                  </a:lnTo>
                  <a:lnTo>
                    <a:pt x="1301" y="140"/>
                  </a:lnTo>
                  <a:lnTo>
                    <a:pt x="1301" y="140"/>
                  </a:lnTo>
                  <a:lnTo>
                    <a:pt x="1420" y="59"/>
                  </a:lnTo>
                  <a:lnTo>
                    <a:pt x="1420" y="59"/>
                  </a:lnTo>
                  <a:lnTo>
                    <a:pt x="1453" y="44"/>
                  </a:lnTo>
                  <a:lnTo>
                    <a:pt x="1485" y="31"/>
                  </a:lnTo>
                  <a:lnTo>
                    <a:pt x="1518" y="20"/>
                  </a:lnTo>
                  <a:lnTo>
                    <a:pt x="1552" y="13"/>
                  </a:lnTo>
                  <a:lnTo>
                    <a:pt x="1585" y="6"/>
                  </a:lnTo>
                  <a:lnTo>
                    <a:pt x="1620" y="2"/>
                  </a:lnTo>
                  <a:lnTo>
                    <a:pt x="1655" y="0"/>
                  </a:lnTo>
                  <a:lnTo>
                    <a:pt x="1691" y="0"/>
                  </a:lnTo>
                  <a:lnTo>
                    <a:pt x="1691" y="0"/>
                  </a:lnTo>
                  <a:lnTo>
                    <a:pt x="1828" y="21"/>
                  </a:lnTo>
                  <a:lnTo>
                    <a:pt x="1828" y="21"/>
                  </a:lnTo>
                  <a:lnTo>
                    <a:pt x="1862" y="32"/>
                  </a:lnTo>
                  <a:lnTo>
                    <a:pt x="1896" y="46"/>
                  </a:lnTo>
                  <a:lnTo>
                    <a:pt x="1927" y="61"/>
                  </a:lnTo>
                  <a:lnTo>
                    <a:pt x="1959" y="78"/>
                  </a:lnTo>
                  <a:lnTo>
                    <a:pt x="1988" y="97"/>
                  </a:lnTo>
                  <a:lnTo>
                    <a:pt x="2016" y="118"/>
                  </a:lnTo>
                  <a:lnTo>
                    <a:pt x="2043" y="141"/>
                  </a:lnTo>
                  <a:lnTo>
                    <a:pt x="2069" y="166"/>
                  </a:lnTo>
                  <a:lnTo>
                    <a:pt x="2069" y="166"/>
                  </a:lnTo>
                  <a:lnTo>
                    <a:pt x="2086" y="183"/>
                  </a:lnTo>
                  <a:lnTo>
                    <a:pt x="2101" y="202"/>
                  </a:lnTo>
                  <a:lnTo>
                    <a:pt x="2116" y="220"/>
                  </a:lnTo>
                  <a:lnTo>
                    <a:pt x="2129" y="240"/>
                  </a:lnTo>
                  <a:lnTo>
                    <a:pt x="2142" y="260"/>
                  </a:lnTo>
                  <a:lnTo>
                    <a:pt x="2153" y="281"/>
                  </a:lnTo>
                  <a:lnTo>
                    <a:pt x="2164" y="301"/>
                  </a:lnTo>
                  <a:lnTo>
                    <a:pt x="2174" y="323"/>
                  </a:lnTo>
                  <a:lnTo>
                    <a:pt x="2174" y="323"/>
                  </a:lnTo>
                  <a:lnTo>
                    <a:pt x="2199" y="315"/>
                  </a:lnTo>
                  <a:lnTo>
                    <a:pt x="2224" y="310"/>
                  </a:lnTo>
                  <a:lnTo>
                    <a:pt x="2249" y="304"/>
                  </a:lnTo>
                  <a:lnTo>
                    <a:pt x="2275" y="301"/>
                  </a:lnTo>
                  <a:lnTo>
                    <a:pt x="2301" y="298"/>
                  </a:lnTo>
                  <a:lnTo>
                    <a:pt x="2327" y="296"/>
                  </a:lnTo>
                  <a:lnTo>
                    <a:pt x="2354" y="296"/>
                  </a:lnTo>
                  <a:lnTo>
                    <a:pt x="2379" y="296"/>
                  </a:lnTo>
                  <a:lnTo>
                    <a:pt x="2379" y="296"/>
                  </a:lnTo>
                  <a:lnTo>
                    <a:pt x="2534" y="320"/>
                  </a:lnTo>
                  <a:lnTo>
                    <a:pt x="2534" y="320"/>
                  </a:lnTo>
                  <a:lnTo>
                    <a:pt x="2574" y="332"/>
                  </a:lnTo>
                  <a:lnTo>
                    <a:pt x="2611" y="348"/>
                  </a:lnTo>
                  <a:lnTo>
                    <a:pt x="2648" y="365"/>
                  </a:lnTo>
                  <a:lnTo>
                    <a:pt x="2681" y="384"/>
                  </a:lnTo>
                  <a:lnTo>
                    <a:pt x="2715" y="405"/>
                  </a:lnTo>
                  <a:lnTo>
                    <a:pt x="2747" y="429"/>
                  </a:lnTo>
                  <a:lnTo>
                    <a:pt x="2778" y="454"/>
                  </a:lnTo>
                  <a:lnTo>
                    <a:pt x="2807" y="483"/>
                  </a:lnTo>
                  <a:lnTo>
                    <a:pt x="2807" y="483"/>
                  </a:lnTo>
                  <a:lnTo>
                    <a:pt x="2826" y="504"/>
                  </a:lnTo>
                  <a:lnTo>
                    <a:pt x="2845" y="527"/>
                  </a:lnTo>
                  <a:lnTo>
                    <a:pt x="2863" y="551"/>
                  </a:lnTo>
                  <a:lnTo>
                    <a:pt x="2880" y="574"/>
                  </a:lnTo>
                  <a:lnTo>
                    <a:pt x="2894" y="599"/>
                  </a:lnTo>
                  <a:lnTo>
                    <a:pt x="2908" y="625"/>
                  </a:lnTo>
                  <a:lnTo>
                    <a:pt x="2921" y="651"/>
                  </a:lnTo>
                  <a:lnTo>
                    <a:pt x="2931" y="678"/>
                  </a:lnTo>
                  <a:lnTo>
                    <a:pt x="2941" y="705"/>
                  </a:lnTo>
                  <a:lnTo>
                    <a:pt x="2950" y="733"/>
                  </a:lnTo>
                  <a:lnTo>
                    <a:pt x="2957" y="761"/>
                  </a:lnTo>
                  <a:lnTo>
                    <a:pt x="2963" y="789"/>
                  </a:lnTo>
                  <a:lnTo>
                    <a:pt x="2967" y="818"/>
                  </a:lnTo>
                  <a:lnTo>
                    <a:pt x="2970" y="846"/>
                  </a:lnTo>
                  <a:lnTo>
                    <a:pt x="2971" y="876"/>
                  </a:lnTo>
                  <a:lnTo>
                    <a:pt x="2971" y="905"/>
                  </a:lnTo>
                  <a:lnTo>
                    <a:pt x="2971" y="905"/>
                  </a:lnTo>
                  <a:lnTo>
                    <a:pt x="2968" y="934"/>
                  </a:lnTo>
                  <a:lnTo>
                    <a:pt x="2965" y="963"/>
                  </a:lnTo>
                  <a:lnTo>
                    <a:pt x="2961" y="992"/>
                  </a:lnTo>
                  <a:lnTo>
                    <a:pt x="2954" y="1021"/>
                  </a:lnTo>
                  <a:lnTo>
                    <a:pt x="2946" y="1050"/>
                  </a:lnTo>
                  <a:lnTo>
                    <a:pt x="2937" y="1077"/>
                  </a:lnTo>
                  <a:lnTo>
                    <a:pt x="2927" y="1105"/>
                  </a:lnTo>
                  <a:lnTo>
                    <a:pt x="2915" y="1131"/>
                  </a:lnTo>
                  <a:lnTo>
                    <a:pt x="2915" y="1131"/>
                  </a:lnTo>
                  <a:lnTo>
                    <a:pt x="2938" y="1142"/>
                  </a:lnTo>
                  <a:lnTo>
                    <a:pt x="2962" y="1155"/>
                  </a:lnTo>
                  <a:lnTo>
                    <a:pt x="2985" y="1169"/>
                  </a:lnTo>
                  <a:lnTo>
                    <a:pt x="3007" y="1183"/>
                  </a:lnTo>
                  <a:lnTo>
                    <a:pt x="3029" y="1200"/>
                  </a:lnTo>
                  <a:lnTo>
                    <a:pt x="3049" y="1217"/>
                  </a:lnTo>
                  <a:lnTo>
                    <a:pt x="3069" y="1234"/>
                  </a:lnTo>
                  <a:lnTo>
                    <a:pt x="3088" y="1254"/>
                  </a:lnTo>
                  <a:lnTo>
                    <a:pt x="3088" y="1254"/>
                  </a:lnTo>
                  <a:lnTo>
                    <a:pt x="3108" y="1274"/>
                  </a:lnTo>
                  <a:lnTo>
                    <a:pt x="3125" y="1296"/>
                  </a:lnTo>
                  <a:lnTo>
                    <a:pt x="3142" y="1317"/>
                  </a:lnTo>
                  <a:lnTo>
                    <a:pt x="3157" y="1340"/>
                  </a:lnTo>
                  <a:lnTo>
                    <a:pt x="3171" y="1364"/>
                  </a:lnTo>
                  <a:lnTo>
                    <a:pt x="3185" y="1388"/>
                  </a:lnTo>
                  <a:lnTo>
                    <a:pt x="3196" y="1412"/>
                  </a:lnTo>
                  <a:lnTo>
                    <a:pt x="3207" y="1437"/>
                  </a:lnTo>
                  <a:lnTo>
                    <a:pt x="3216" y="1463"/>
                  </a:lnTo>
                  <a:lnTo>
                    <a:pt x="3224" y="1489"/>
                  </a:lnTo>
                  <a:lnTo>
                    <a:pt x="3231" y="1516"/>
                  </a:lnTo>
                  <a:lnTo>
                    <a:pt x="3235" y="1542"/>
                  </a:lnTo>
                  <a:lnTo>
                    <a:pt x="3240" y="1569"/>
                  </a:lnTo>
                  <a:lnTo>
                    <a:pt x="3242" y="1596"/>
                  </a:lnTo>
                  <a:lnTo>
                    <a:pt x="3243" y="1624"/>
                  </a:lnTo>
                  <a:lnTo>
                    <a:pt x="3243" y="1651"/>
                  </a:lnTo>
                  <a:lnTo>
                    <a:pt x="3243" y="1651"/>
                  </a:lnTo>
                  <a:lnTo>
                    <a:pt x="3241" y="1678"/>
                  </a:lnTo>
                  <a:lnTo>
                    <a:pt x="3239" y="1705"/>
                  </a:lnTo>
                  <a:lnTo>
                    <a:pt x="3234" y="1732"/>
                  </a:lnTo>
                  <a:lnTo>
                    <a:pt x="3228" y="1759"/>
                  </a:lnTo>
                  <a:lnTo>
                    <a:pt x="3221" y="1785"/>
                  </a:lnTo>
                  <a:lnTo>
                    <a:pt x="3212" y="1811"/>
                  </a:lnTo>
                  <a:lnTo>
                    <a:pt x="3203" y="1837"/>
                  </a:lnTo>
                  <a:lnTo>
                    <a:pt x="3192" y="1862"/>
                  </a:lnTo>
                  <a:lnTo>
                    <a:pt x="3179" y="1885"/>
                  </a:lnTo>
                  <a:lnTo>
                    <a:pt x="3166" y="1909"/>
                  </a:lnTo>
                  <a:lnTo>
                    <a:pt x="3151" y="1933"/>
                  </a:lnTo>
                  <a:lnTo>
                    <a:pt x="3136" y="1956"/>
                  </a:lnTo>
                  <a:lnTo>
                    <a:pt x="3118" y="1977"/>
                  </a:lnTo>
                  <a:lnTo>
                    <a:pt x="3100" y="1998"/>
                  </a:lnTo>
                  <a:lnTo>
                    <a:pt x="3081" y="2018"/>
                  </a:lnTo>
                  <a:lnTo>
                    <a:pt x="3060" y="2038"/>
                  </a:lnTo>
                  <a:lnTo>
                    <a:pt x="3060" y="2038"/>
                  </a:lnTo>
                  <a:lnTo>
                    <a:pt x="2935" y="2123"/>
                  </a:lnTo>
                  <a:lnTo>
                    <a:pt x="2935" y="2123"/>
                  </a:lnTo>
                  <a:lnTo>
                    <a:pt x="2900" y="2139"/>
                  </a:lnTo>
                  <a:lnTo>
                    <a:pt x="2865" y="2152"/>
                  </a:lnTo>
                  <a:lnTo>
                    <a:pt x="2830" y="2164"/>
                  </a:lnTo>
                  <a:lnTo>
                    <a:pt x="2795" y="2173"/>
                  </a:lnTo>
                  <a:lnTo>
                    <a:pt x="2759" y="2179"/>
                  </a:lnTo>
                  <a:lnTo>
                    <a:pt x="2723" y="2183"/>
                  </a:lnTo>
                  <a:lnTo>
                    <a:pt x="2685" y="2186"/>
                  </a:lnTo>
                  <a:lnTo>
                    <a:pt x="2648" y="2186"/>
                  </a:lnTo>
                  <a:lnTo>
                    <a:pt x="2648" y="2186"/>
                  </a:lnTo>
                  <a:lnTo>
                    <a:pt x="2612" y="2180"/>
                  </a:lnTo>
                  <a:lnTo>
                    <a:pt x="2612" y="2180"/>
                  </a:lnTo>
                  <a:lnTo>
                    <a:pt x="2608" y="2208"/>
                  </a:lnTo>
                  <a:lnTo>
                    <a:pt x="2604" y="2236"/>
                  </a:lnTo>
                  <a:lnTo>
                    <a:pt x="2597" y="2263"/>
                  </a:lnTo>
                  <a:lnTo>
                    <a:pt x="2589" y="2290"/>
                  </a:lnTo>
                  <a:lnTo>
                    <a:pt x="2581" y="2317"/>
                  </a:lnTo>
                  <a:lnTo>
                    <a:pt x="2571" y="2344"/>
                  </a:lnTo>
                  <a:lnTo>
                    <a:pt x="2560" y="2370"/>
                  </a:lnTo>
                  <a:lnTo>
                    <a:pt x="2548" y="2395"/>
                  </a:lnTo>
                  <a:lnTo>
                    <a:pt x="2534" y="2420"/>
                  </a:lnTo>
                  <a:lnTo>
                    <a:pt x="2520" y="2445"/>
                  </a:lnTo>
                  <a:lnTo>
                    <a:pt x="2504" y="2468"/>
                  </a:lnTo>
                  <a:lnTo>
                    <a:pt x="2487" y="2491"/>
                  </a:lnTo>
                  <a:lnTo>
                    <a:pt x="2469" y="2514"/>
                  </a:lnTo>
                  <a:lnTo>
                    <a:pt x="2450" y="2535"/>
                  </a:lnTo>
                  <a:lnTo>
                    <a:pt x="2430" y="2556"/>
                  </a:lnTo>
                  <a:lnTo>
                    <a:pt x="2409" y="2575"/>
                  </a:lnTo>
                  <a:lnTo>
                    <a:pt x="2409" y="2575"/>
                  </a:lnTo>
                  <a:lnTo>
                    <a:pt x="2266" y="2673"/>
                  </a:lnTo>
                  <a:lnTo>
                    <a:pt x="2266" y="2673"/>
                  </a:lnTo>
                  <a:lnTo>
                    <a:pt x="2227" y="2691"/>
                  </a:lnTo>
                  <a:lnTo>
                    <a:pt x="2189" y="2706"/>
                  </a:lnTo>
                  <a:lnTo>
                    <a:pt x="2148" y="2718"/>
                  </a:lnTo>
                  <a:lnTo>
                    <a:pt x="2128" y="2723"/>
                  </a:lnTo>
                  <a:lnTo>
                    <a:pt x="2108" y="2729"/>
                  </a:lnTo>
                  <a:lnTo>
                    <a:pt x="2088" y="2733"/>
                  </a:lnTo>
                  <a:lnTo>
                    <a:pt x="2068" y="2736"/>
                  </a:lnTo>
                  <a:lnTo>
                    <a:pt x="2026" y="2742"/>
                  </a:lnTo>
                  <a:lnTo>
                    <a:pt x="1983" y="2744"/>
                  </a:lnTo>
                  <a:lnTo>
                    <a:pt x="1941" y="2744"/>
                  </a:lnTo>
                  <a:lnTo>
                    <a:pt x="1941" y="2744"/>
                  </a:lnTo>
                  <a:lnTo>
                    <a:pt x="1777" y="2718"/>
                  </a:lnTo>
                  <a:lnTo>
                    <a:pt x="1777" y="2718"/>
                  </a:lnTo>
                  <a:lnTo>
                    <a:pt x="1747" y="2708"/>
                  </a:lnTo>
                  <a:lnTo>
                    <a:pt x="1718" y="2697"/>
                  </a:lnTo>
                  <a:lnTo>
                    <a:pt x="1688" y="2686"/>
                  </a:lnTo>
                  <a:lnTo>
                    <a:pt x="1660" y="2671"/>
                  </a:lnTo>
                  <a:lnTo>
                    <a:pt x="1633" y="2657"/>
                  </a:lnTo>
                  <a:lnTo>
                    <a:pt x="1608" y="2641"/>
                  </a:lnTo>
                  <a:lnTo>
                    <a:pt x="1582" y="2625"/>
                  </a:lnTo>
                  <a:lnTo>
                    <a:pt x="1557" y="2607"/>
                  </a:lnTo>
                  <a:lnTo>
                    <a:pt x="1557" y="2607"/>
                  </a:lnTo>
                  <a:lnTo>
                    <a:pt x="1543" y="2629"/>
                  </a:lnTo>
                  <a:lnTo>
                    <a:pt x="1522" y="2657"/>
                  </a:lnTo>
                  <a:lnTo>
                    <a:pt x="1498" y="2689"/>
                  </a:lnTo>
                  <a:lnTo>
                    <a:pt x="1469" y="2723"/>
                  </a:lnTo>
                  <a:lnTo>
                    <a:pt x="1433" y="2760"/>
                  </a:lnTo>
                  <a:lnTo>
                    <a:pt x="1414" y="2779"/>
                  </a:lnTo>
                  <a:lnTo>
                    <a:pt x="1392" y="2799"/>
                  </a:lnTo>
                  <a:lnTo>
                    <a:pt x="1370" y="2818"/>
                  </a:lnTo>
                  <a:lnTo>
                    <a:pt x="1346" y="2839"/>
                  </a:lnTo>
                  <a:lnTo>
                    <a:pt x="1322" y="2858"/>
                  </a:lnTo>
                  <a:lnTo>
                    <a:pt x="1295" y="2879"/>
                  </a:lnTo>
                  <a:lnTo>
                    <a:pt x="1267" y="2898"/>
                  </a:lnTo>
                  <a:lnTo>
                    <a:pt x="1236" y="2918"/>
                  </a:lnTo>
                  <a:lnTo>
                    <a:pt x="1205" y="2937"/>
                  </a:lnTo>
                  <a:lnTo>
                    <a:pt x="1172" y="2957"/>
                  </a:lnTo>
                  <a:lnTo>
                    <a:pt x="1138" y="2975"/>
                  </a:lnTo>
                  <a:lnTo>
                    <a:pt x="1102" y="2993"/>
                  </a:lnTo>
                  <a:lnTo>
                    <a:pt x="1064" y="3011"/>
                  </a:lnTo>
                  <a:lnTo>
                    <a:pt x="1023" y="3027"/>
                  </a:lnTo>
                  <a:lnTo>
                    <a:pt x="982" y="3043"/>
                  </a:lnTo>
                  <a:lnTo>
                    <a:pt x="939" y="3057"/>
                  </a:lnTo>
                  <a:lnTo>
                    <a:pt x="894" y="3071"/>
                  </a:lnTo>
                  <a:lnTo>
                    <a:pt x="847" y="3084"/>
                  </a:lnTo>
                  <a:lnTo>
                    <a:pt x="799" y="3096"/>
                  </a:lnTo>
                  <a:lnTo>
                    <a:pt x="748" y="3106"/>
                  </a:lnTo>
                  <a:lnTo>
                    <a:pt x="696" y="3115"/>
                  </a:lnTo>
                  <a:lnTo>
                    <a:pt x="642" y="3123"/>
                  </a:lnTo>
                  <a:lnTo>
                    <a:pt x="642" y="3123"/>
                  </a:lnTo>
                  <a:lnTo>
                    <a:pt x="651" y="3116"/>
                  </a:lnTo>
                  <a:lnTo>
                    <a:pt x="678" y="3097"/>
                  </a:lnTo>
                  <a:lnTo>
                    <a:pt x="719" y="3066"/>
                  </a:lnTo>
                  <a:lnTo>
                    <a:pt x="744" y="3045"/>
                  </a:lnTo>
                  <a:lnTo>
                    <a:pt x="771" y="3022"/>
                  </a:lnTo>
                  <a:lnTo>
                    <a:pt x="800" y="2995"/>
                  </a:lnTo>
                  <a:lnTo>
                    <a:pt x="831" y="2967"/>
                  </a:lnTo>
                  <a:lnTo>
                    <a:pt x="863" y="2935"/>
                  </a:lnTo>
                  <a:lnTo>
                    <a:pt x="896" y="2900"/>
                  </a:lnTo>
                  <a:lnTo>
                    <a:pt x="929" y="2864"/>
                  </a:lnTo>
                  <a:lnTo>
                    <a:pt x="963" y="2824"/>
                  </a:lnTo>
                  <a:lnTo>
                    <a:pt x="995" y="2782"/>
                  </a:lnTo>
                  <a:lnTo>
                    <a:pt x="1028" y="2736"/>
                  </a:lnTo>
                  <a:lnTo>
                    <a:pt x="1028" y="2736"/>
                  </a:lnTo>
                  <a:lnTo>
                    <a:pt x="997" y="2733"/>
                  </a:lnTo>
                  <a:lnTo>
                    <a:pt x="967" y="2728"/>
                  </a:lnTo>
                  <a:lnTo>
                    <a:pt x="937" y="2720"/>
                  </a:lnTo>
                  <a:lnTo>
                    <a:pt x="908" y="2713"/>
                  </a:lnTo>
                  <a:lnTo>
                    <a:pt x="879" y="2703"/>
                  </a:lnTo>
                  <a:lnTo>
                    <a:pt x="850" y="2691"/>
                  </a:lnTo>
                  <a:lnTo>
                    <a:pt x="824" y="2679"/>
                  </a:lnTo>
                  <a:lnTo>
                    <a:pt x="797" y="2665"/>
                  </a:lnTo>
                  <a:lnTo>
                    <a:pt x="771" y="2650"/>
                  </a:lnTo>
                  <a:lnTo>
                    <a:pt x="746" y="2635"/>
                  </a:lnTo>
                  <a:lnTo>
                    <a:pt x="721" y="2618"/>
                  </a:lnTo>
                  <a:lnTo>
                    <a:pt x="698" y="2599"/>
                  </a:lnTo>
                  <a:lnTo>
                    <a:pt x="674" y="2580"/>
                  </a:lnTo>
                  <a:lnTo>
                    <a:pt x="653" y="2560"/>
                  </a:lnTo>
                  <a:lnTo>
                    <a:pt x="632" y="2539"/>
                  </a:lnTo>
                  <a:lnTo>
                    <a:pt x="612" y="2517"/>
                  </a:lnTo>
                  <a:lnTo>
                    <a:pt x="594" y="2494"/>
                  </a:lnTo>
                  <a:lnTo>
                    <a:pt x="576" y="2471"/>
                  </a:lnTo>
                  <a:lnTo>
                    <a:pt x="559" y="2446"/>
                  </a:lnTo>
                  <a:lnTo>
                    <a:pt x="543" y="2421"/>
                  </a:lnTo>
                  <a:lnTo>
                    <a:pt x="527" y="2396"/>
                  </a:lnTo>
                  <a:lnTo>
                    <a:pt x="515" y="2369"/>
                  </a:lnTo>
                  <a:lnTo>
                    <a:pt x="503" y="2342"/>
                  </a:lnTo>
                  <a:lnTo>
                    <a:pt x="491" y="2315"/>
                  </a:lnTo>
                  <a:lnTo>
                    <a:pt x="481" y="2287"/>
                  </a:lnTo>
                  <a:lnTo>
                    <a:pt x="474" y="2259"/>
                  </a:lnTo>
                  <a:lnTo>
                    <a:pt x="467" y="2231"/>
                  </a:lnTo>
                  <a:lnTo>
                    <a:pt x="461" y="2202"/>
                  </a:lnTo>
                  <a:lnTo>
                    <a:pt x="457" y="2173"/>
                  </a:lnTo>
                  <a:lnTo>
                    <a:pt x="453" y="2143"/>
                  </a:lnTo>
                  <a:lnTo>
                    <a:pt x="452" y="2114"/>
                  </a:lnTo>
                  <a:lnTo>
                    <a:pt x="453" y="2084"/>
                  </a:lnTo>
                  <a:lnTo>
                    <a:pt x="453" y="2084"/>
                  </a:lnTo>
                  <a:lnTo>
                    <a:pt x="453" y="2078"/>
                  </a:lnTo>
                  <a:lnTo>
                    <a:pt x="453" y="2078"/>
                  </a:lnTo>
                  <a:lnTo>
                    <a:pt x="414" y="2064"/>
                  </a:lnTo>
                  <a:lnTo>
                    <a:pt x="377" y="2047"/>
                  </a:lnTo>
                  <a:lnTo>
                    <a:pt x="340" y="2030"/>
                  </a:lnTo>
                  <a:lnTo>
                    <a:pt x="305" y="2010"/>
                  </a:lnTo>
                  <a:lnTo>
                    <a:pt x="272" y="1987"/>
                  </a:lnTo>
                  <a:lnTo>
                    <a:pt x="239" y="1963"/>
                  </a:lnTo>
                  <a:lnTo>
                    <a:pt x="209" y="1936"/>
                  </a:lnTo>
                  <a:lnTo>
                    <a:pt x="179" y="1907"/>
                  </a:lnTo>
                  <a:lnTo>
                    <a:pt x="179" y="1907"/>
                  </a:lnTo>
                  <a:lnTo>
                    <a:pt x="157" y="1884"/>
                  </a:lnTo>
                  <a:lnTo>
                    <a:pt x="137" y="1859"/>
                  </a:lnTo>
                  <a:lnTo>
                    <a:pt x="118" y="1834"/>
                  </a:lnTo>
                  <a:lnTo>
                    <a:pt x="100" y="1808"/>
                  </a:lnTo>
                  <a:lnTo>
                    <a:pt x="83" y="1781"/>
                  </a:lnTo>
                  <a:lnTo>
                    <a:pt x="69" y="1753"/>
                  </a:lnTo>
                  <a:lnTo>
                    <a:pt x="55" y="1724"/>
                  </a:lnTo>
                  <a:lnTo>
                    <a:pt x="43" y="1695"/>
                  </a:lnTo>
                  <a:lnTo>
                    <a:pt x="32" y="1666"/>
                  </a:lnTo>
                  <a:lnTo>
                    <a:pt x="23" y="1636"/>
                  </a:lnTo>
                  <a:lnTo>
                    <a:pt x="15" y="1606"/>
                  </a:lnTo>
                  <a:lnTo>
                    <a:pt x="9" y="1574"/>
                  </a:lnTo>
                  <a:lnTo>
                    <a:pt x="5" y="1543"/>
                  </a:lnTo>
                  <a:lnTo>
                    <a:pt x="1" y="1512"/>
                  </a:lnTo>
                  <a:lnTo>
                    <a:pt x="0" y="1480"/>
                  </a:lnTo>
                  <a:lnTo>
                    <a:pt x="1" y="1449"/>
                  </a:lnTo>
                  <a:lnTo>
                    <a:pt x="1" y="1449"/>
                  </a:lnTo>
                  <a:close/>
                  <a:moveTo>
                    <a:pt x="1504" y="2114"/>
                  </a:moveTo>
                  <a:lnTo>
                    <a:pt x="1504" y="2114"/>
                  </a:lnTo>
                  <a:lnTo>
                    <a:pt x="1518" y="2115"/>
                  </a:lnTo>
                  <a:lnTo>
                    <a:pt x="1533" y="2115"/>
                  </a:lnTo>
                  <a:lnTo>
                    <a:pt x="1546" y="2114"/>
                  </a:lnTo>
                  <a:lnTo>
                    <a:pt x="1559" y="2112"/>
                  </a:lnTo>
                  <a:lnTo>
                    <a:pt x="1573" y="2108"/>
                  </a:lnTo>
                  <a:lnTo>
                    <a:pt x="1585" y="2103"/>
                  </a:lnTo>
                  <a:lnTo>
                    <a:pt x="1596" y="2097"/>
                  </a:lnTo>
                  <a:lnTo>
                    <a:pt x="1608" y="2089"/>
                  </a:lnTo>
                  <a:lnTo>
                    <a:pt x="1619" y="2082"/>
                  </a:lnTo>
                  <a:lnTo>
                    <a:pt x="1628" y="2073"/>
                  </a:lnTo>
                  <a:lnTo>
                    <a:pt x="1637" y="2062"/>
                  </a:lnTo>
                  <a:lnTo>
                    <a:pt x="1645" y="2053"/>
                  </a:lnTo>
                  <a:lnTo>
                    <a:pt x="1651" y="2041"/>
                  </a:lnTo>
                  <a:lnTo>
                    <a:pt x="1656" y="2029"/>
                  </a:lnTo>
                  <a:lnTo>
                    <a:pt x="1660" y="2016"/>
                  </a:lnTo>
                  <a:lnTo>
                    <a:pt x="1664" y="2003"/>
                  </a:lnTo>
                  <a:lnTo>
                    <a:pt x="1664" y="2003"/>
                  </a:lnTo>
                  <a:lnTo>
                    <a:pt x="1665" y="1990"/>
                  </a:lnTo>
                  <a:lnTo>
                    <a:pt x="1666" y="1976"/>
                  </a:lnTo>
                  <a:lnTo>
                    <a:pt x="1665" y="1963"/>
                  </a:lnTo>
                  <a:lnTo>
                    <a:pt x="1662" y="1950"/>
                  </a:lnTo>
                  <a:lnTo>
                    <a:pt x="1658" y="1937"/>
                  </a:lnTo>
                  <a:lnTo>
                    <a:pt x="1654" y="1925"/>
                  </a:lnTo>
                  <a:lnTo>
                    <a:pt x="1647" y="1914"/>
                  </a:lnTo>
                  <a:lnTo>
                    <a:pt x="1640" y="1903"/>
                  </a:lnTo>
                  <a:lnTo>
                    <a:pt x="1632" y="1893"/>
                  </a:lnTo>
                  <a:lnTo>
                    <a:pt x="1623" y="1883"/>
                  </a:lnTo>
                  <a:lnTo>
                    <a:pt x="1613" y="1875"/>
                  </a:lnTo>
                  <a:lnTo>
                    <a:pt x="1602" y="1867"/>
                  </a:lnTo>
                  <a:lnTo>
                    <a:pt x="1590" y="1861"/>
                  </a:lnTo>
                  <a:lnTo>
                    <a:pt x="1577" y="1855"/>
                  </a:lnTo>
                  <a:lnTo>
                    <a:pt x="1565" y="1851"/>
                  </a:lnTo>
                  <a:lnTo>
                    <a:pt x="1550" y="1849"/>
                  </a:lnTo>
                  <a:lnTo>
                    <a:pt x="1550" y="1849"/>
                  </a:lnTo>
                  <a:lnTo>
                    <a:pt x="1537" y="1846"/>
                  </a:lnTo>
                  <a:lnTo>
                    <a:pt x="1522" y="1846"/>
                  </a:lnTo>
                  <a:lnTo>
                    <a:pt x="1509" y="1848"/>
                  </a:lnTo>
                  <a:lnTo>
                    <a:pt x="1495" y="1850"/>
                  </a:lnTo>
                  <a:lnTo>
                    <a:pt x="1482" y="1854"/>
                  </a:lnTo>
                  <a:lnTo>
                    <a:pt x="1470" y="1858"/>
                  </a:lnTo>
                  <a:lnTo>
                    <a:pt x="1458" y="1865"/>
                  </a:lnTo>
                  <a:lnTo>
                    <a:pt x="1446" y="1871"/>
                  </a:lnTo>
                  <a:lnTo>
                    <a:pt x="1436" y="1880"/>
                  </a:lnTo>
                  <a:lnTo>
                    <a:pt x="1426" y="1889"/>
                  </a:lnTo>
                  <a:lnTo>
                    <a:pt x="1417" y="1898"/>
                  </a:lnTo>
                  <a:lnTo>
                    <a:pt x="1409" y="1909"/>
                  </a:lnTo>
                  <a:lnTo>
                    <a:pt x="1402" y="1920"/>
                  </a:lnTo>
                  <a:lnTo>
                    <a:pt x="1397" y="1933"/>
                  </a:lnTo>
                  <a:lnTo>
                    <a:pt x="1392" y="1945"/>
                  </a:lnTo>
                  <a:lnTo>
                    <a:pt x="1389" y="1959"/>
                  </a:lnTo>
                  <a:lnTo>
                    <a:pt x="1389" y="1959"/>
                  </a:lnTo>
                  <a:lnTo>
                    <a:pt x="1388" y="1972"/>
                  </a:lnTo>
                  <a:lnTo>
                    <a:pt x="1388" y="1985"/>
                  </a:lnTo>
                  <a:lnTo>
                    <a:pt x="1389" y="1998"/>
                  </a:lnTo>
                  <a:lnTo>
                    <a:pt x="1391" y="2011"/>
                  </a:lnTo>
                  <a:lnTo>
                    <a:pt x="1395" y="2024"/>
                  </a:lnTo>
                  <a:lnTo>
                    <a:pt x="1400" y="2035"/>
                  </a:lnTo>
                  <a:lnTo>
                    <a:pt x="1406" y="2047"/>
                  </a:lnTo>
                  <a:lnTo>
                    <a:pt x="1414" y="2058"/>
                  </a:lnTo>
                  <a:lnTo>
                    <a:pt x="1421" y="2069"/>
                  </a:lnTo>
                  <a:lnTo>
                    <a:pt x="1430" y="2078"/>
                  </a:lnTo>
                  <a:lnTo>
                    <a:pt x="1441" y="2086"/>
                  </a:lnTo>
                  <a:lnTo>
                    <a:pt x="1452" y="2095"/>
                  </a:lnTo>
                  <a:lnTo>
                    <a:pt x="1464" y="2101"/>
                  </a:lnTo>
                  <a:lnTo>
                    <a:pt x="1476" y="2107"/>
                  </a:lnTo>
                  <a:lnTo>
                    <a:pt x="1490" y="2111"/>
                  </a:lnTo>
                  <a:lnTo>
                    <a:pt x="1504" y="2114"/>
                  </a:lnTo>
                  <a:lnTo>
                    <a:pt x="1504" y="2114"/>
                  </a:lnTo>
                  <a:close/>
                  <a:moveTo>
                    <a:pt x="1418" y="1409"/>
                  </a:moveTo>
                  <a:lnTo>
                    <a:pt x="1418" y="1409"/>
                  </a:lnTo>
                  <a:lnTo>
                    <a:pt x="1433" y="1425"/>
                  </a:lnTo>
                  <a:lnTo>
                    <a:pt x="1445" y="1442"/>
                  </a:lnTo>
                  <a:lnTo>
                    <a:pt x="1456" y="1457"/>
                  </a:lnTo>
                  <a:lnTo>
                    <a:pt x="1465" y="1471"/>
                  </a:lnTo>
                  <a:lnTo>
                    <a:pt x="1473" y="1485"/>
                  </a:lnTo>
                  <a:lnTo>
                    <a:pt x="1479" y="1499"/>
                  </a:lnTo>
                  <a:lnTo>
                    <a:pt x="1483" y="1512"/>
                  </a:lnTo>
                  <a:lnTo>
                    <a:pt x="1487" y="1526"/>
                  </a:lnTo>
                  <a:lnTo>
                    <a:pt x="1489" y="1539"/>
                  </a:lnTo>
                  <a:lnTo>
                    <a:pt x="1490" y="1552"/>
                  </a:lnTo>
                  <a:lnTo>
                    <a:pt x="1490" y="1566"/>
                  </a:lnTo>
                  <a:lnTo>
                    <a:pt x="1489" y="1580"/>
                  </a:lnTo>
                  <a:lnTo>
                    <a:pt x="1485" y="1609"/>
                  </a:lnTo>
                  <a:lnTo>
                    <a:pt x="1480" y="1641"/>
                  </a:lnTo>
                  <a:lnTo>
                    <a:pt x="1480" y="1641"/>
                  </a:lnTo>
                  <a:lnTo>
                    <a:pt x="1479" y="1654"/>
                  </a:lnTo>
                  <a:lnTo>
                    <a:pt x="1479" y="1661"/>
                  </a:lnTo>
                  <a:lnTo>
                    <a:pt x="1480" y="1667"/>
                  </a:lnTo>
                  <a:lnTo>
                    <a:pt x="1482" y="1674"/>
                  </a:lnTo>
                  <a:lnTo>
                    <a:pt x="1484" y="1680"/>
                  </a:lnTo>
                  <a:lnTo>
                    <a:pt x="1488" y="1686"/>
                  </a:lnTo>
                  <a:lnTo>
                    <a:pt x="1492" y="1692"/>
                  </a:lnTo>
                  <a:lnTo>
                    <a:pt x="1498" y="1699"/>
                  </a:lnTo>
                  <a:lnTo>
                    <a:pt x="1503" y="1704"/>
                  </a:lnTo>
                  <a:lnTo>
                    <a:pt x="1511" y="1709"/>
                  </a:lnTo>
                  <a:lnTo>
                    <a:pt x="1521" y="1714"/>
                  </a:lnTo>
                  <a:lnTo>
                    <a:pt x="1531" y="1719"/>
                  </a:lnTo>
                  <a:lnTo>
                    <a:pt x="1544" y="1722"/>
                  </a:lnTo>
                  <a:lnTo>
                    <a:pt x="1558" y="1727"/>
                  </a:lnTo>
                  <a:lnTo>
                    <a:pt x="1574" y="1729"/>
                  </a:lnTo>
                  <a:lnTo>
                    <a:pt x="1574" y="1729"/>
                  </a:lnTo>
                  <a:lnTo>
                    <a:pt x="1586" y="1731"/>
                  </a:lnTo>
                  <a:lnTo>
                    <a:pt x="1599" y="1732"/>
                  </a:lnTo>
                  <a:lnTo>
                    <a:pt x="1610" y="1732"/>
                  </a:lnTo>
                  <a:lnTo>
                    <a:pt x="1621" y="1731"/>
                  </a:lnTo>
                  <a:lnTo>
                    <a:pt x="1630" y="1730"/>
                  </a:lnTo>
                  <a:lnTo>
                    <a:pt x="1639" y="1727"/>
                  </a:lnTo>
                  <a:lnTo>
                    <a:pt x="1647" y="1722"/>
                  </a:lnTo>
                  <a:lnTo>
                    <a:pt x="1655" y="1718"/>
                  </a:lnTo>
                  <a:lnTo>
                    <a:pt x="1662" y="1711"/>
                  </a:lnTo>
                  <a:lnTo>
                    <a:pt x="1667" y="1704"/>
                  </a:lnTo>
                  <a:lnTo>
                    <a:pt x="1673" y="1695"/>
                  </a:lnTo>
                  <a:lnTo>
                    <a:pt x="1677" y="1684"/>
                  </a:lnTo>
                  <a:lnTo>
                    <a:pt x="1682" y="1674"/>
                  </a:lnTo>
                  <a:lnTo>
                    <a:pt x="1686" y="1661"/>
                  </a:lnTo>
                  <a:lnTo>
                    <a:pt x="1690" y="1646"/>
                  </a:lnTo>
                  <a:lnTo>
                    <a:pt x="1693" y="1629"/>
                  </a:lnTo>
                  <a:lnTo>
                    <a:pt x="1693" y="1629"/>
                  </a:lnTo>
                  <a:lnTo>
                    <a:pt x="1696" y="1602"/>
                  </a:lnTo>
                  <a:lnTo>
                    <a:pt x="1699" y="1578"/>
                  </a:lnTo>
                  <a:lnTo>
                    <a:pt x="1700" y="1553"/>
                  </a:lnTo>
                  <a:lnTo>
                    <a:pt x="1699" y="1530"/>
                  </a:lnTo>
                  <a:lnTo>
                    <a:pt x="1696" y="1508"/>
                  </a:lnTo>
                  <a:lnTo>
                    <a:pt x="1692" y="1489"/>
                  </a:lnTo>
                  <a:lnTo>
                    <a:pt x="1687" y="1470"/>
                  </a:lnTo>
                  <a:lnTo>
                    <a:pt x="1682" y="1452"/>
                  </a:lnTo>
                  <a:lnTo>
                    <a:pt x="1675" y="1436"/>
                  </a:lnTo>
                  <a:lnTo>
                    <a:pt x="1668" y="1421"/>
                  </a:lnTo>
                  <a:lnTo>
                    <a:pt x="1660" y="1406"/>
                  </a:lnTo>
                  <a:lnTo>
                    <a:pt x="1653" y="1393"/>
                  </a:lnTo>
                  <a:lnTo>
                    <a:pt x="1644" y="1380"/>
                  </a:lnTo>
                  <a:lnTo>
                    <a:pt x="1636" y="1368"/>
                  </a:lnTo>
                  <a:lnTo>
                    <a:pt x="1619" y="1348"/>
                  </a:lnTo>
                  <a:lnTo>
                    <a:pt x="1619" y="1348"/>
                  </a:lnTo>
                  <a:lnTo>
                    <a:pt x="1598" y="1325"/>
                  </a:lnTo>
                  <a:lnTo>
                    <a:pt x="1575" y="1302"/>
                  </a:lnTo>
                  <a:lnTo>
                    <a:pt x="1553" y="1277"/>
                  </a:lnTo>
                  <a:lnTo>
                    <a:pt x="1541" y="1263"/>
                  </a:lnTo>
                  <a:lnTo>
                    <a:pt x="1530" y="1250"/>
                  </a:lnTo>
                  <a:lnTo>
                    <a:pt x="1521" y="1236"/>
                  </a:lnTo>
                  <a:lnTo>
                    <a:pt x="1512" y="1222"/>
                  </a:lnTo>
                  <a:lnTo>
                    <a:pt x="1504" y="1207"/>
                  </a:lnTo>
                  <a:lnTo>
                    <a:pt x="1499" y="1192"/>
                  </a:lnTo>
                  <a:lnTo>
                    <a:pt x="1494" y="1177"/>
                  </a:lnTo>
                  <a:lnTo>
                    <a:pt x="1492" y="1161"/>
                  </a:lnTo>
                  <a:lnTo>
                    <a:pt x="1491" y="1143"/>
                  </a:lnTo>
                  <a:lnTo>
                    <a:pt x="1493" y="1126"/>
                  </a:lnTo>
                  <a:lnTo>
                    <a:pt x="1493" y="1126"/>
                  </a:lnTo>
                  <a:lnTo>
                    <a:pt x="1497" y="1112"/>
                  </a:lnTo>
                  <a:lnTo>
                    <a:pt x="1501" y="1099"/>
                  </a:lnTo>
                  <a:lnTo>
                    <a:pt x="1508" y="1087"/>
                  </a:lnTo>
                  <a:lnTo>
                    <a:pt x="1515" y="1077"/>
                  </a:lnTo>
                  <a:lnTo>
                    <a:pt x="1524" y="1068"/>
                  </a:lnTo>
                  <a:lnTo>
                    <a:pt x="1534" y="1059"/>
                  </a:lnTo>
                  <a:lnTo>
                    <a:pt x="1544" y="1052"/>
                  </a:lnTo>
                  <a:lnTo>
                    <a:pt x="1556" y="1046"/>
                  </a:lnTo>
                  <a:lnTo>
                    <a:pt x="1568" y="1041"/>
                  </a:lnTo>
                  <a:lnTo>
                    <a:pt x="1582" y="1037"/>
                  </a:lnTo>
                  <a:lnTo>
                    <a:pt x="1596" y="1034"/>
                  </a:lnTo>
                  <a:lnTo>
                    <a:pt x="1611" y="1032"/>
                  </a:lnTo>
                  <a:lnTo>
                    <a:pt x="1627" y="1032"/>
                  </a:lnTo>
                  <a:lnTo>
                    <a:pt x="1642" y="1032"/>
                  </a:lnTo>
                  <a:lnTo>
                    <a:pt x="1658" y="1033"/>
                  </a:lnTo>
                  <a:lnTo>
                    <a:pt x="1675" y="1035"/>
                  </a:lnTo>
                  <a:lnTo>
                    <a:pt x="1675" y="1035"/>
                  </a:lnTo>
                  <a:lnTo>
                    <a:pt x="1692" y="1039"/>
                  </a:lnTo>
                  <a:lnTo>
                    <a:pt x="1706" y="1042"/>
                  </a:lnTo>
                  <a:lnTo>
                    <a:pt x="1721" y="1046"/>
                  </a:lnTo>
                  <a:lnTo>
                    <a:pt x="1733" y="1051"/>
                  </a:lnTo>
                  <a:lnTo>
                    <a:pt x="1745" y="1056"/>
                  </a:lnTo>
                  <a:lnTo>
                    <a:pt x="1755" y="1061"/>
                  </a:lnTo>
                  <a:lnTo>
                    <a:pt x="1764" y="1067"/>
                  </a:lnTo>
                  <a:lnTo>
                    <a:pt x="1773" y="1073"/>
                  </a:lnTo>
                  <a:lnTo>
                    <a:pt x="1780" y="1079"/>
                  </a:lnTo>
                  <a:lnTo>
                    <a:pt x="1787" y="1085"/>
                  </a:lnTo>
                  <a:lnTo>
                    <a:pt x="1798" y="1099"/>
                  </a:lnTo>
                  <a:lnTo>
                    <a:pt x="1808" y="1113"/>
                  </a:lnTo>
                  <a:lnTo>
                    <a:pt x="1816" y="1127"/>
                  </a:lnTo>
                  <a:lnTo>
                    <a:pt x="1829" y="1154"/>
                  </a:lnTo>
                  <a:lnTo>
                    <a:pt x="1835" y="1167"/>
                  </a:lnTo>
                  <a:lnTo>
                    <a:pt x="1843" y="1178"/>
                  </a:lnTo>
                  <a:lnTo>
                    <a:pt x="1852" y="1189"/>
                  </a:lnTo>
                  <a:lnTo>
                    <a:pt x="1857" y="1193"/>
                  </a:lnTo>
                  <a:lnTo>
                    <a:pt x="1862" y="1196"/>
                  </a:lnTo>
                  <a:lnTo>
                    <a:pt x="1869" y="1201"/>
                  </a:lnTo>
                  <a:lnTo>
                    <a:pt x="1876" y="1204"/>
                  </a:lnTo>
                  <a:lnTo>
                    <a:pt x="1884" y="1206"/>
                  </a:lnTo>
                  <a:lnTo>
                    <a:pt x="1893" y="1207"/>
                  </a:lnTo>
                  <a:lnTo>
                    <a:pt x="1893" y="1207"/>
                  </a:lnTo>
                  <a:lnTo>
                    <a:pt x="1902" y="1208"/>
                  </a:lnTo>
                  <a:lnTo>
                    <a:pt x="1911" y="1209"/>
                  </a:lnTo>
                  <a:lnTo>
                    <a:pt x="1921" y="1209"/>
                  </a:lnTo>
                  <a:lnTo>
                    <a:pt x="1931" y="1208"/>
                  </a:lnTo>
                  <a:lnTo>
                    <a:pt x="1940" y="1206"/>
                  </a:lnTo>
                  <a:lnTo>
                    <a:pt x="1950" y="1203"/>
                  </a:lnTo>
                  <a:lnTo>
                    <a:pt x="1959" y="1200"/>
                  </a:lnTo>
                  <a:lnTo>
                    <a:pt x="1968" y="1195"/>
                  </a:lnTo>
                  <a:lnTo>
                    <a:pt x="1977" y="1190"/>
                  </a:lnTo>
                  <a:lnTo>
                    <a:pt x="1985" y="1184"/>
                  </a:lnTo>
                  <a:lnTo>
                    <a:pt x="1992" y="1177"/>
                  </a:lnTo>
                  <a:lnTo>
                    <a:pt x="1999" y="1169"/>
                  </a:lnTo>
                  <a:lnTo>
                    <a:pt x="2005" y="1160"/>
                  </a:lnTo>
                  <a:lnTo>
                    <a:pt x="2010" y="1150"/>
                  </a:lnTo>
                  <a:lnTo>
                    <a:pt x="2014" y="1139"/>
                  </a:lnTo>
                  <a:lnTo>
                    <a:pt x="2017" y="1127"/>
                  </a:lnTo>
                  <a:lnTo>
                    <a:pt x="2017" y="1127"/>
                  </a:lnTo>
                  <a:lnTo>
                    <a:pt x="2019" y="1109"/>
                  </a:lnTo>
                  <a:lnTo>
                    <a:pt x="2018" y="1089"/>
                  </a:lnTo>
                  <a:lnTo>
                    <a:pt x="2015" y="1069"/>
                  </a:lnTo>
                  <a:lnTo>
                    <a:pt x="2009" y="1047"/>
                  </a:lnTo>
                  <a:lnTo>
                    <a:pt x="2000" y="1027"/>
                  </a:lnTo>
                  <a:lnTo>
                    <a:pt x="1989" y="1005"/>
                  </a:lnTo>
                  <a:lnTo>
                    <a:pt x="1975" y="984"/>
                  </a:lnTo>
                  <a:lnTo>
                    <a:pt x="1967" y="973"/>
                  </a:lnTo>
                  <a:lnTo>
                    <a:pt x="1958" y="962"/>
                  </a:lnTo>
                  <a:lnTo>
                    <a:pt x="1948" y="951"/>
                  </a:lnTo>
                  <a:lnTo>
                    <a:pt x="1937" y="942"/>
                  </a:lnTo>
                  <a:lnTo>
                    <a:pt x="1926" y="932"/>
                  </a:lnTo>
                  <a:lnTo>
                    <a:pt x="1914" y="922"/>
                  </a:lnTo>
                  <a:lnTo>
                    <a:pt x="1902" y="912"/>
                  </a:lnTo>
                  <a:lnTo>
                    <a:pt x="1887" y="904"/>
                  </a:lnTo>
                  <a:lnTo>
                    <a:pt x="1872" y="895"/>
                  </a:lnTo>
                  <a:lnTo>
                    <a:pt x="1858" y="886"/>
                  </a:lnTo>
                  <a:lnTo>
                    <a:pt x="1841" y="879"/>
                  </a:lnTo>
                  <a:lnTo>
                    <a:pt x="1824" y="871"/>
                  </a:lnTo>
                  <a:lnTo>
                    <a:pt x="1806" y="864"/>
                  </a:lnTo>
                  <a:lnTo>
                    <a:pt x="1788" y="857"/>
                  </a:lnTo>
                  <a:lnTo>
                    <a:pt x="1768" y="852"/>
                  </a:lnTo>
                  <a:lnTo>
                    <a:pt x="1748" y="846"/>
                  </a:lnTo>
                  <a:lnTo>
                    <a:pt x="1727" y="842"/>
                  </a:lnTo>
                  <a:lnTo>
                    <a:pt x="1704" y="838"/>
                  </a:lnTo>
                  <a:lnTo>
                    <a:pt x="1704" y="838"/>
                  </a:lnTo>
                  <a:lnTo>
                    <a:pt x="1683" y="835"/>
                  </a:lnTo>
                  <a:lnTo>
                    <a:pt x="1662" y="832"/>
                  </a:lnTo>
                  <a:lnTo>
                    <a:pt x="1641" y="831"/>
                  </a:lnTo>
                  <a:lnTo>
                    <a:pt x="1621" y="830"/>
                  </a:lnTo>
                  <a:lnTo>
                    <a:pt x="1601" y="830"/>
                  </a:lnTo>
                  <a:lnTo>
                    <a:pt x="1582" y="830"/>
                  </a:lnTo>
                  <a:lnTo>
                    <a:pt x="1563" y="832"/>
                  </a:lnTo>
                  <a:lnTo>
                    <a:pt x="1544" y="834"/>
                  </a:lnTo>
                  <a:lnTo>
                    <a:pt x="1526" y="837"/>
                  </a:lnTo>
                  <a:lnTo>
                    <a:pt x="1508" y="840"/>
                  </a:lnTo>
                  <a:lnTo>
                    <a:pt x="1491" y="844"/>
                  </a:lnTo>
                  <a:lnTo>
                    <a:pt x="1474" y="849"/>
                  </a:lnTo>
                  <a:lnTo>
                    <a:pt x="1458" y="854"/>
                  </a:lnTo>
                  <a:lnTo>
                    <a:pt x="1443" y="861"/>
                  </a:lnTo>
                  <a:lnTo>
                    <a:pt x="1427" y="867"/>
                  </a:lnTo>
                  <a:lnTo>
                    <a:pt x="1412" y="875"/>
                  </a:lnTo>
                  <a:lnTo>
                    <a:pt x="1399" y="882"/>
                  </a:lnTo>
                  <a:lnTo>
                    <a:pt x="1386" y="891"/>
                  </a:lnTo>
                  <a:lnTo>
                    <a:pt x="1373" y="899"/>
                  </a:lnTo>
                  <a:lnTo>
                    <a:pt x="1361" y="909"/>
                  </a:lnTo>
                  <a:lnTo>
                    <a:pt x="1350" y="919"/>
                  </a:lnTo>
                  <a:lnTo>
                    <a:pt x="1338" y="930"/>
                  </a:lnTo>
                  <a:lnTo>
                    <a:pt x="1328" y="940"/>
                  </a:lnTo>
                  <a:lnTo>
                    <a:pt x="1319" y="952"/>
                  </a:lnTo>
                  <a:lnTo>
                    <a:pt x="1312" y="964"/>
                  </a:lnTo>
                  <a:lnTo>
                    <a:pt x="1303" y="976"/>
                  </a:lnTo>
                  <a:lnTo>
                    <a:pt x="1296" y="989"/>
                  </a:lnTo>
                  <a:lnTo>
                    <a:pt x="1290" y="1003"/>
                  </a:lnTo>
                  <a:lnTo>
                    <a:pt x="1285" y="1017"/>
                  </a:lnTo>
                  <a:lnTo>
                    <a:pt x="1279" y="1031"/>
                  </a:lnTo>
                  <a:lnTo>
                    <a:pt x="1276" y="1045"/>
                  </a:lnTo>
                  <a:lnTo>
                    <a:pt x="1272" y="1060"/>
                  </a:lnTo>
                  <a:lnTo>
                    <a:pt x="1272" y="1060"/>
                  </a:lnTo>
                  <a:lnTo>
                    <a:pt x="1270" y="1075"/>
                  </a:lnTo>
                  <a:lnTo>
                    <a:pt x="1269" y="1091"/>
                  </a:lnTo>
                  <a:lnTo>
                    <a:pt x="1268" y="1106"/>
                  </a:lnTo>
                  <a:lnTo>
                    <a:pt x="1269" y="1121"/>
                  </a:lnTo>
                  <a:lnTo>
                    <a:pt x="1270" y="1135"/>
                  </a:lnTo>
                  <a:lnTo>
                    <a:pt x="1271" y="1149"/>
                  </a:lnTo>
                  <a:lnTo>
                    <a:pt x="1277" y="1177"/>
                  </a:lnTo>
                  <a:lnTo>
                    <a:pt x="1285" y="1204"/>
                  </a:lnTo>
                  <a:lnTo>
                    <a:pt x="1295" y="1231"/>
                  </a:lnTo>
                  <a:lnTo>
                    <a:pt x="1306" y="1256"/>
                  </a:lnTo>
                  <a:lnTo>
                    <a:pt x="1318" y="1280"/>
                  </a:lnTo>
                  <a:lnTo>
                    <a:pt x="1332" y="1301"/>
                  </a:lnTo>
                  <a:lnTo>
                    <a:pt x="1345" y="1323"/>
                  </a:lnTo>
                  <a:lnTo>
                    <a:pt x="1360" y="1341"/>
                  </a:lnTo>
                  <a:lnTo>
                    <a:pt x="1373" y="1358"/>
                  </a:lnTo>
                  <a:lnTo>
                    <a:pt x="1398" y="1389"/>
                  </a:lnTo>
                  <a:lnTo>
                    <a:pt x="1418" y="1409"/>
                  </a:lnTo>
                  <a:lnTo>
                    <a:pt x="1418" y="1409"/>
                  </a:lnTo>
                  <a:close/>
                </a:path>
              </a:pathLst>
            </a:custGeom>
            <a:solidFill>
              <a:srgbClr val="8E4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791913" y="3927036"/>
            <a:ext cx="4984376" cy="1335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>
                <a:solidFill>
                  <a:schemeClr val="bg1"/>
                </a:solidFill>
              </a:rPr>
              <a:t>e</a:t>
            </a:r>
            <a:r>
              <a:rPr lang="fr-FR" sz="6600" dirty="0" smtClean="0">
                <a:solidFill>
                  <a:schemeClr val="bg1"/>
                </a:solidFill>
              </a:rPr>
              <a:t>spoir.me</a:t>
            </a:r>
            <a:endParaRPr lang="fr-FR" sz="66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106330"/>
            <a:ext cx="976943" cy="97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3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595500" y="4577803"/>
            <a:ext cx="5094566" cy="13681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r"/>
            <a:r>
              <a:rPr lang="fr-FR" sz="2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Conclusions et Perspectives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063552" y="945544"/>
            <a:ext cx="4464496" cy="13681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fr-FR" sz="2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Concepts et notions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295800" y="-288032"/>
            <a:ext cx="3960440" cy="11247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fr-FR" sz="4800" b="1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Sommaire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2999" y="950538"/>
            <a:ext cx="936105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fr-FR" sz="88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95500" y="4556557"/>
            <a:ext cx="1271496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fr-FR" sz="88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90066" y="815927"/>
            <a:ext cx="3430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fr-FR" dirty="0"/>
              <a:t> 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fr-FR" b="1" dirty="0" smtClean="0"/>
              <a:t>1. Datamining</a:t>
            </a:r>
            <a:endParaRPr lang="fr-FR" b="1" dirty="0"/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fr-FR" b="1" dirty="0" smtClean="0"/>
              <a:t>2. Disciplines </a:t>
            </a:r>
            <a:r>
              <a:rPr lang="fr-FR" b="1" dirty="0"/>
              <a:t>connexes et ML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fr-FR" b="1" dirty="0" smtClean="0"/>
              <a:t>3. Méthodologie</a:t>
            </a:r>
            <a:endParaRPr lang="fr-FR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782021" y="4341114"/>
            <a:ext cx="417454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endParaRPr lang="fr-FR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fr-FR" b="1" dirty="0" smtClean="0"/>
              <a:t>I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nsuffisances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Prochaine Améliorations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 et perspectives</a:t>
            </a:r>
          </a:p>
          <a:p>
            <a:pPr marL="514350" indent="-514350">
              <a:buFont typeface="+mj-lt"/>
              <a:buAutoNum type="arabicPeriod"/>
            </a:pPr>
            <a:endParaRPr lang="fr-FR" sz="28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189061" y="2188820"/>
            <a:ext cx="4431021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endParaRPr lang="fr-FR" sz="28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Compréhension métier </a:t>
            </a:r>
            <a:endParaRPr lang="fr-F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Compréhension des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Préparation des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Modélisation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Evaluation 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Déploiement</a:t>
            </a:r>
          </a:p>
          <a:p>
            <a:pPr marL="514350" indent="-514350">
              <a:buFont typeface="+mj-lt"/>
              <a:buAutoNum type="arabicPeriod"/>
            </a:pPr>
            <a:endParaRPr lang="fr-FR" sz="2800" b="1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5620082" y="2780068"/>
            <a:ext cx="4464496" cy="13681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360000" rtlCol="0" anchor="ctr"/>
          <a:lstStyle/>
          <a:p>
            <a:pPr algn="r"/>
            <a:r>
              <a:rPr lang="fr-FR" sz="22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Exécution Du travail</a:t>
            </a:r>
            <a:endParaRPr lang="fr-FR" sz="22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89717" y="2787035"/>
            <a:ext cx="972108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fr-FR" sz="88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016405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485789"/>
              </p:ext>
            </p:extLst>
          </p:nvPr>
        </p:nvGraphicFramePr>
        <p:xfrm>
          <a:off x="1951248" y="4383189"/>
          <a:ext cx="1087438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Clip" r:id="rId3" imgW="1088640" imgH="1174680" progId="">
                  <p:embed/>
                </p:oleObj>
              </mc:Choice>
              <mc:Fallback>
                <p:oleObj name="Clip" r:id="rId3" imgW="1088640" imgH="11746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248" y="4383189"/>
                        <a:ext cx="1087438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798899"/>
              </p:ext>
            </p:extLst>
          </p:nvPr>
        </p:nvGraphicFramePr>
        <p:xfrm>
          <a:off x="7459133" y="4137430"/>
          <a:ext cx="19050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Clip" r:id="rId5" imgW="4582440" imgH="3359160" progId="">
                  <p:embed/>
                </p:oleObj>
              </mc:Choice>
              <mc:Fallback>
                <p:oleObj name="Clip" r:id="rId5" imgW="4582440" imgH="33591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9133" y="4137430"/>
                        <a:ext cx="190500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1718204" y="98023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Datamining</a:t>
            </a:r>
            <a:endParaRPr lang="fr-FR" b="1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51248" y="2708423"/>
            <a:ext cx="76330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« extraction </a:t>
            </a:r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d'un savoir ou d'une connaissance à partir de grandes quantités de </a:t>
            </a:r>
            <a:r>
              <a:rPr lang="fr-F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données »</a:t>
            </a:r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/>
        </p:nvSpPr>
        <p:spPr>
          <a:xfrm>
            <a:off x="1652957" y="160441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chemeClr val="accent1">
                    <a:lumMod val="75000"/>
                  </a:schemeClr>
                </a:solidFill>
              </a:rPr>
              <a:t>Ou fouille de données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8487" y="4290686"/>
            <a:ext cx="1243043" cy="117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7954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25754462"/>
              </p:ext>
            </p:extLst>
          </p:nvPr>
        </p:nvGraphicFramePr>
        <p:xfrm>
          <a:off x="1732547" y="965201"/>
          <a:ext cx="7755467" cy="5774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el 1"/>
          <p:cNvSpPr txBox="1">
            <a:spLocks/>
          </p:cNvSpPr>
          <p:nvPr/>
        </p:nvSpPr>
        <p:spPr>
          <a:xfrm>
            <a:off x="-426992" y="203200"/>
            <a:ext cx="8906934" cy="92484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NL" dirty="0" smtClean="0"/>
              <a:t>                               </a:t>
            </a:r>
            <a:r>
              <a:rPr lang="nl-NL" b="1" dirty="0" smtClean="0">
                <a:solidFill>
                  <a:srgbClr val="002060"/>
                </a:solidFill>
              </a:rPr>
              <a:t>PlURIDISICIPLINAIRE</a:t>
            </a:r>
            <a:endParaRPr lang="nl-NL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3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BDB38E8E-53E7-40BA-86FA-6E5DE741D1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graphicEl>
                                              <a:dgm id="{BDB38E8E-53E7-40BA-86FA-6E5DE741D1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graphicEl>
                                              <a:dgm id="{BDB38E8E-53E7-40BA-86FA-6E5DE741D1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55A56B18-56B0-4063-BC77-C46C221E80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graphicEl>
                                              <a:dgm id="{55A56B18-56B0-4063-BC77-C46C221E80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>
                                            <p:graphicEl>
                                              <a:dgm id="{55A56B18-56B0-4063-BC77-C46C221E80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E5B2E438-E473-45EA-AC07-D06ACC377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graphicEl>
                                              <a:dgm id="{E5B2E438-E473-45EA-AC07-D06ACC377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>
                                            <p:graphicEl>
                                              <a:dgm id="{E5B2E438-E473-45EA-AC07-D06ACC377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A7242B2B-D265-4023-9055-265E0AC51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>
                                            <p:graphicEl>
                                              <a:dgm id="{A7242B2B-D265-4023-9055-265E0AC51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graphicEl>
                                              <a:dgm id="{A7242B2B-D265-4023-9055-265E0AC51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C1A23865-2702-420F-A3C3-46D2BAAEEF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>
                                            <p:graphicEl>
                                              <a:dgm id="{C1A23865-2702-420F-A3C3-46D2BAAEEF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graphicEl>
                                              <a:dgm id="{C1A23865-2702-420F-A3C3-46D2BAAEEF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CAA10970-11C2-4AA8-AA36-5EC48CB18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graphicEl>
                                              <a:dgm id="{CAA10970-11C2-4AA8-AA36-5EC48CB18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graphicEl>
                                              <a:dgm id="{CAA10970-11C2-4AA8-AA36-5EC48CB18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B36FB388-308D-4B2E-AF05-59F34B28E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graphicEl>
                                              <a:dgm id="{B36FB388-308D-4B2E-AF05-59F34B28E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graphicEl>
                                              <a:dgm id="{B36FB388-308D-4B2E-AF05-59F34B28E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240" y="479369"/>
            <a:ext cx="8152077" cy="527651"/>
          </a:xfrm>
        </p:spPr>
        <p:txBody>
          <a:bodyPr/>
          <a:lstStyle/>
          <a:p>
            <a:pPr algn="ctr"/>
            <a:r>
              <a:rPr lang="nl-NL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        Machine </a:t>
            </a:r>
            <a:r>
              <a:rPr lang="nl-NL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Learning?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1D2528-86EC-4DD1-8A72-EEB8777515E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8132" y="1310473"/>
            <a:ext cx="102277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Le Machine Learning est définie comme une branche de l’intelligence artificielle qui </a:t>
            </a:r>
            <a:r>
              <a:rPr lang="fr-F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donne aux ordinateurs la possibilité d’apprendre et sans être explicitement programmé et s ’</a:t>
            </a:r>
            <a:r>
              <a:rPr lang="fr-F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ameliorer</a:t>
            </a:r>
            <a:r>
              <a:rPr lang="fr-F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avec l’</a:t>
            </a:r>
            <a:r>
              <a:rPr lang="fr-F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experience</a:t>
            </a:r>
            <a:endParaRPr lang="fr-F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010325" y="3045074"/>
            <a:ext cx="5799706" cy="2773850"/>
            <a:chOff x="3428961" y="3305769"/>
            <a:chExt cx="5799706" cy="2773850"/>
          </a:xfrm>
        </p:grpSpPr>
        <p:sp>
          <p:nvSpPr>
            <p:cNvPr id="23" name="Freeform 22"/>
            <p:cNvSpPr/>
            <p:nvPr/>
          </p:nvSpPr>
          <p:spPr>
            <a:xfrm>
              <a:off x="3428961" y="3305769"/>
              <a:ext cx="976039" cy="976039"/>
            </a:xfrm>
            <a:custGeom>
              <a:avLst/>
              <a:gdLst>
                <a:gd name="connsiteX0" fmla="*/ 0 w 976039"/>
                <a:gd name="connsiteY0" fmla="*/ 488020 h 976039"/>
                <a:gd name="connsiteX1" fmla="*/ 488020 w 976039"/>
                <a:gd name="connsiteY1" fmla="*/ 0 h 976039"/>
                <a:gd name="connsiteX2" fmla="*/ 976040 w 976039"/>
                <a:gd name="connsiteY2" fmla="*/ 488020 h 976039"/>
                <a:gd name="connsiteX3" fmla="*/ 488020 w 976039"/>
                <a:gd name="connsiteY3" fmla="*/ 976040 h 976039"/>
                <a:gd name="connsiteX4" fmla="*/ 0 w 976039"/>
                <a:gd name="connsiteY4" fmla="*/ 488020 h 976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039" h="976039">
                  <a:moveTo>
                    <a:pt x="0" y="488020"/>
                  </a:moveTo>
                  <a:cubicBezTo>
                    <a:pt x="0" y="218494"/>
                    <a:pt x="218494" y="0"/>
                    <a:pt x="488020" y="0"/>
                  </a:cubicBezTo>
                  <a:cubicBezTo>
                    <a:pt x="757546" y="0"/>
                    <a:pt x="976040" y="218494"/>
                    <a:pt x="976040" y="488020"/>
                  </a:cubicBezTo>
                  <a:cubicBezTo>
                    <a:pt x="976040" y="757546"/>
                    <a:pt x="757546" y="976040"/>
                    <a:pt x="488020" y="976040"/>
                  </a:cubicBezTo>
                  <a:cubicBezTo>
                    <a:pt x="218494" y="976040"/>
                    <a:pt x="0" y="757546"/>
                    <a:pt x="0" y="48802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988" tIns="161988" rIns="161988" bIns="161988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500" kern="1200" dirty="0" smtClean="0"/>
                <a:t>data</a:t>
              </a:r>
              <a:endParaRPr lang="fr-FR" sz="1500" kern="1200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3633930" y="4458223"/>
              <a:ext cx="566102" cy="566102"/>
            </a:xfrm>
            <a:custGeom>
              <a:avLst/>
              <a:gdLst>
                <a:gd name="connsiteX0" fmla="*/ 75037 w 566102"/>
                <a:gd name="connsiteY0" fmla="*/ 216477 h 566102"/>
                <a:gd name="connsiteX1" fmla="*/ 216477 w 566102"/>
                <a:gd name="connsiteY1" fmla="*/ 216477 h 566102"/>
                <a:gd name="connsiteX2" fmla="*/ 216477 w 566102"/>
                <a:gd name="connsiteY2" fmla="*/ 75037 h 566102"/>
                <a:gd name="connsiteX3" fmla="*/ 349625 w 566102"/>
                <a:gd name="connsiteY3" fmla="*/ 75037 h 566102"/>
                <a:gd name="connsiteX4" fmla="*/ 349625 w 566102"/>
                <a:gd name="connsiteY4" fmla="*/ 216477 h 566102"/>
                <a:gd name="connsiteX5" fmla="*/ 491065 w 566102"/>
                <a:gd name="connsiteY5" fmla="*/ 216477 h 566102"/>
                <a:gd name="connsiteX6" fmla="*/ 491065 w 566102"/>
                <a:gd name="connsiteY6" fmla="*/ 349625 h 566102"/>
                <a:gd name="connsiteX7" fmla="*/ 349625 w 566102"/>
                <a:gd name="connsiteY7" fmla="*/ 349625 h 566102"/>
                <a:gd name="connsiteX8" fmla="*/ 349625 w 566102"/>
                <a:gd name="connsiteY8" fmla="*/ 491065 h 566102"/>
                <a:gd name="connsiteX9" fmla="*/ 216477 w 566102"/>
                <a:gd name="connsiteY9" fmla="*/ 491065 h 566102"/>
                <a:gd name="connsiteX10" fmla="*/ 216477 w 566102"/>
                <a:gd name="connsiteY10" fmla="*/ 349625 h 566102"/>
                <a:gd name="connsiteX11" fmla="*/ 75037 w 566102"/>
                <a:gd name="connsiteY11" fmla="*/ 349625 h 566102"/>
                <a:gd name="connsiteX12" fmla="*/ 75037 w 566102"/>
                <a:gd name="connsiteY12" fmla="*/ 216477 h 566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6102" h="566102">
                  <a:moveTo>
                    <a:pt x="75037" y="216477"/>
                  </a:moveTo>
                  <a:lnTo>
                    <a:pt x="216477" y="216477"/>
                  </a:lnTo>
                  <a:lnTo>
                    <a:pt x="216477" y="75037"/>
                  </a:lnTo>
                  <a:lnTo>
                    <a:pt x="349625" y="75037"/>
                  </a:lnTo>
                  <a:lnTo>
                    <a:pt x="349625" y="216477"/>
                  </a:lnTo>
                  <a:lnTo>
                    <a:pt x="491065" y="216477"/>
                  </a:lnTo>
                  <a:lnTo>
                    <a:pt x="491065" y="349625"/>
                  </a:lnTo>
                  <a:lnTo>
                    <a:pt x="349625" y="349625"/>
                  </a:lnTo>
                  <a:lnTo>
                    <a:pt x="349625" y="491065"/>
                  </a:lnTo>
                  <a:lnTo>
                    <a:pt x="216477" y="491065"/>
                  </a:lnTo>
                  <a:lnTo>
                    <a:pt x="216477" y="349625"/>
                  </a:lnTo>
                  <a:lnTo>
                    <a:pt x="75037" y="349625"/>
                  </a:lnTo>
                  <a:lnTo>
                    <a:pt x="75037" y="216477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037" tIns="216477" rIns="75037" bIns="216477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900" kern="120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3428962" y="5103580"/>
              <a:ext cx="976039" cy="976039"/>
            </a:xfrm>
            <a:custGeom>
              <a:avLst/>
              <a:gdLst>
                <a:gd name="connsiteX0" fmla="*/ 0 w 976039"/>
                <a:gd name="connsiteY0" fmla="*/ 488020 h 976039"/>
                <a:gd name="connsiteX1" fmla="*/ 488020 w 976039"/>
                <a:gd name="connsiteY1" fmla="*/ 0 h 976039"/>
                <a:gd name="connsiteX2" fmla="*/ 976040 w 976039"/>
                <a:gd name="connsiteY2" fmla="*/ 488020 h 976039"/>
                <a:gd name="connsiteX3" fmla="*/ 488020 w 976039"/>
                <a:gd name="connsiteY3" fmla="*/ 976040 h 976039"/>
                <a:gd name="connsiteX4" fmla="*/ 0 w 976039"/>
                <a:gd name="connsiteY4" fmla="*/ 488020 h 976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039" h="976039">
                  <a:moveTo>
                    <a:pt x="0" y="488020"/>
                  </a:moveTo>
                  <a:cubicBezTo>
                    <a:pt x="0" y="218494"/>
                    <a:pt x="218494" y="0"/>
                    <a:pt x="488020" y="0"/>
                  </a:cubicBezTo>
                  <a:cubicBezTo>
                    <a:pt x="757546" y="0"/>
                    <a:pt x="976040" y="218494"/>
                    <a:pt x="976040" y="488020"/>
                  </a:cubicBezTo>
                  <a:cubicBezTo>
                    <a:pt x="976040" y="757546"/>
                    <a:pt x="757546" y="976040"/>
                    <a:pt x="488020" y="976040"/>
                  </a:cubicBezTo>
                  <a:cubicBezTo>
                    <a:pt x="218494" y="976040"/>
                    <a:pt x="0" y="757546"/>
                    <a:pt x="0" y="48802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988" tIns="161988" rIns="161988" bIns="161988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500" kern="1200" dirty="0" smtClean="0"/>
                <a:t>output</a:t>
              </a:r>
              <a:endParaRPr lang="fr-FR" sz="15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551408" y="4559731"/>
              <a:ext cx="310380" cy="363086"/>
            </a:xfrm>
            <a:custGeom>
              <a:avLst/>
              <a:gdLst>
                <a:gd name="connsiteX0" fmla="*/ 0 w 310380"/>
                <a:gd name="connsiteY0" fmla="*/ 72617 h 363086"/>
                <a:gd name="connsiteX1" fmla="*/ 155190 w 310380"/>
                <a:gd name="connsiteY1" fmla="*/ 72617 h 363086"/>
                <a:gd name="connsiteX2" fmla="*/ 155190 w 310380"/>
                <a:gd name="connsiteY2" fmla="*/ 0 h 363086"/>
                <a:gd name="connsiteX3" fmla="*/ 310380 w 310380"/>
                <a:gd name="connsiteY3" fmla="*/ 181543 h 363086"/>
                <a:gd name="connsiteX4" fmla="*/ 155190 w 310380"/>
                <a:gd name="connsiteY4" fmla="*/ 363086 h 363086"/>
                <a:gd name="connsiteX5" fmla="*/ 155190 w 310380"/>
                <a:gd name="connsiteY5" fmla="*/ 290469 h 363086"/>
                <a:gd name="connsiteX6" fmla="*/ 0 w 310380"/>
                <a:gd name="connsiteY6" fmla="*/ 290469 h 363086"/>
                <a:gd name="connsiteX7" fmla="*/ 0 w 310380"/>
                <a:gd name="connsiteY7" fmla="*/ 72617 h 36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380" h="363086">
                  <a:moveTo>
                    <a:pt x="0" y="72617"/>
                  </a:moveTo>
                  <a:lnTo>
                    <a:pt x="155190" y="72617"/>
                  </a:lnTo>
                  <a:lnTo>
                    <a:pt x="155190" y="0"/>
                  </a:lnTo>
                  <a:lnTo>
                    <a:pt x="310380" y="181543"/>
                  </a:lnTo>
                  <a:lnTo>
                    <a:pt x="155190" y="363086"/>
                  </a:lnTo>
                  <a:lnTo>
                    <a:pt x="155190" y="290469"/>
                  </a:lnTo>
                  <a:lnTo>
                    <a:pt x="0" y="290469"/>
                  </a:lnTo>
                  <a:lnTo>
                    <a:pt x="0" y="72617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2617" rIns="93114" bIns="72617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200" kern="120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990626" y="3765235"/>
              <a:ext cx="1952079" cy="1952079"/>
            </a:xfrm>
            <a:custGeom>
              <a:avLst/>
              <a:gdLst>
                <a:gd name="connsiteX0" fmla="*/ 0 w 1952079"/>
                <a:gd name="connsiteY0" fmla="*/ 976040 h 1952079"/>
                <a:gd name="connsiteX1" fmla="*/ 976040 w 1952079"/>
                <a:gd name="connsiteY1" fmla="*/ 0 h 1952079"/>
                <a:gd name="connsiteX2" fmla="*/ 1952080 w 1952079"/>
                <a:gd name="connsiteY2" fmla="*/ 976040 h 1952079"/>
                <a:gd name="connsiteX3" fmla="*/ 976040 w 1952079"/>
                <a:gd name="connsiteY3" fmla="*/ 1952080 h 1952079"/>
                <a:gd name="connsiteX4" fmla="*/ 0 w 1952079"/>
                <a:gd name="connsiteY4" fmla="*/ 976040 h 19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2079" h="1952079">
                  <a:moveTo>
                    <a:pt x="0" y="976040"/>
                  </a:moveTo>
                  <a:cubicBezTo>
                    <a:pt x="0" y="436988"/>
                    <a:pt x="436988" y="0"/>
                    <a:pt x="976040" y="0"/>
                  </a:cubicBezTo>
                  <a:cubicBezTo>
                    <a:pt x="1515092" y="0"/>
                    <a:pt x="1952080" y="436988"/>
                    <a:pt x="1952080" y="976040"/>
                  </a:cubicBezTo>
                  <a:cubicBezTo>
                    <a:pt x="1952080" y="1515092"/>
                    <a:pt x="1515092" y="1952080"/>
                    <a:pt x="976040" y="1952080"/>
                  </a:cubicBezTo>
                  <a:cubicBezTo>
                    <a:pt x="436988" y="1952080"/>
                    <a:pt x="0" y="1515092"/>
                    <a:pt x="0" y="97604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1275" tIns="311275" rIns="311275" bIns="311275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kern="1200" dirty="0" smtClean="0"/>
                <a:t>Computer</a:t>
              </a:r>
              <a:endParaRPr lang="fr-FR" sz="2000" kern="1200" dirty="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7733299" y="4127541"/>
              <a:ext cx="1495368" cy="1104859"/>
            </a:xfrm>
            <a:custGeom>
              <a:avLst/>
              <a:gdLst>
                <a:gd name="connsiteX0" fmla="*/ 0 w 976039"/>
                <a:gd name="connsiteY0" fmla="*/ 488020 h 976039"/>
                <a:gd name="connsiteX1" fmla="*/ 488020 w 976039"/>
                <a:gd name="connsiteY1" fmla="*/ 0 h 976039"/>
                <a:gd name="connsiteX2" fmla="*/ 976040 w 976039"/>
                <a:gd name="connsiteY2" fmla="*/ 488020 h 976039"/>
                <a:gd name="connsiteX3" fmla="*/ 488020 w 976039"/>
                <a:gd name="connsiteY3" fmla="*/ 976040 h 976039"/>
                <a:gd name="connsiteX4" fmla="*/ 0 w 976039"/>
                <a:gd name="connsiteY4" fmla="*/ 488020 h 976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039" h="976039">
                  <a:moveTo>
                    <a:pt x="0" y="488020"/>
                  </a:moveTo>
                  <a:cubicBezTo>
                    <a:pt x="0" y="218494"/>
                    <a:pt x="218494" y="0"/>
                    <a:pt x="488020" y="0"/>
                  </a:cubicBezTo>
                  <a:cubicBezTo>
                    <a:pt x="757546" y="0"/>
                    <a:pt x="976040" y="218494"/>
                    <a:pt x="976040" y="488020"/>
                  </a:cubicBezTo>
                  <a:cubicBezTo>
                    <a:pt x="976040" y="757546"/>
                    <a:pt x="757546" y="976040"/>
                    <a:pt x="488020" y="976040"/>
                  </a:cubicBezTo>
                  <a:cubicBezTo>
                    <a:pt x="218494" y="976040"/>
                    <a:pt x="0" y="757546"/>
                    <a:pt x="0" y="48802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988" tIns="161988" rIns="161988" bIns="161988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500" dirty="0" smtClean="0"/>
                <a:t>program</a:t>
              </a:r>
              <a:endParaRPr lang="fr-FR" sz="15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7077968" y="4508963"/>
              <a:ext cx="310380" cy="363086"/>
            </a:xfrm>
            <a:custGeom>
              <a:avLst/>
              <a:gdLst>
                <a:gd name="connsiteX0" fmla="*/ 0 w 310380"/>
                <a:gd name="connsiteY0" fmla="*/ 72617 h 363086"/>
                <a:gd name="connsiteX1" fmla="*/ 155190 w 310380"/>
                <a:gd name="connsiteY1" fmla="*/ 72617 h 363086"/>
                <a:gd name="connsiteX2" fmla="*/ 155190 w 310380"/>
                <a:gd name="connsiteY2" fmla="*/ 0 h 363086"/>
                <a:gd name="connsiteX3" fmla="*/ 310380 w 310380"/>
                <a:gd name="connsiteY3" fmla="*/ 181543 h 363086"/>
                <a:gd name="connsiteX4" fmla="*/ 155190 w 310380"/>
                <a:gd name="connsiteY4" fmla="*/ 363086 h 363086"/>
                <a:gd name="connsiteX5" fmla="*/ 155190 w 310380"/>
                <a:gd name="connsiteY5" fmla="*/ 290469 h 363086"/>
                <a:gd name="connsiteX6" fmla="*/ 0 w 310380"/>
                <a:gd name="connsiteY6" fmla="*/ 290469 h 363086"/>
                <a:gd name="connsiteX7" fmla="*/ 0 w 310380"/>
                <a:gd name="connsiteY7" fmla="*/ 72617 h 36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380" h="363086">
                  <a:moveTo>
                    <a:pt x="0" y="72617"/>
                  </a:moveTo>
                  <a:lnTo>
                    <a:pt x="155190" y="72617"/>
                  </a:lnTo>
                  <a:lnTo>
                    <a:pt x="155190" y="0"/>
                  </a:lnTo>
                  <a:lnTo>
                    <a:pt x="310380" y="181543"/>
                  </a:lnTo>
                  <a:lnTo>
                    <a:pt x="155190" y="363086"/>
                  </a:lnTo>
                  <a:lnTo>
                    <a:pt x="155190" y="290469"/>
                  </a:lnTo>
                  <a:lnTo>
                    <a:pt x="0" y="290469"/>
                  </a:lnTo>
                  <a:lnTo>
                    <a:pt x="0" y="72617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2617" rIns="93114" bIns="72617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86213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 idx="4294967295"/>
          </p:nvPr>
        </p:nvSpPr>
        <p:spPr>
          <a:xfrm>
            <a:off x="2622884" y="168442"/>
            <a:ext cx="6617369" cy="697832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Méthodologie : CRISP-DM</a:t>
            </a:r>
            <a:endParaRPr lang="fr-FR" sz="28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459287" y="1464080"/>
            <a:ext cx="8654853" cy="46810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297313" y="204491"/>
                </a:moveTo>
                <a:arcTo wR="2340536" hR="2340536" stAng="17647712" swAng="923093"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  <a:alpha val="60000"/>
              </a:schemeClr>
            </a:solidFill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1459287" y="1464080"/>
            <a:ext cx="8654853" cy="46810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644630" y="1929117"/>
                </a:moveTo>
                <a:arcTo wR="2340536" hR="2340536" stAng="20992558" swAng="1214884"/>
              </a:path>
            </a:pathLst>
          </a:custGeom>
          <a:noFill/>
          <a:ln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1459287" y="1464080"/>
            <a:ext cx="8654853" cy="46810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6443" y="2751955"/>
                </a:moveTo>
                <a:arcTo wR="2340536" hR="2340536" stAng="10192558" swAng="1214884"/>
              </a:path>
            </a:pathLst>
          </a:custGeom>
          <a:noFill/>
          <a:ln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Freeform 4"/>
          <p:cNvSpPr/>
          <p:nvPr/>
        </p:nvSpPr>
        <p:spPr>
          <a:xfrm>
            <a:off x="3053893" y="913118"/>
            <a:ext cx="3434840" cy="1359949"/>
          </a:xfrm>
          <a:custGeom>
            <a:avLst/>
            <a:gdLst>
              <a:gd name="connsiteX0" fmla="*/ 0 w 1529432"/>
              <a:gd name="connsiteY0" fmla="*/ 165692 h 994130"/>
              <a:gd name="connsiteX1" fmla="*/ 165692 w 1529432"/>
              <a:gd name="connsiteY1" fmla="*/ 0 h 994130"/>
              <a:gd name="connsiteX2" fmla="*/ 1363740 w 1529432"/>
              <a:gd name="connsiteY2" fmla="*/ 0 h 994130"/>
              <a:gd name="connsiteX3" fmla="*/ 1529432 w 1529432"/>
              <a:gd name="connsiteY3" fmla="*/ 165692 h 994130"/>
              <a:gd name="connsiteX4" fmla="*/ 1529432 w 1529432"/>
              <a:gd name="connsiteY4" fmla="*/ 828438 h 994130"/>
              <a:gd name="connsiteX5" fmla="*/ 1363740 w 1529432"/>
              <a:gd name="connsiteY5" fmla="*/ 994130 h 994130"/>
              <a:gd name="connsiteX6" fmla="*/ 165692 w 1529432"/>
              <a:gd name="connsiteY6" fmla="*/ 994130 h 994130"/>
              <a:gd name="connsiteX7" fmla="*/ 0 w 1529432"/>
              <a:gd name="connsiteY7" fmla="*/ 828438 h 994130"/>
              <a:gd name="connsiteX8" fmla="*/ 0 w 1529432"/>
              <a:gd name="connsiteY8" fmla="*/ 165692 h 99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9432" h="994130">
                <a:moveTo>
                  <a:pt x="0" y="165692"/>
                </a:moveTo>
                <a:cubicBezTo>
                  <a:pt x="0" y="74183"/>
                  <a:pt x="74183" y="0"/>
                  <a:pt x="165692" y="0"/>
                </a:cubicBezTo>
                <a:lnTo>
                  <a:pt x="1363740" y="0"/>
                </a:lnTo>
                <a:cubicBezTo>
                  <a:pt x="1455249" y="0"/>
                  <a:pt x="1529432" y="74183"/>
                  <a:pt x="1529432" y="165692"/>
                </a:cubicBezTo>
                <a:lnTo>
                  <a:pt x="1529432" y="828438"/>
                </a:lnTo>
                <a:cubicBezTo>
                  <a:pt x="1529432" y="919947"/>
                  <a:pt x="1455249" y="994130"/>
                  <a:pt x="1363740" y="994130"/>
                </a:cubicBezTo>
                <a:lnTo>
                  <a:pt x="165692" y="994130"/>
                </a:lnTo>
                <a:cubicBezTo>
                  <a:pt x="74183" y="994130"/>
                  <a:pt x="0" y="919947"/>
                  <a:pt x="0" y="828438"/>
                </a:cubicBezTo>
                <a:lnTo>
                  <a:pt x="0" y="16569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1879" tIns="181879" rIns="181879" bIns="181879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1.Comprehension métier</a:t>
            </a:r>
            <a:endParaRPr lang="fr-FR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7114374" y="866274"/>
            <a:ext cx="3575630" cy="1301718"/>
          </a:xfrm>
          <a:custGeom>
            <a:avLst/>
            <a:gdLst>
              <a:gd name="connsiteX0" fmla="*/ 0 w 1529432"/>
              <a:gd name="connsiteY0" fmla="*/ 165692 h 994130"/>
              <a:gd name="connsiteX1" fmla="*/ 165692 w 1529432"/>
              <a:gd name="connsiteY1" fmla="*/ 0 h 994130"/>
              <a:gd name="connsiteX2" fmla="*/ 1363740 w 1529432"/>
              <a:gd name="connsiteY2" fmla="*/ 0 h 994130"/>
              <a:gd name="connsiteX3" fmla="*/ 1529432 w 1529432"/>
              <a:gd name="connsiteY3" fmla="*/ 165692 h 994130"/>
              <a:gd name="connsiteX4" fmla="*/ 1529432 w 1529432"/>
              <a:gd name="connsiteY4" fmla="*/ 828438 h 994130"/>
              <a:gd name="connsiteX5" fmla="*/ 1363740 w 1529432"/>
              <a:gd name="connsiteY5" fmla="*/ 994130 h 994130"/>
              <a:gd name="connsiteX6" fmla="*/ 165692 w 1529432"/>
              <a:gd name="connsiteY6" fmla="*/ 994130 h 994130"/>
              <a:gd name="connsiteX7" fmla="*/ 0 w 1529432"/>
              <a:gd name="connsiteY7" fmla="*/ 828438 h 994130"/>
              <a:gd name="connsiteX8" fmla="*/ 0 w 1529432"/>
              <a:gd name="connsiteY8" fmla="*/ 165692 h 99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9432" h="994130">
                <a:moveTo>
                  <a:pt x="0" y="165692"/>
                </a:moveTo>
                <a:cubicBezTo>
                  <a:pt x="0" y="74183"/>
                  <a:pt x="74183" y="0"/>
                  <a:pt x="165692" y="0"/>
                </a:cubicBezTo>
                <a:lnTo>
                  <a:pt x="1363740" y="0"/>
                </a:lnTo>
                <a:cubicBezTo>
                  <a:pt x="1455249" y="0"/>
                  <a:pt x="1529432" y="74183"/>
                  <a:pt x="1529432" y="165692"/>
                </a:cubicBezTo>
                <a:lnTo>
                  <a:pt x="1529432" y="828438"/>
                </a:lnTo>
                <a:cubicBezTo>
                  <a:pt x="1529432" y="919947"/>
                  <a:pt x="1455249" y="994130"/>
                  <a:pt x="1363740" y="994130"/>
                </a:cubicBezTo>
                <a:lnTo>
                  <a:pt x="165692" y="994130"/>
                </a:lnTo>
                <a:cubicBezTo>
                  <a:pt x="74183" y="994130"/>
                  <a:pt x="0" y="919947"/>
                  <a:pt x="0" y="828438"/>
                </a:cubicBezTo>
                <a:lnTo>
                  <a:pt x="0" y="16569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1879" tIns="181879" rIns="181879" bIns="181879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2. Compréhension des données</a:t>
            </a:r>
            <a:endParaRPr lang="fr-FR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8384544" y="2938668"/>
            <a:ext cx="3373140" cy="1208207"/>
          </a:xfrm>
          <a:custGeom>
            <a:avLst/>
            <a:gdLst>
              <a:gd name="connsiteX0" fmla="*/ 0 w 1529432"/>
              <a:gd name="connsiteY0" fmla="*/ 165692 h 994130"/>
              <a:gd name="connsiteX1" fmla="*/ 165692 w 1529432"/>
              <a:gd name="connsiteY1" fmla="*/ 0 h 994130"/>
              <a:gd name="connsiteX2" fmla="*/ 1363740 w 1529432"/>
              <a:gd name="connsiteY2" fmla="*/ 0 h 994130"/>
              <a:gd name="connsiteX3" fmla="*/ 1529432 w 1529432"/>
              <a:gd name="connsiteY3" fmla="*/ 165692 h 994130"/>
              <a:gd name="connsiteX4" fmla="*/ 1529432 w 1529432"/>
              <a:gd name="connsiteY4" fmla="*/ 828438 h 994130"/>
              <a:gd name="connsiteX5" fmla="*/ 1363740 w 1529432"/>
              <a:gd name="connsiteY5" fmla="*/ 994130 h 994130"/>
              <a:gd name="connsiteX6" fmla="*/ 165692 w 1529432"/>
              <a:gd name="connsiteY6" fmla="*/ 994130 h 994130"/>
              <a:gd name="connsiteX7" fmla="*/ 0 w 1529432"/>
              <a:gd name="connsiteY7" fmla="*/ 828438 h 994130"/>
              <a:gd name="connsiteX8" fmla="*/ 0 w 1529432"/>
              <a:gd name="connsiteY8" fmla="*/ 165692 h 99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9432" h="994130">
                <a:moveTo>
                  <a:pt x="0" y="165692"/>
                </a:moveTo>
                <a:cubicBezTo>
                  <a:pt x="0" y="74183"/>
                  <a:pt x="74183" y="0"/>
                  <a:pt x="165692" y="0"/>
                </a:cubicBezTo>
                <a:lnTo>
                  <a:pt x="1363740" y="0"/>
                </a:lnTo>
                <a:cubicBezTo>
                  <a:pt x="1455249" y="0"/>
                  <a:pt x="1529432" y="74183"/>
                  <a:pt x="1529432" y="165692"/>
                </a:cubicBezTo>
                <a:lnTo>
                  <a:pt x="1529432" y="828438"/>
                </a:lnTo>
                <a:cubicBezTo>
                  <a:pt x="1529432" y="919947"/>
                  <a:pt x="1455249" y="994130"/>
                  <a:pt x="1363740" y="994130"/>
                </a:cubicBezTo>
                <a:lnTo>
                  <a:pt x="165692" y="994130"/>
                </a:lnTo>
                <a:cubicBezTo>
                  <a:pt x="74183" y="994130"/>
                  <a:pt x="0" y="919947"/>
                  <a:pt x="0" y="828438"/>
                </a:cubicBezTo>
                <a:lnTo>
                  <a:pt x="0" y="16569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1879" tIns="181879" rIns="181879" bIns="181879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3. Préparation des données</a:t>
            </a:r>
            <a:endParaRPr lang="fr-FR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299740" y="5036135"/>
            <a:ext cx="3373140" cy="1405438"/>
          </a:xfrm>
          <a:custGeom>
            <a:avLst/>
            <a:gdLst>
              <a:gd name="connsiteX0" fmla="*/ 0 w 1529432"/>
              <a:gd name="connsiteY0" fmla="*/ 165692 h 994130"/>
              <a:gd name="connsiteX1" fmla="*/ 165692 w 1529432"/>
              <a:gd name="connsiteY1" fmla="*/ 0 h 994130"/>
              <a:gd name="connsiteX2" fmla="*/ 1363740 w 1529432"/>
              <a:gd name="connsiteY2" fmla="*/ 0 h 994130"/>
              <a:gd name="connsiteX3" fmla="*/ 1529432 w 1529432"/>
              <a:gd name="connsiteY3" fmla="*/ 165692 h 994130"/>
              <a:gd name="connsiteX4" fmla="*/ 1529432 w 1529432"/>
              <a:gd name="connsiteY4" fmla="*/ 828438 h 994130"/>
              <a:gd name="connsiteX5" fmla="*/ 1363740 w 1529432"/>
              <a:gd name="connsiteY5" fmla="*/ 994130 h 994130"/>
              <a:gd name="connsiteX6" fmla="*/ 165692 w 1529432"/>
              <a:gd name="connsiteY6" fmla="*/ 994130 h 994130"/>
              <a:gd name="connsiteX7" fmla="*/ 0 w 1529432"/>
              <a:gd name="connsiteY7" fmla="*/ 828438 h 994130"/>
              <a:gd name="connsiteX8" fmla="*/ 0 w 1529432"/>
              <a:gd name="connsiteY8" fmla="*/ 165692 h 99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9432" h="994130">
                <a:moveTo>
                  <a:pt x="0" y="165692"/>
                </a:moveTo>
                <a:cubicBezTo>
                  <a:pt x="0" y="74183"/>
                  <a:pt x="74183" y="0"/>
                  <a:pt x="165692" y="0"/>
                </a:cubicBezTo>
                <a:lnTo>
                  <a:pt x="1363740" y="0"/>
                </a:lnTo>
                <a:cubicBezTo>
                  <a:pt x="1455249" y="0"/>
                  <a:pt x="1529432" y="74183"/>
                  <a:pt x="1529432" y="165692"/>
                </a:cubicBezTo>
                <a:lnTo>
                  <a:pt x="1529432" y="828438"/>
                </a:lnTo>
                <a:cubicBezTo>
                  <a:pt x="1529432" y="919947"/>
                  <a:pt x="1455249" y="994130"/>
                  <a:pt x="1363740" y="994130"/>
                </a:cubicBezTo>
                <a:lnTo>
                  <a:pt x="165692" y="994130"/>
                </a:lnTo>
                <a:cubicBezTo>
                  <a:pt x="74183" y="994130"/>
                  <a:pt x="0" y="919947"/>
                  <a:pt x="0" y="828438"/>
                </a:cubicBezTo>
                <a:lnTo>
                  <a:pt x="0" y="16569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1879" tIns="181879" rIns="181879" bIns="181879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000" kern="1200" dirty="0" smtClean="0"/>
              <a:t>4.</a:t>
            </a:r>
            <a:r>
              <a:rPr lang="fr-FR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Modélisation</a:t>
            </a:r>
            <a:endParaRPr lang="fr-FR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3660961" y="5144208"/>
            <a:ext cx="2827772" cy="1405438"/>
          </a:xfrm>
          <a:custGeom>
            <a:avLst/>
            <a:gdLst>
              <a:gd name="connsiteX0" fmla="*/ 0 w 1529432"/>
              <a:gd name="connsiteY0" fmla="*/ 165692 h 994130"/>
              <a:gd name="connsiteX1" fmla="*/ 165692 w 1529432"/>
              <a:gd name="connsiteY1" fmla="*/ 0 h 994130"/>
              <a:gd name="connsiteX2" fmla="*/ 1363740 w 1529432"/>
              <a:gd name="connsiteY2" fmla="*/ 0 h 994130"/>
              <a:gd name="connsiteX3" fmla="*/ 1529432 w 1529432"/>
              <a:gd name="connsiteY3" fmla="*/ 165692 h 994130"/>
              <a:gd name="connsiteX4" fmla="*/ 1529432 w 1529432"/>
              <a:gd name="connsiteY4" fmla="*/ 828438 h 994130"/>
              <a:gd name="connsiteX5" fmla="*/ 1363740 w 1529432"/>
              <a:gd name="connsiteY5" fmla="*/ 994130 h 994130"/>
              <a:gd name="connsiteX6" fmla="*/ 165692 w 1529432"/>
              <a:gd name="connsiteY6" fmla="*/ 994130 h 994130"/>
              <a:gd name="connsiteX7" fmla="*/ 0 w 1529432"/>
              <a:gd name="connsiteY7" fmla="*/ 828438 h 994130"/>
              <a:gd name="connsiteX8" fmla="*/ 0 w 1529432"/>
              <a:gd name="connsiteY8" fmla="*/ 165692 h 99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9432" h="994130">
                <a:moveTo>
                  <a:pt x="0" y="165692"/>
                </a:moveTo>
                <a:cubicBezTo>
                  <a:pt x="0" y="74183"/>
                  <a:pt x="74183" y="0"/>
                  <a:pt x="165692" y="0"/>
                </a:cubicBezTo>
                <a:lnTo>
                  <a:pt x="1363740" y="0"/>
                </a:lnTo>
                <a:cubicBezTo>
                  <a:pt x="1455249" y="0"/>
                  <a:pt x="1529432" y="74183"/>
                  <a:pt x="1529432" y="165692"/>
                </a:cubicBezTo>
                <a:lnTo>
                  <a:pt x="1529432" y="828438"/>
                </a:lnTo>
                <a:cubicBezTo>
                  <a:pt x="1529432" y="919947"/>
                  <a:pt x="1455249" y="994130"/>
                  <a:pt x="1363740" y="994130"/>
                </a:cubicBezTo>
                <a:lnTo>
                  <a:pt x="165692" y="994130"/>
                </a:lnTo>
                <a:cubicBezTo>
                  <a:pt x="74183" y="994130"/>
                  <a:pt x="0" y="919947"/>
                  <a:pt x="0" y="828438"/>
                </a:cubicBezTo>
                <a:lnTo>
                  <a:pt x="0" y="16569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1879" tIns="181879" rIns="181879" bIns="181879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5.Evaluation</a:t>
            </a:r>
            <a:endParaRPr lang="fr-FR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05451" y="3128211"/>
            <a:ext cx="2827772" cy="1173469"/>
          </a:xfrm>
          <a:custGeom>
            <a:avLst/>
            <a:gdLst>
              <a:gd name="connsiteX0" fmla="*/ 0 w 1529432"/>
              <a:gd name="connsiteY0" fmla="*/ 165692 h 994130"/>
              <a:gd name="connsiteX1" fmla="*/ 165692 w 1529432"/>
              <a:gd name="connsiteY1" fmla="*/ 0 h 994130"/>
              <a:gd name="connsiteX2" fmla="*/ 1363740 w 1529432"/>
              <a:gd name="connsiteY2" fmla="*/ 0 h 994130"/>
              <a:gd name="connsiteX3" fmla="*/ 1529432 w 1529432"/>
              <a:gd name="connsiteY3" fmla="*/ 165692 h 994130"/>
              <a:gd name="connsiteX4" fmla="*/ 1529432 w 1529432"/>
              <a:gd name="connsiteY4" fmla="*/ 828438 h 994130"/>
              <a:gd name="connsiteX5" fmla="*/ 1363740 w 1529432"/>
              <a:gd name="connsiteY5" fmla="*/ 994130 h 994130"/>
              <a:gd name="connsiteX6" fmla="*/ 165692 w 1529432"/>
              <a:gd name="connsiteY6" fmla="*/ 994130 h 994130"/>
              <a:gd name="connsiteX7" fmla="*/ 0 w 1529432"/>
              <a:gd name="connsiteY7" fmla="*/ 828438 h 994130"/>
              <a:gd name="connsiteX8" fmla="*/ 0 w 1529432"/>
              <a:gd name="connsiteY8" fmla="*/ 165692 h 99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9432" h="994130">
                <a:moveTo>
                  <a:pt x="0" y="165692"/>
                </a:moveTo>
                <a:cubicBezTo>
                  <a:pt x="0" y="74183"/>
                  <a:pt x="74183" y="0"/>
                  <a:pt x="165692" y="0"/>
                </a:cubicBezTo>
                <a:lnTo>
                  <a:pt x="1363740" y="0"/>
                </a:lnTo>
                <a:cubicBezTo>
                  <a:pt x="1455249" y="0"/>
                  <a:pt x="1529432" y="74183"/>
                  <a:pt x="1529432" y="165692"/>
                </a:cubicBezTo>
                <a:lnTo>
                  <a:pt x="1529432" y="828438"/>
                </a:lnTo>
                <a:cubicBezTo>
                  <a:pt x="1529432" y="919947"/>
                  <a:pt x="1455249" y="994130"/>
                  <a:pt x="1363740" y="994130"/>
                </a:cubicBezTo>
                <a:lnTo>
                  <a:pt x="165692" y="994130"/>
                </a:lnTo>
                <a:cubicBezTo>
                  <a:pt x="74183" y="994130"/>
                  <a:pt x="0" y="919947"/>
                  <a:pt x="0" y="828438"/>
                </a:cubicBezTo>
                <a:lnTo>
                  <a:pt x="0" y="16569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4739" tIns="204739" rIns="204739" bIns="204739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6.Déploiemen</a:t>
            </a:r>
            <a:r>
              <a:rPr lang="fr-FR" kern="1200" dirty="0" smtClean="0"/>
              <a:t>t</a:t>
            </a:r>
            <a:endParaRPr lang="fr-FR" kern="1200" dirty="0"/>
          </a:p>
        </p:txBody>
      </p:sp>
      <p:sp>
        <p:nvSpPr>
          <p:cNvPr id="20" name="Can 19"/>
          <p:cNvSpPr/>
          <p:nvPr/>
        </p:nvSpPr>
        <p:spPr>
          <a:xfrm>
            <a:off x="4310365" y="2923670"/>
            <a:ext cx="1699548" cy="17618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Données</a:t>
            </a:r>
            <a:endParaRPr lang="fr-FR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488733" y="1464080"/>
            <a:ext cx="629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501434" y="1807688"/>
            <a:ext cx="656604" cy="2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9725154" y="2148599"/>
            <a:ext cx="0" cy="790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9460460" y="4127482"/>
            <a:ext cx="16449" cy="908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10203974" y="4137179"/>
            <a:ext cx="0" cy="898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6488734" y="5823284"/>
            <a:ext cx="1895810" cy="24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Curved Connector 101"/>
          <p:cNvCxnSpPr>
            <a:stCxn id="13" idx="3"/>
            <a:endCxn id="5" idx="4"/>
          </p:cNvCxnSpPr>
          <p:nvPr/>
        </p:nvCxnSpPr>
        <p:spPr>
          <a:xfrm flipV="1">
            <a:off x="6488733" y="2046404"/>
            <a:ext cx="12700" cy="333204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rot="10800000">
            <a:off x="1049360" y="4300157"/>
            <a:ext cx="2535503" cy="1844996"/>
          </a:xfrm>
          <a:prstGeom prst="curvedConnector3">
            <a:avLst>
              <a:gd name="adj1" fmla="val 10124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9666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011489" y="3059015"/>
            <a:ext cx="4464496" cy="13681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360000" rtlCol="0" anchor="ctr"/>
          <a:lstStyle/>
          <a:p>
            <a:pPr algn="r"/>
            <a:r>
              <a:rPr lang="fr-F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Exécution Du travail</a:t>
            </a:r>
            <a:endParaRPr lang="fr-FR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27406" y="3046383"/>
            <a:ext cx="972108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fr-FR" sz="88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89061" y="2188820"/>
            <a:ext cx="582242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endParaRPr lang="fr-FR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Compréhension métier </a:t>
            </a:r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Compréhension des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Préparation des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Modélisation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Evaluation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Déploiement</a:t>
            </a:r>
          </a:p>
          <a:p>
            <a:pPr marL="514350" indent="-514350">
              <a:buFont typeface="+mj-lt"/>
              <a:buAutoNum type="arabicPeriod"/>
            </a:pPr>
            <a:endParaRPr lang="fr-F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8936875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Oval 97"/>
          <p:cNvSpPr/>
          <p:nvPr/>
        </p:nvSpPr>
        <p:spPr>
          <a:xfrm>
            <a:off x="8847487" y="4389453"/>
            <a:ext cx="1730774" cy="4572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750736" y="729476"/>
            <a:ext cx="2552704" cy="470898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Left" fov="4200000">
                <a:rot lat="0" lon="19799993" rev="0"/>
              </a:camera>
              <a:lightRig rig="threePt" dir="t"/>
            </a:scene3d>
            <a:sp3d extrusionH="508000" prstMaterial="metal">
              <a:bevelT w="190500" h="190500"/>
            </a:sp3d>
          </a:bodyPr>
          <a:lstStyle/>
          <a:p>
            <a:pPr algn="ctr"/>
            <a:r>
              <a:rPr lang="en-US" sz="30000" dirty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?</a:t>
            </a:r>
          </a:p>
        </p:txBody>
      </p: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10479124" y="3379088"/>
            <a:ext cx="669925" cy="1623823"/>
            <a:chOff x="3157538" y="2109788"/>
            <a:chExt cx="677863" cy="1643063"/>
          </a:xfrm>
        </p:grpSpPr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3157538" y="2109788"/>
              <a:ext cx="677863" cy="1643063"/>
            </a:xfrm>
            <a:custGeom>
              <a:avLst/>
              <a:gdLst>
                <a:gd name="T0" fmla="*/ 159 w 320"/>
                <a:gd name="T1" fmla="*/ 699 h 776"/>
                <a:gd name="T2" fmla="*/ 167 w 320"/>
                <a:gd name="T3" fmla="*/ 726 h 776"/>
                <a:gd name="T4" fmla="*/ 169 w 320"/>
                <a:gd name="T5" fmla="*/ 740 h 776"/>
                <a:gd name="T6" fmla="*/ 203 w 320"/>
                <a:gd name="T7" fmla="*/ 754 h 776"/>
                <a:gd name="T8" fmla="*/ 257 w 320"/>
                <a:gd name="T9" fmla="*/ 760 h 776"/>
                <a:gd name="T10" fmla="*/ 246 w 320"/>
                <a:gd name="T11" fmla="*/ 740 h 776"/>
                <a:gd name="T12" fmla="*/ 220 w 320"/>
                <a:gd name="T13" fmla="*/ 716 h 776"/>
                <a:gd name="T14" fmla="*/ 220 w 320"/>
                <a:gd name="T15" fmla="*/ 647 h 776"/>
                <a:gd name="T16" fmla="*/ 233 w 320"/>
                <a:gd name="T17" fmla="*/ 423 h 776"/>
                <a:gd name="T18" fmla="*/ 249 w 320"/>
                <a:gd name="T19" fmla="*/ 399 h 776"/>
                <a:gd name="T20" fmla="*/ 279 w 320"/>
                <a:gd name="T21" fmla="*/ 409 h 776"/>
                <a:gd name="T22" fmla="*/ 291 w 320"/>
                <a:gd name="T23" fmla="*/ 399 h 776"/>
                <a:gd name="T24" fmla="*/ 269 w 320"/>
                <a:gd name="T25" fmla="*/ 229 h 776"/>
                <a:gd name="T26" fmla="*/ 310 w 320"/>
                <a:gd name="T27" fmla="*/ 214 h 776"/>
                <a:gd name="T28" fmla="*/ 280 w 320"/>
                <a:gd name="T29" fmla="*/ 106 h 776"/>
                <a:gd name="T30" fmla="*/ 255 w 320"/>
                <a:gd name="T31" fmla="*/ 74 h 776"/>
                <a:gd name="T32" fmla="*/ 246 w 320"/>
                <a:gd name="T33" fmla="*/ 65 h 776"/>
                <a:gd name="T34" fmla="*/ 235 w 320"/>
                <a:gd name="T35" fmla="*/ 62 h 776"/>
                <a:gd name="T36" fmla="*/ 205 w 320"/>
                <a:gd name="T37" fmla="*/ 15 h 776"/>
                <a:gd name="T38" fmla="*/ 131 w 320"/>
                <a:gd name="T39" fmla="*/ 48 h 776"/>
                <a:gd name="T40" fmla="*/ 127 w 320"/>
                <a:gd name="T41" fmla="*/ 94 h 776"/>
                <a:gd name="T42" fmla="*/ 119 w 320"/>
                <a:gd name="T43" fmla="*/ 98 h 776"/>
                <a:gd name="T44" fmla="*/ 101 w 320"/>
                <a:gd name="T45" fmla="*/ 111 h 776"/>
                <a:gd name="T46" fmla="*/ 30 w 320"/>
                <a:gd name="T47" fmla="*/ 149 h 776"/>
                <a:gd name="T48" fmla="*/ 8 w 320"/>
                <a:gd name="T49" fmla="*/ 265 h 776"/>
                <a:gd name="T50" fmla="*/ 39 w 320"/>
                <a:gd name="T51" fmla="*/ 422 h 776"/>
                <a:gd name="T52" fmla="*/ 56 w 320"/>
                <a:gd name="T53" fmla="*/ 427 h 776"/>
                <a:gd name="T54" fmla="*/ 6 w 320"/>
                <a:gd name="T55" fmla="*/ 754 h 776"/>
                <a:gd name="T56" fmla="*/ 48 w 320"/>
                <a:gd name="T57" fmla="*/ 771 h 776"/>
                <a:gd name="T58" fmla="*/ 63 w 320"/>
                <a:gd name="T59" fmla="*/ 739 h 776"/>
                <a:gd name="T60" fmla="*/ 63 w 320"/>
                <a:gd name="T61" fmla="*/ 730 h 776"/>
                <a:gd name="T62" fmla="*/ 111 w 320"/>
                <a:gd name="T63" fmla="*/ 603 h 776"/>
                <a:gd name="T64" fmla="*/ 212 w 320"/>
                <a:gd name="T65" fmla="*/ 89 h 776"/>
                <a:gd name="T66" fmla="*/ 219 w 320"/>
                <a:gd name="T67" fmla="*/ 94 h 776"/>
                <a:gd name="T68" fmla="*/ 240 w 320"/>
                <a:gd name="T69" fmla="*/ 109 h 776"/>
                <a:gd name="T70" fmla="*/ 244 w 320"/>
                <a:gd name="T71" fmla="*/ 127 h 776"/>
                <a:gd name="T72" fmla="*/ 260 w 320"/>
                <a:gd name="T73" fmla="*/ 158 h 776"/>
                <a:gd name="T74" fmla="*/ 251 w 320"/>
                <a:gd name="T75" fmla="*/ 149 h 776"/>
                <a:gd name="T76" fmla="*/ 226 w 320"/>
                <a:gd name="T77" fmla="*/ 135 h 776"/>
                <a:gd name="T78" fmla="*/ 181 w 320"/>
                <a:gd name="T79" fmla="*/ 125 h 776"/>
                <a:gd name="T80" fmla="*/ 202 w 320"/>
                <a:gd name="T81" fmla="*/ 101 h 776"/>
                <a:gd name="T82" fmla="*/ 208 w 320"/>
                <a:gd name="T83" fmla="*/ 86 h 776"/>
                <a:gd name="T84" fmla="*/ 215 w 320"/>
                <a:gd name="T85" fmla="*/ 70 h 776"/>
                <a:gd name="T86" fmla="*/ 222 w 320"/>
                <a:gd name="T87" fmla="*/ 74 h 776"/>
                <a:gd name="T88" fmla="*/ 213 w 320"/>
                <a:gd name="T89" fmla="*/ 76 h 776"/>
                <a:gd name="T90" fmla="*/ 229 w 320"/>
                <a:gd name="T91" fmla="*/ 81 h 776"/>
                <a:gd name="T92" fmla="*/ 229 w 320"/>
                <a:gd name="T93" fmla="*/ 81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0" h="776">
                  <a:moveTo>
                    <a:pt x="146" y="465"/>
                  </a:moveTo>
                  <a:cubicBezTo>
                    <a:pt x="146" y="465"/>
                    <a:pt x="158" y="671"/>
                    <a:pt x="159" y="699"/>
                  </a:cubicBezTo>
                  <a:cubicBezTo>
                    <a:pt x="160" y="728"/>
                    <a:pt x="159" y="726"/>
                    <a:pt x="159" y="726"/>
                  </a:cubicBezTo>
                  <a:cubicBezTo>
                    <a:pt x="167" y="726"/>
                    <a:pt x="167" y="726"/>
                    <a:pt x="167" y="726"/>
                  </a:cubicBezTo>
                  <a:cubicBezTo>
                    <a:pt x="167" y="726"/>
                    <a:pt x="167" y="730"/>
                    <a:pt x="168" y="733"/>
                  </a:cubicBezTo>
                  <a:cubicBezTo>
                    <a:pt x="169" y="736"/>
                    <a:pt x="166" y="738"/>
                    <a:pt x="169" y="740"/>
                  </a:cubicBezTo>
                  <a:cubicBezTo>
                    <a:pt x="172" y="743"/>
                    <a:pt x="188" y="747"/>
                    <a:pt x="191" y="747"/>
                  </a:cubicBezTo>
                  <a:cubicBezTo>
                    <a:pt x="193" y="747"/>
                    <a:pt x="198" y="748"/>
                    <a:pt x="203" y="754"/>
                  </a:cubicBezTo>
                  <a:cubicBezTo>
                    <a:pt x="207" y="760"/>
                    <a:pt x="219" y="767"/>
                    <a:pt x="229" y="768"/>
                  </a:cubicBezTo>
                  <a:cubicBezTo>
                    <a:pt x="238" y="768"/>
                    <a:pt x="257" y="763"/>
                    <a:pt x="257" y="760"/>
                  </a:cubicBezTo>
                  <a:cubicBezTo>
                    <a:pt x="257" y="757"/>
                    <a:pt x="255" y="756"/>
                    <a:pt x="255" y="756"/>
                  </a:cubicBezTo>
                  <a:cubicBezTo>
                    <a:pt x="255" y="756"/>
                    <a:pt x="256" y="749"/>
                    <a:pt x="246" y="740"/>
                  </a:cubicBezTo>
                  <a:cubicBezTo>
                    <a:pt x="237" y="731"/>
                    <a:pt x="226" y="725"/>
                    <a:pt x="222" y="720"/>
                  </a:cubicBezTo>
                  <a:cubicBezTo>
                    <a:pt x="219" y="715"/>
                    <a:pt x="220" y="716"/>
                    <a:pt x="220" y="716"/>
                  </a:cubicBezTo>
                  <a:cubicBezTo>
                    <a:pt x="223" y="717"/>
                    <a:pt x="223" y="717"/>
                    <a:pt x="223" y="717"/>
                  </a:cubicBezTo>
                  <a:cubicBezTo>
                    <a:pt x="223" y="717"/>
                    <a:pt x="219" y="675"/>
                    <a:pt x="220" y="647"/>
                  </a:cubicBezTo>
                  <a:cubicBezTo>
                    <a:pt x="221" y="619"/>
                    <a:pt x="227" y="523"/>
                    <a:pt x="229" y="503"/>
                  </a:cubicBezTo>
                  <a:cubicBezTo>
                    <a:pt x="232" y="482"/>
                    <a:pt x="234" y="433"/>
                    <a:pt x="233" y="423"/>
                  </a:cubicBezTo>
                  <a:cubicBezTo>
                    <a:pt x="232" y="413"/>
                    <a:pt x="231" y="412"/>
                    <a:pt x="231" y="412"/>
                  </a:cubicBezTo>
                  <a:cubicBezTo>
                    <a:pt x="231" y="412"/>
                    <a:pt x="235" y="401"/>
                    <a:pt x="249" y="399"/>
                  </a:cubicBezTo>
                  <a:cubicBezTo>
                    <a:pt x="262" y="398"/>
                    <a:pt x="270" y="398"/>
                    <a:pt x="270" y="398"/>
                  </a:cubicBezTo>
                  <a:cubicBezTo>
                    <a:pt x="270" y="398"/>
                    <a:pt x="273" y="404"/>
                    <a:pt x="279" y="409"/>
                  </a:cubicBezTo>
                  <a:cubicBezTo>
                    <a:pt x="285" y="414"/>
                    <a:pt x="290" y="414"/>
                    <a:pt x="290" y="414"/>
                  </a:cubicBezTo>
                  <a:cubicBezTo>
                    <a:pt x="290" y="414"/>
                    <a:pt x="292" y="406"/>
                    <a:pt x="291" y="399"/>
                  </a:cubicBezTo>
                  <a:cubicBezTo>
                    <a:pt x="291" y="391"/>
                    <a:pt x="277" y="315"/>
                    <a:pt x="275" y="296"/>
                  </a:cubicBezTo>
                  <a:cubicBezTo>
                    <a:pt x="273" y="277"/>
                    <a:pt x="269" y="229"/>
                    <a:pt x="269" y="229"/>
                  </a:cubicBezTo>
                  <a:cubicBezTo>
                    <a:pt x="285" y="221"/>
                    <a:pt x="285" y="221"/>
                    <a:pt x="285" y="221"/>
                  </a:cubicBezTo>
                  <a:cubicBezTo>
                    <a:pt x="285" y="221"/>
                    <a:pt x="303" y="220"/>
                    <a:pt x="310" y="214"/>
                  </a:cubicBezTo>
                  <a:cubicBezTo>
                    <a:pt x="317" y="208"/>
                    <a:pt x="320" y="202"/>
                    <a:pt x="315" y="179"/>
                  </a:cubicBezTo>
                  <a:cubicBezTo>
                    <a:pt x="310" y="157"/>
                    <a:pt x="287" y="117"/>
                    <a:pt x="280" y="106"/>
                  </a:cubicBezTo>
                  <a:cubicBezTo>
                    <a:pt x="273" y="94"/>
                    <a:pt x="267" y="94"/>
                    <a:pt x="267" y="94"/>
                  </a:cubicBezTo>
                  <a:cubicBezTo>
                    <a:pt x="267" y="94"/>
                    <a:pt x="257" y="77"/>
                    <a:pt x="255" y="74"/>
                  </a:cubicBezTo>
                  <a:cubicBezTo>
                    <a:pt x="252" y="70"/>
                    <a:pt x="252" y="73"/>
                    <a:pt x="251" y="71"/>
                  </a:cubicBezTo>
                  <a:cubicBezTo>
                    <a:pt x="250" y="70"/>
                    <a:pt x="248" y="67"/>
                    <a:pt x="246" y="65"/>
                  </a:cubicBezTo>
                  <a:cubicBezTo>
                    <a:pt x="243" y="64"/>
                    <a:pt x="242" y="65"/>
                    <a:pt x="239" y="64"/>
                  </a:cubicBezTo>
                  <a:cubicBezTo>
                    <a:pt x="237" y="64"/>
                    <a:pt x="239" y="63"/>
                    <a:pt x="235" y="62"/>
                  </a:cubicBezTo>
                  <a:cubicBezTo>
                    <a:pt x="232" y="61"/>
                    <a:pt x="231" y="55"/>
                    <a:pt x="228" y="51"/>
                  </a:cubicBezTo>
                  <a:cubicBezTo>
                    <a:pt x="225" y="47"/>
                    <a:pt x="227" y="30"/>
                    <a:pt x="205" y="15"/>
                  </a:cubicBezTo>
                  <a:cubicBezTo>
                    <a:pt x="182" y="0"/>
                    <a:pt x="162" y="3"/>
                    <a:pt x="150" y="12"/>
                  </a:cubicBezTo>
                  <a:cubicBezTo>
                    <a:pt x="137" y="22"/>
                    <a:pt x="132" y="44"/>
                    <a:pt x="131" y="48"/>
                  </a:cubicBezTo>
                  <a:cubicBezTo>
                    <a:pt x="130" y="52"/>
                    <a:pt x="130" y="63"/>
                    <a:pt x="130" y="77"/>
                  </a:cubicBezTo>
                  <a:cubicBezTo>
                    <a:pt x="131" y="91"/>
                    <a:pt x="127" y="94"/>
                    <a:pt x="127" y="94"/>
                  </a:cubicBezTo>
                  <a:cubicBezTo>
                    <a:pt x="127" y="94"/>
                    <a:pt x="123" y="92"/>
                    <a:pt x="121" y="94"/>
                  </a:cubicBezTo>
                  <a:cubicBezTo>
                    <a:pt x="119" y="96"/>
                    <a:pt x="119" y="98"/>
                    <a:pt x="119" y="98"/>
                  </a:cubicBezTo>
                  <a:cubicBezTo>
                    <a:pt x="119" y="98"/>
                    <a:pt x="117" y="96"/>
                    <a:pt x="113" y="100"/>
                  </a:cubicBezTo>
                  <a:cubicBezTo>
                    <a:pt x="109" y="105"/>
                    <a:pt x="102" y="111"/>
                    <a:pt x="101" y="111"/>
                  </a:cubicBezTo>
                  <a:cubicBezTo>
                    <a:pt x="99" y="111"/>
                    <a:pt x="45" y="118"/>
                    <a:pt x="41" y="121"/>
                  </a:cubicBezTo>
                  <a:cubicBezTo>
                    <a:pt x="36" y="124"/>
                    <a:pt x="35" y="138"/>
                    <a:pt x="30" y="149"/>
                  </a:cubicBezTo>
                  <a:cubicBezTo>
                    <a:pt x="25" y="160"/>
                    <a:pt x="4" y="210"/>
                    <a:pt x="3" y="223"/>
                  </a:cubicBezTo>
                  <a:cubicBezTo>
                    <a:pt x="1" y="236"/>
                    <a:pt x="0" y="260"/>
                    <a:pt x="8" y="265"/>
                  </a:cubicBezTo>
                  <a:cubicBezTo>
                    <a:pt x="16" y="269"/>
                    <a:pt x="53" y="277"/>
                    <a:pt x="53" y="277"/>
                  </a:cubicBezTo>
                  <a:cubicBezTo>
                    <a:pt x="39" y="422"/>
                    <a:pt x="39" y="422"/>
                    <a:pt x="39" y="422"/>
                  </a:cubicBezTo>
                  <a:cubicBezTo>
                    <a:pt x="39" y="422"/>
                    <a:pt x="50" y="426"/>
                    <a:pt x="52" y="427"/>
                  </a:cubicBezTo>
                  <a:cubicBezTo>
                    <a:pt x="54" y="427"/>
                    <a:pt x="56" y="427"/>
                    <a:pt x="56" y="427"/>
                  </a:cubicBezTo>
                  <a:cubicBezTo>
                    <a:pt x="56" y="427"/>
                    <a:pt x="22" y="718"/>
                    <a:pt x="19" y="722"/>
                  </a:cubicBezTo>
                  <a:cubicBezTo>
                    <a:pt x="17" y="725"/>
                    <a:pt x="5" y="746"/>
                    <a:pt x="6" y="754"/>
                  </a:cubicBezTo>
                  <a:cubicBezTo>
                    <a:pt x="6" y="762"/>
                    <a:pt x="6" y="769"/>
                    <a:pt x="9" y="771"/>
                  </a:cubicBezTo>
                  <a:cubicBezTo>
                    <a:pt x="11" y="774"/>
                    <a:pt x="42" y="776"/>
                    <a:pt x="48" y="771"/>
                  </a:cubicBezTo>
                  <a:cubicBezTo>
                    <a:pt x="54" y="766"/>
                    <a:pt x="53" y="750"/>
                    <a:pt x="55" y="747"/>
                  </a:cubicBezTo>
                  <a:cubicBezTo>
                    <a:pt x="57" y="745"/>
                    <a:pt x="62" y="742"/>
                    <a:pt x="63" y="739"/>
                  </a:cubicBezTo>
                  <a:cubicBezTo>
                    <a:pt x="64" y="736"/>
                    <a:pt x="63" y="735"/>
                    <a:pt x="63" y="735"/>
                  </a:cubicBezTo>
                  <a:cubicBezTo>
                    <a:pt x="63" y="735"/>
                    <a:pt x="64" y="732"/>
                    <a:pt x="63" y="730"/>
                  </a:cubicBezTo>
                  <a:cubicBezTo>
                    <a:pt x="62" y="728"/>
                    <a:pt x="71" y="726"/>
                    <a:pt x="71" y="726"/>
                  </a:cubicBezTo>
                  <a:cubicBezTo>
                    <a:pt x="71" y="726"/>
                    <a:pt x="101" y="648"/>
                    <a:pt x="111" y="603"/>
                  </a:cubicBezTo>
                  <a:cubicBezTo>
                    <a:pt x="120" y="558"/>
                    <a:pt x="146" y="465"/>
                    <a:pt x="146" y="465"/>
                  </a:cubicBezTo>
                  <a:close/>
                  <a:moveTo>
                    <a:pt x="212" y="89"/>
                  </a:moveTo>
                  <a:cubicBezTo>
                    <a:pt x="212" y="89"/>
                    <a:pt x="209" y="93"/>
                    <a:pt x="213" y="94"/>
                  </a:cubicBezTo>
                  <a:cubicBezTo>
                    <a:pt x="217" y="96"/>
                    <a:pt x="219" y="94"/>
                    <a:pt x="219" y="94"/>
                  </a:cubicBezTo>
                  <a:cubicBezTo>
                    <a:pt x="219" y="94"/>
                    <a:pt x="221" y="100"/>
                    <a:pt x="226" y="103"/>
                  </a:cubicBezTo>
                  <a:cubicBezTo>
                    <a:pt x="231" y="106"/>
                    <a:pt x="240" y="109"/>
                    <a:pt x="240" y="109"/>
                  </a:cubicBezTo>
                  <a:cubicBezTo>
                    <a:pt x="240" y="109"/>
                    <a:pt x="238" y="112"/>
                    <a:pt x="238" y="113"/>
                  </a:cubicBezTo>
                  <a:cubicBezTo>
                    <a:pt x="238" y="114"/>
                    <a:pt x="240" y="117"/>
                    <a:pt x="244" y="127"/>
                  </a:cubicBezTo>
                  <a:cubicBezTo>
                    <a:pt x="248" y="136"/>
                    <a:pt x="258" y="150"/>
                    <a:pt x="258" y="152"/>
                  </a:cubicBezTo>
                  <a:cubicBezTo>
                    <a:pt x="258" y="154"/>
                    <a:pt x="260" y="158"/>
                    <a:pt x="260" y="158"/>
                  </a:cubicBezTo>
                  <a:cubicBezTo>
                    <a:pt x="260" y="158"/>
                    <a:pt x="258" y="157"/>
                    <a:pt x="257" y="156"/>
                  </a:cubicBezTo>
                  <a:cubicBezTo>
                    <a:pt x="257" y="155"/>
                    <a:pt x="257" y="152"/>
                    <a:pt x="251" y="149"/>
                  </a:cubicBezTo>
                  <a:cubicBezTo>
                    <a:pt x="246" y="146"/>
                    <a:pt x="244" y="143"/>
                    <a:pt x="239" y="139"/>
                  </a:cubicBezTo>
                  <a:cubicBezTo>
                    <a:pt x="234" y="135"/>
                    <a:pt x="229" y="135"/>
                    <a:pt x="226" y="135"/>
                  </a:cubicBezTo>
                  <a:cubicBezTo>
                    <a:pt x="223" y="135"/>
                    <a:pt x="209" y="132"/>
                    <a:pt x="202" y="130"/>
                  </a:cubicBezTo>
                  <a:cubicBezTo>
                    <a:pt x="195" y="128"/>
                    <a:pt x="181" y="125"/>
                    <a:pt x="181" y="125"/>
                  </a:cubicBezTo>
                  <a:cubicBezTo>
                    <a:pt x="181" y="125"/>
                    <a:pt x="194" y="114"/>
                    <a:pt x="195" y="110"/>
                  </a:cubicBezTo>
                  <a:cubicBezTo>
                    <a:pt x="196" y="106"/>
                    <a:pt x="200" y="104"/>
                    <a:pt x="202" y="101"/>
                  </a:cubicBezTo>
                  <a:cubicBezTo>
                    <a:pt x="204" y="99"/>
                    <a:pt x="206" y="88"/>
                    <a:pt x="206" y="87"/>
                  </a:cubicBezTo>
                  <a:cubicBezTo>
                    <a:pt x="206" y="86"/>
                    <a:pt x="208" y="86"/>
                    <a:pt x="208" y="86"/>
                  </a:cubicBezTo>
                  <a:cubicBezTo>
                    <a:pt x="212" y="89"/>
                    <a:pt x="212" y="89"/>
                    <a:pt x="212" y="89"/>
                  </a:cubicBezTo>
                  <a:close/>
                  <a:moveTo>
                    <a:pt x="215" y="70"/>
                  </a:moveTo>
                  <a:cubicBezTo>
                    <a:pt x="215" y="70"/>
                    <a:pt x="222" y="69"/>
                    <a:pt x="224" y="69"/>
                  </a:cubicBezTo>
                  <a:cubicBezTo>
                    <a:pt x="227" y="69"/>
                    <a:pt x="225" y="71"/>
                    <a:pt x="222" y="74"/>
                  </a:cubicBezTo>
                  <a:cubicBezTo>
                    <a:pt x="220" y="76"/>
                    <a:pt x="217" y="80"/>
                    <a:pt x="217" y="79"/>
                  </a:cubicBezTo>
                  <a:cubicBezTo>
                    <a:pt x="216" y="78"/>
                    <a:pt x="213" y="76"/>
                    <a:pt x="213" y="76"/>
                  </a:cubicBezTo>
                  <a:cubicBezTo>
                    <a:pt x="215" y="70"/>
                    <a:pt x="215" y="70"/>
                    <a:pt x="215" y="70"/>
                  </a:cubicBezTo>
                  <a:close/>
                  <a:moveTo>
                    <a:pt x="229" y="81"/>
                  </a:moveTo>
                  <a:cubicBezTo>
                    <a:pt x="229" y="81"/>
                    <a:pt x="226" y="85"/>
                    <a:pt x="226" y="85"/>
                  </a:cubicBezTo>
                  <a:cubicBezTo>
                    <a:pt x="225" y="85"/>
                    <a:pt x="225" y="84"/>
                    <a:pt x="229" y="8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 noEditPoints="1"/>
            </p:cNvSpPr>
            <p:nvPr/>
          </p:nvSpPr>
          <p:spPr bwMode="auto">
            <a:xfrm>
              <a:off x="3417888" y="2109788"/>
              <a:ext cx="315913" cy="304800"/>
            </a:xfrm>
            <a:custGeom>
              <a:avLst/>
              <a:gdLst>
                <a:gd name="T0" fmla="*/ 144 w 149"/>
                <a:gd name="T1" fmla="*/ 94 h 144"/>
                <a:gd name="T2" fmla="*/ 132 w 149"/>
                <a:gd name="T3" fmla="*/ 74 h 144"/>
                <a:gd name="T4" fmla="*/ 128 w 149"/>
                <a:gd name="T5" fmla="*/ 71 h 144"/>
                <a:gd name="T6" fmla="*/ 123 w 149"/>
                <a:gd name="T7" fmla="*/ 65 h 144"/>
                <a:gd name="T8" fmla="*/ 116 w 149"/>
                <a:gd name="T9" fmla="*/ 64 h 144"/>
                <a:gd name="T10" fmla="*/ 112 w 149"/>
                <a:gd name="T11" fmla="*/ 62 h 144"/>
                <a:gd name="T12" fmla="*/ 105 w 149"/>
                <a:gd name="T13" fmla="*/ 51 h 144"/>
                <a:gd name="T14" fmla="*/ 82 w 149"/>
                <a:gd name="T15" fmla="*/ 15 h 144"/>
                <a:gd name="T16" fmla="*/ 27 w 149"/>
                <a:gd name="T17" fmla="*/ 12 h 144"/>
                <a:gd name="T18" fmla="*/ 8 w 149"/>
                <a:gd name="T19" fmla="*/ 48 h 144"/>
                <a:gd name="T20" fmla="*/ 7 w 149"/>
                <a:gd name="T21" fmla="*/ 77 h 144"/>
                <a:gd name="T22" fmla="*/ 4 w 149"/>
                <a:gd name="T23" fmla="*/ 94 h 144"/>
                <a:gd name="T24" fmla="*/ 1 w 149"/>
                <a:gd name="T25" fmla="*/ 100 h 144"/>
                <a:gd name="T26" fmla="*/ 3 w 149"/>
                <a:gd name="T27" fmla="*/ 105 h 144"/>
                <a:gd name="T28" fmla="*/ 17 w 149"/>
                <a:gd name="T29" fmla="*/ 121 h 144"/>
                <a:gd name="T30" fmla="*/ 27 w 149"/>
                <a:gd name="T31" fmla="*/ 134 h 144"/>
                <a:gd name="T32" fmla="*/ 35 w 149"/>
                <a:gd name="T33" fmla="*/ 143 h 144"/>
                <a:gd name="T34" fmla="*/ 38 w 149"/>
                <a:gd name="T35" fmla="*/ 136 h 144"/>
                <a:gd name="T36" fmla="*/ 47 w 149"/>
                <a:gd name="T37" fmla="*/ 132 h 144"/>
                <a:gd name="T38" fmla="*/ 53 w 149"/>
                <a:gd name="T39" fmla="*/ 129 h 144"/>
                <a:gd name="T40" fmla="*/ 57 w 149"/>
                <a:gd name="T41" fmla="*/ 127 h 144"/>
                <a:gd name="T42" fmla="*/ 58 w 149"/>
                <a:gd name="T43" fmla="*/ 125 h 144"/>
                <a:gd name="T44" fmla="*/ 72 w 149"/>
                <a:gd name="T45" fmla="*/ 110 h 144"/>
                <a:gd name="T46" fmla="*/ 79 w 149"/>
                <a:gd name="T47" fmla="*/ 101 h 144"/>
                <a:gd name="T48" fmla="*/ 83 w 149"/>
                <a:gd name="T49" fmla="*/ 87 h 144"/>
                <a:gd name="T50" fmla="*/ 85 w 149"/>
                <a:gd name="T51" fmla="*/ 86 h 144"/>
                <a:gd name="T52" fmla="*/ 89 w 149"/>
                <a:gd name="T53" fmla="*/ 89 h 144"/>
                <a:gd name="T54" fmla="*/ 90 w 149"/>
                <a:gd name="T55" fmla="*/ 94 h 144"/>
                <a:gd name="T56" fmla="*/ 96 w 149"/>
                <a:gd name="T57" fmla="*/ 94 h 144"/>
                <a:gd name="T58" fmla="*/ 103 w 149"/>
                <a:gd name="T59" fmla="*/ 103 h 144"/>
                <a:gd name="T60" fmla="*/ 117 w 149"/>
                <a:gd name="T61" fmla="*/ 109 h 144"/>
                <a:gd name="T62" fmla="*/ 123 w 149"/>
                <a:gd name="T63" fmla="*/ 111 h 144"/>
                <a:gd name="T64" fmla="*/ 134 w 149"/>
                <a:gd name="T65" fmla="*/ 112 h 144"/>
                <a:gd name="T66" fmla="*/ 146 w 149"/>
                <a:gd name="T67" fmla="*/ 108 h 144"/>
                <a:gd name="T68" fmla="*/ 148 w 149"/>
                <a:gd name="T69" fmla="*/ 100 h 144"/>
                <a:gd name="T70" fmla="*/ 144 w 149"/>
                <a:gd name="T71" fmla="*/ 94 h 144"/>
                <a:gd name="T72" fmla="*/ 92 w 149"/>
                <a:gd name="T73" fmla="*/ 70 h 144"/>
                <a:gd name="T74" fmla="*/ 101 w 149"/>
                <a:gd name="T75" fmla="*/ 69 h 144"/>
                <a:gd name="T76" fmla="*/ 99 w 149"/>
                <a:gd name="T77" fmla="*/ 74 h 144"/>
                <a:gd name="T78" fmla="*/ 94 w 149"/>
                <a:gd name="T79" fmla="*/ 79 h 144"/>
                <a:gd name="T80" fmla="*/ 90 w 149"/>
                <a:gd name="T81" fmla="*/ 76 h 144"/>
                <a:gd name="T82" fmla="*/ 92 w 149"/>
                <a:gd name="T83" fmla="*/ 70 h 144"/>
                <a:gd name="T84" fmla="*/ 106 w 149"/>
                <a:gd name="T85" fmla="*/ 81 h 144"/>
                <a:gd name="T86" fmla="*/ 103 w 149"/>
                <a:gd name="T87" fmla="*/ 85 h 144"/>
                <a:gd name="T88" fmla="*/ 106 w 149"/>
                <a:gd name="T89" fmla="*/ 8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9" h="144">
                  <a:moveTo>
                    <a:pt x="144" y="94"/>
                  </a:moveTo>
                  <a:cubicBezTo>
                    <a:pt x="144" y="94"/>
                    <a:pt x="134" y="77"/>
                    <a:pt x="132" y="74"/>
                  </a:cubicBezTo>
                  <a:cubicBezTo>
                    <a:pt x="129" y="70"/>
                    <a:pt x="129" y="73"/>
                    <a:pt x="128" y="71"/>
                  </a:cubicBezTo>
                  <a:cubicBezTo>
                    <a:pt x="127" y="70"/>
                    <a:pt x="125" y="67"/>
                    <a:pt x="123" y="65"/>
                  </a:cubicBezTo>
                  <a:cubicBezTo>
                    <a:pt x="120" y="64"/>
                    <a:pt x="119" y="65"/>
                    <a:pt x="116" y="64"/>
                  </a:cubicBezTo>
                  <a:cubicBezTo>
                    <a:pt x="114" y="64"/>
                    <a:pt x="116" y="63"/>
                    <a:pt x="112" y="62"/>
                  </a:cubicBezTo>
                  <a:cubicBezTo>
                    <a:pt x="109" y="61"/>
                    <a:pt x="108" y="55"/>
                    <a:pt x="105" y="51"/>
                  </a:cubicBezTo>
                  <a:cubicBezTo>
                    <a:pt x="102" y="47"/>
                    <a:pt x="104" y="30"/>
                    <a:pt x="82" y="15"/>
                  </a:cubicBezTo>
                  <a:cubicBezTo>
                    <a:pt x="59" y="0"/>
                    <a:pt x="39" y="3"/>
                    <a:pt x="27" y="12"/>
                  </a:cubicBezTo>
                  <a:cubicBezTo>
                    <a:pt x="14" y="22"/>
                    <a:pt x="9" y="44"/>
                    <a:pt x="8" y="48"/>
                  </a:cubicBezTo>
                  <a:cubicBezTo>
                    <a:pt x="7" y="52"/>
                    <a:pt x="7" y="63"/>
                    <a:pt x="7" y="77"/>
                  </a:cubicBezTo>
                  <a:cubicBezTo>
                    <a:pt x="8" y="91"/>
                    <a:pt x="4" y="94"/>
                    <a:pt x="4" y="94"/>
                  </a:cubicBezTo>
                  <a:cubicBezTo>
                    <a:pt x="4" y="94"/>
                    <a:pt x="2" y="100"/>
                    <a:pt x="1" y="100"/>
                  </a:cubicBezTo>
                  <a:cubicBezTo>
                    <a:pt x="1" y="101"/>
                    <a:pt x="0" y="102"/>
                    <a:pt x="3" y="105"/>
                  </a:cubicBezTo>
                  <a:cubicBezTo>
                    <a:pt x="6" y="108"/>
                    <a:pt x="15" y="120"/>
                    <a:pt x="17" y="121"/>
                  </a:cubicBezTo>
                  <a:cubicBezTo>
                    <a:pt x="18" y="123"/>
                    <a:pt x="26" y="133"/>
                    <a:pt x="27" y="134"/>
                  </a:cubicBezTo>
                  <a:cubicBezTo>
                    <a:pt x="27" y="135"/>
                    <a:pt x="35" y="142"/>
                    <a:pt x="35" y="143"/>
                  </a:cubicBezTo>
                  <a:cubicBezTo>
                    <a:pt x="36" y="144"/>
                    <a:pt x="37" y="138"/>
                    <a:pt x="38" y="136"/>
                  </a:cubicBezTo>
                  <a:cubicBezTo>
                    <a:pt x="40" y="135"/>
                    <a:pt x="45" y="132"/>
                    <a:pt x="47" y="132"/>
                  </a:cubicBezTo>
                  <a:cubicBezTo>
                    <a:pt x="49" y="132"/>
                    <a:pt x="52" y="130"/>
                    <a:pt x="53" y="129"/>
                  </a:cubicBezTo>
                  <a:cubicBezTo>
                    <a:pt x="54" y="129"/>
                    <a:pt x="57" y="128"/>
                    <a:pt x="57" y="127"/>
                  </a:cubicBezTo>
                  <a:cubicBezTo>
                    <a:pt x="58" y="126"/>
                    <a:pt x="58" y="125"/>
                    <a:pt x="58" y="125"/>
                  </a:cubicBezTo>
                  <a:cubicBezTo>
                    <a:pt x="58" y="125"/>
                    <a:pt x="71" y="114"/>
                    <a:pt x="72" y="110"/>
                  </a:cubicBezTo>
                  <a:cubicBezTo>
                    <a:pt x="73" y="106"/>
                    <a:pt x="77" y="104"/>
                    <a:pt x="79" y="101"/>
                  </a:cubicBezTo>
                  <a:cubicBezTo>
                    <a:pt x="81" y="99"/>
                    <a:pt x="83" y="88"/>
                    <a:pt x="83" y="87"/>
                  </a:cubicBezTo>
                  <a:cubicBezTo>
                    <a:pt x="83" y="86"/>
                    <a:pt x="85" y="86"/>
                    <a:pt x="85" y="86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89" y="89"/>
                    <a:pt x="86" y="93"/>
                    <a:pt x="90" y="94"/>
                  </a:cubicBezTo>
                  <a:cubicBezTo>
                    <a:pt x="94" y="96"/>
                    <a:pt x="96" y="94"/>
                    <a:pt x="96" y="94"/>
                  </a:cubicBezTo>
                  <a:cubicBezTo>
                    <a:pt x="96" y="94"/>
                    <a:pt x="98" y="100"/>
                    <a:pt x="103" y="103"/>
                  </a:cubicBezTo>
                  <a:cubicBezTo>
                    <a:pt x="108" y="106"/>
                    <a:pt x="117" y="109"/>
                    <a:pt x="117" y="109"/>
                  </a:cubicBezTo>
                  <a:cubicBezTo>
                    <a:pt x="117" y="109"/>
                    <a:pt x="118" y="110"/>
                    <a:pt x="123" y="111"/>
                  </a:cubicBezTo>
                  <a:cubicBezTo>
                    <a:pt x="128" y="112"/>
                    <a:pt x="131" y="113"/>
                    <a:pt x="134" y="112"/>
                  </a:cubicBezTo>
                  <a:cubicBezTo>
                    <a:pt x="137" y="110"/>
                    <a:pt x="143" y="108"/>
                    <a:pt x="146" y="108"/>
                  </a:cubicBezTo>
                  <a:cubicBezTo>
                    <a:pt x="148" y="108"/>
                    <a:pt x="149" y="101"/>
                    <a:pt x="148" y="100"/>
                  </a:cubicBezTo>
                  <a:cubicBezTo>
                    <a:pt x="148" y="99"/>
                    <a:pt x="144" y="96"/>
                    <a:pt x="144" y="94"/>
                  </a:cubicBezTo>
                  <a:close/>
                  <a:moveTo>
                    <a:pt x="92" y="70"/>
                  </a:moveTo>
                  <a:cubicBezTo>
                    <a:pt x="92" y="70"/>
                    <a:pt x="99" y="69"/>
                    <a:pt x="101" y="69"/>
                  </a:cubicBezTo>
                  <a:cubicBezTo>
                    <a:pt x="104" y="69"/>
                    <a:pt x="102" y="71"/>
                    <a:pt x="99" y="74"/>
                  </a:cubicBezTo>
                  <a:cubicBezTo>
                    <a:pt x="97" y="76"/>
                    <a:pt x="94" y="80"/>
                    <a:pt x="94" y="79"/>
                  </a:cubicBezTo>
                  <a:cubicBezTo>
                    <a:pt x="93" y="78"/>
                    <a:pt x="90" y="76"/>
                    <a:pt x="90" y="76"/>
                  </a:cubicBezTo>
                  <a:cubicBezTo>
                    <a:pt x="92" y="70"/>
                    <a:pt x="92" y="70"/>
                    <a:pt x="92" y="70"/>
                  </a:cubicBezTo>
                  <a:close/>
                  <a:moveTo>
                    <a:pt x="106" y="81"/>
                  </a:moveTo>
                  <a:cubicBezTo>
                    <a:pt x="106" y="81"/>
                    <a:pt x="103" y="85"/>
                    <a:pt x="103" y="85"/>
                  </a:cubicBezTo>
                  <a:cubicBezTo>
                    <a:pt x="102" y="85"/>
                    <a:pt x="102" y="84"/>
                    <a:pt x="106" y="8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3430588" y="2109788"/>
              <a:ext cx="207963" cy="193675"/>
            </a:xfrm>
            <a:custGeom>
              <a:avLst/>
              <a:gdLst>
                <a:gd name="T0" fmla="*/ 98 w 98"/>
                <a:gd name="T1" fmla="*/ 50 h 91"/>
                <a:gd name="T2" fmla="*/ 76 w 98"/>
                <a:gd name="T3" fmla="*/ 15 h 91"/>
                <a:gd name="T4" fmla="*/ 21 w 98"/>
                <a:gd name="T5" fmla="*/ 12 h 91"/>
                <a:gd name="T6" fmla="*/ 2 w 98"/>
                <a:gd name="T7" fmla="*/ 48 h 91"/>
                <a:gd name="T8" fmla="*/ 1 w 98"/>
                <a:gd name="T9" fmla="*/ 77 h 91"/>
                <a:gd name="T10" fmla="*/ 0 w 98"/>
                <a:gd name="T11" fmla="*/ 91 h 91"/>
                <a:gd name="T12" fmla="*/ 6 w 98"/>
                <a:gd name="T13" fmla="*/ 86 h 91"/>
                <a:gd name="T14" fmla="*/ 2 w 98"/>
                <a:gd name="T15" fmla="*/ 58 h 91"/>
                <a:gd name="T16" fmla="*/ 10 w 98"/>
                <a:gd name="T17" fmla="*/ 46 h 91"/>
                <a:gd name="T18" fmla="*/ 18 w 98"/>
                <a:gd name="T19" fmla="*/ 53 h 91"/>
                <a:gd name="T20" fmla="*/ 20 w 98"/>
                <a:gd name="T21" fmla="*/ 66 h 91"/>
                <a:gd name="T22" fmla="*/ 21 w 98"/>
                <a:gd name="T23" fmla="*/ 71 h 91"/>
                <a:gd name="T24" fmla="*/ 32 w 98"/>
                <a:gd name="T25" fmla="*/ 57 h 91"/>
                <a:gd name="T26" fmla="*/ 42 w 98"/>
                <a:gd name="T27" fmla="*/ 53 h 91"/>
                <a:gd name="T28" fmla="*/ 49 w 98"/>
                <a:gd name="T29" fmla="*/ 49 h 91"/>
                <a:gd name="T30" fmla="*/ 54 w 98"/>
                <a:gd name="T31" fmla="*/ 40 h 91"/>
                <a:gd name="T32" fmla="*/ 62 w 98"/>
                <a:gd name="T33" fmla="*/ 41 h 91"/>
                <a:gd name="T34" fmla="*/ 57 w 98"/>
                <a:gd name="T35" fmla="*/ 48 h 91"/>
                <a:gd name="T36" fmla="*/ 65 w 98"/>
                <a:gd name="T37" fmla="*/ 46 h 91"/>
                <a:gd name="T38" fmla="*/ 66 w 98"/>
                <a:gd name="T39" fmla="*/ 52 h 91"/>
                <a:gd name="T40" fmla="*/ 71 w 98"/>
                <a:gd name="T41" fmla="*/ 53 h 91"/>
                <a:gd name="T42" fmla="*/ 72 w 98"/>
                <a:gd name="T43" fmla="*/ 55 h 91"/>
                <a:gd name="T44" fmla="*/ 76 w 98"/>
                <a:gd name="T45" fmla="*/ 56 h 91"/>
                <a:gd name="T46" fmla="*/ 76 w 98"/>
                <a:gd name="T47" fmla="*/ 59 h 91"/>
                <a:gd name="T48" fmla="*/ 81 w 98"/>
                <a:gd name="T49" fmla="*/ 58 h 91"/>
                <a:gd name="T50" fmla="*/ 83 w 98"/>
                <a:gd name="T51" fmla="*/ 61 h 91"/>
                <a:gd name="T52" fmla="*/ 87 w 98"/>
                <a:gd name="T53" fmla="*/ 62 h 91"/>
                <a:gd name="T54" fmla="*/ 94 w 98"/>
                <a:gd name="T55" fmla="*/ 62 h 91"/>
                <a:gd name="T56" fmla="*/ 95 w 98"/>
                <a:gd name="T57" fmla="*/ 56 h 91"/>
                <a:gd name="T58" fmla="*/ 98 w 98"/>
                <a:gd name="T59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8" h="91">
                  <a:moveTo>
                    <a:pt x="98" y="50"/>
                  </a:moveTo>
                  <a:cubicBezTo>
                    <a:pt x="96" y="44"/>
                    <a:pt x="96" y="28"/>
                    <a:pt x="76" y="15"/>
                  </a:cubicBezTo>
                  <a:cubicBezTo>
                    <a:pt x="53" y="0"/>
                    <a:pt x="33" y="3"/>
                    <a:pt x="21" y="12"/>
                  </a:cubicBezTo>
                  <a:cubicBezTo>
                    <a:pt x="8" y="22"/>
                    <a:pt x="3" y="44"/>
                    <a:pt x="2" y="48"/>
                  </a:cubicBezTo>
                  <a:cubicBezTo>
                    <a:pt x="1" y="52"/>
                    <a:pt x="1" y="63"/>
                    <a:pt x="1" y="77"/>
                  </a:cubicBezTo>
                  <a:cubicBezTo>
                    <a:pt x="1" y="83"/>
                    <a:pt x="1" y="88"/>
                    <a:pt x="0" y="91"/>
                  </a:cubicBezTo>
                  <a:cubicBezTo>
                    <a:pt x="0" y="91"/>
                    <a:pt x="5" y="90"/>
                    <a:pt x="6" y="86"/>
                  </a:cubicBezTo>
                  <a:cubicBezTo>
                    <a:pt x="7" y="81"/>
                    <a:pt x="0" y="70"/>
                    <a:pt x="2" y="58"/>
                  </a:cubicBezTo>
                  <a:cubicBezTo>
                    <a:pt x="5" y="46"/>
                    <a:pt x="8" y="45"/>
                    <a:pt x="10" y="46"/>
                  </a:cubicBezTo>
                  <a:cubicBezTo>
                    <a:pt x="12" y="46"/>
                    <a:pt x="17" y="48"/>
                    <a:pt x="18" y="53"/>
                  </a:cubicBezTo>
                  <a:cubicBezTo>
                    <a:pt x="20" y="58"/>
                    <a:pt x="21" y="64"/>
                    <a:pt x="20" y="66"/>
                  </a:cubicBezTo>
                  <a:cubicBezTo>
                    <a:pt x="19" y="68"/>
                    <a:pt x="19" y="72"/>
                    <a:pt x="21" y="71"/>
                  </a:cubicBezTo>
                  <a:cubicBezTo>
                    <a:pt x="24" y="70"/>
                    <a:pt x="28" y="60"/>
                    <a:pt x="32" y="57"/>
                  </a:cubicBezTo>
                  <a:cubicBezTo>
                    <a:pt x="35" y="54"/>
                    <a:pt x="39" y="53"/>
                    <a:pt x="42" y="53"/>
                  </a:cubicBezTo>
                  <a:cubicBezTo>
                    <a:pt x="46" y="53"/>
                    <a:pt x="49" y="53"/>
                    <a:pt x="49" y="49"/>
                  </a:cubicBezTo>
                  <a:cubicBezTo>
                    <a:pt x="49" y="46"/>
                    <a:pt x="52" y="41"/>
                    <a:pt x="54" y="40"/>
                  </a:cubicBezTo>
                  <a:cubicBezTo>
                    <a:pt x="56" y="40"/>
                    <a:pt x="60" y="42"/>
                    <a:pt x="62" y="41"/>
                  </a:cubicBezTo>
                  <a:cubicBezTo>
                    <a:pt x="63" y="40"/>
                    <a:pt x="52" y="49"/>
                    <a:pt x="57" y="48"/>
                  </a:cubicBezTo>
                  <a:cubicBezTo>
                    <a:pt x="61" y="46"/>
                    <a:pt x="67" y="43"/>
                    <a:pt x="65" y="46"/>
                  </a:cubicBezTo>
                  <a:cubicBezTo>
                    <a:pt x="63" y="50"/>
                    <a:pt x="60" y="55"/>
                    <a:pt x="66" y="52"/>
                  </a:cubicBezTo>
                  <a:cubicBezTo>
                    <a:pt x="72" y="48"/>
                    <a:pt x="72" y="50"/>
                    <a:pt x="71" y="53"/>
                  </a:cubicBezTo>
                  <a:cubicBezTo>
                    <a:pt x="70" y="55"/>
                    <a:pt x="69" y="58"/>
                    <a:pt x="72" y="55"/>
                  </a:cubicBezTo>
                  <a:cubicBezTo>
                    <a:pt x="76" y="52"/>
                    <a:pt x="78" y="52"/>
                    <a:pt x="76" y="56"/>
                  </a:cubicBezTo>
                  <a:cubicBezTo>
                    <a:pt x="74" y="59"/>
                    <a:pt x="73" y="61"/>
                    <a:pt x="76" y="59"/>
                  </a:cubicBezTo>
                  <a:cubicBezTo>
                    <a:pt x="79" y="56"/>
                    <a:pt x="81" y="57"/>
                    <a:pt x="81" y="58"/>
                  </a:cubicBezTo>
                  <a:cubicBezTo>
                    <a:pt x="81" y="60"/>
                    <a:pt x="80" y="63"/>
                    <a:pt x="83" y="61"/>
                  </a:cubicBezTo>
                  <a:cubicBezTo>
                    <a:pt x="87" y="59"/>
                    <a:pt x="87" y="61"/>
                    <a:pt x="87" y="62"/>
                  </a:cubicBezTo>
                  <a:cubicBezTo>
                    <a:pt x="88" y="62"/>
                    <a:pt x="93" y="63"/>
                    <a:pt x="94" y="62"/>
                  </a:cubicBezTo>
                  <a:cubicBezTo>
                    <a:pt x="96" y="61"/>
                    <a:pt x="96" y="57"/>
                    <a:pt x="95" y="56"/>
                  </a:cubicBezTo>
                  <a:cubicBezTo>
                    <a:pt x="94" y="55"/>
                    <a:pt x="95" y="49"/>
                    <a:pt x="98" y="5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3665538" y="2316163"/>
              <a:ext cx="77788" cy="34925"/>
            </a:xfrm>
            <a:custGeom>
              <a:avLst/>
              <a:gdLst>
                <a:gd name="T0" fmla="*/ 1 w 36"/>
                <a:gd name="T1" fmla="*/ 12 h 17"/>
                <a:gd name="T2" fmla="*/ 2 w 36"/>
                <a:gd name="T3" fmla="*/ 16 h 17"/>
                <a:gd name="T4" fmla="*/ 13 w 36"/>
                <a:gd name="T5" fmla="*/ 15 h 17"/>
                <a:gd name="T6" fmla="*/ 6 w 36"/>
                <a:gd name="T7" fmla="*/ 14 h 17"/>
                <a:gd name="T8" fmla="*/ 1 w 36"/>
                <a:gd name="T9" fmla="*/ 12 h 17"/>
                <a:gd name="T10" fmla="*/ 18 w 36"/>
                <a:gd name="T11" fmla="*/ 14 h 17"/>
                <a:gd name="T12" fmla="*/ 25 w 36"/>
                <a:gd name="T13" fmla="*/ 15 h 17"/>
                <a:gd name="T14" fmla="*/ 35 w 36"/>
                <a:gd name="T15" fmla="*/ 11 h 17"/>
                <a:gd name="T16" fmla="*/ 29 w 36"/>
                <a:gd name="T17" fmla="*/ 0 h 17"/>
                <a:gd name="T18" fmla="*/ 29 w 36"/>
                <a:gd name="T19" fmla="*/ 0 h 17"/>
                <a:gd name="T20" fmla="*/ 31 w 36"/>
                <a:gd name="T21" fmla="*/ 3 h 17"/>
                <a:gd name="T22" fmla="*/ 29 w 36"/>
                <a:gd name="T23" fmla="*/ 11 h 17"/>
                <a:gd name="T24" fmla="*/ 18 w 36"/>
                <a:gd name="T25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17">
                  <a:moveTo>
                    <a:pt x="1" y="12"/>
                  </a:moveTo>
                  <a:cubicBezTo>
                    <a:pt x="0" y="14"/>
                    <a:pt x="0" y="15"/>
                    <a:pt x="2" y="16"/>
                  </a:cubicBezTo>
                  <a:cubicBezTo>
                    <a:pt x="4" y="17"/>
                    <a:pt x="9" y="16"/>
                    <a:pt x="13" y="15"/>
                  </a:cubicBezTo>
                  <a:cubicBezTo>
                    <a:pt x="11" y="15"/>
                    <a:pt x="9" y="14"/>
                    <a:pt x="6" y="14"/>
                  </a:cubicBezTo>
                  <a:cubicBezTo>
                    <a:pt x="3" y="13"/>
                    <a:pt x="2" y="13"/>
                    <a:pt x="1" y="12"/>
                  </a:cubicBezTo>
                  <a:close/>
                  <a:moveTo>
                    <a:pt x="18" y="14"/>
                  </a:moveTo>
                  <a:cubicBezTo>
                    <a:pt x="20" y="15"/>
                    <a:pt x="22" y="15"/>
                    <a:pt x="25" y="15"/>
                  </a:cubicBezTo>
                  <a:cubicBezTo>
                    <a:pt x="30" y="15"/>
                    <a:pt x="34" y="12"/>
                    <a:pt x="35" y="11"/>
                  </a:cubicBezTo>
                  <a:cubicBezTo>
                    <a:pt x="36" y="9"/>
                    <a:pt x="35" y="1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0" y="1"/>
                    <a:pt x="31" y="2"/>
                    <a:pt x="31" y="3"/>
                  </a:cubicBezTo>
                  <a:cubicBezTo>
                    <a:pt x="32" y="4"/>
                    <a:pt x="31" y="11"/>
                    <a:pt x="29" y="11"/>
                  </a:cubicBezTo>
                  <a:cubicBezTo>
                    <a:pt x="26" y="11"/>
                    <a:pt x="21" y="13"/>
                    <a:pt x="18" y="1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3511550" y="2493963"/>
              <a:ext cx="322263" cy="146050"/>
            </a:xfrm>
            <a:custGeom>
              <a:avLst/>
              <a:gdLst>
                <a:gd name="T0" fmla="*/ 6 w 152"/>
                <a:gd name="T1" fmla="*/ 53 h 69"/>
                <a:gd name="T2" fmla="*/ 16 w 152"/>
                <a:gd name="T3" fmla="*/ 50 h 69"/>
                <a:gd name="T4" fmla="*/ 75 w 152"/>
                <a:gd name="T5" fmla="*/ 10 h 69"/>
                <a:gd name="T6" fmla="*/ 89 w 152"/>
                <a:gd name="T7" fmla="*/ 0 h 69"/>
                <a:gd name="T8" fmla="*/ 152 w 152"/>
                <a:gd name="T9" fmla="*/ 19 h 69"/>
                <a:gd name="T10" fmla="*/ 152 w 152"/>
                <a:gd name="T11" fmla="*/ 23 h 69"/>
                <a:gd name="T12" fmla="*/ 117 w 152"/>
                <a:gd name="T13" fmla="*/ 41 h 69"/>
                <a:gd name="T14" fmla="*/ 49 w 152"/>
                <a:gd name="T15" fmla="*/ 69 h 69"/>
                <a:gd name="T16" fmla="*/ 6 w 152"/>
                <a:gd name="T17" fmla="*/ 5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69">
                  <a:moveTo>
                    <a:pt x="6" y="53"/>
                  </a:moveTo>
                  <a:cubicBezTo>
                    <a:pt x="9" y="52"/>
                    <a:pt x="12" y="51"/>
                    <a:pt x="16" y="50"/>
                  </a:cubicBezTo>
                  <a:cubicBezTo>
                    <a:pt x="16" y="50"/>
                    <a:pt x="70" y="14"/>
                    <a:pt x="75" y="10"/>
                  </a:cubicBezTo>
                  <a:cubicBezTo>
                    <a:pt x="80" y="7"/>
                    <a:pt x="89" y="0"/>
                    <a:pt x="89" y="0"/>
                  </a:cubicBezTo>
                  <a:cubicBezTo>
                    <a:pt x="89" y="0"/>
                    <a:pt x="129" y="17"/>
                    <a:pt x="152" y="19"/>
                  </a:cubicBezTo>
                  <a:cubicBezTo>
                    <a:pt x="152" y="23"/>
                    <a:pt x="152" y="23"/>
                    <a:pt x="152" y="23"/>
                  </a:cubicBezTo>
                  <a:cubicBezTo>
                    <a:pt x="140" y="29"/>
                    <a:pt x="128" y="35"/>
                    <a:pt x="117" y="41"/>
                  </a:cubicBezTo>
                  <a:cubicBezTo>
                    <a:pt x="94" y="50"/>
                    <a:pt x="72" y="59"/>
                    <a:pt x="49" y="69"/>
                  </a:cubicBezTo>
                  <a:cubicBezTo>
                    <a:pt x="49" y="69"/>
                    <a:pt x="0" y="61"/>
                    <a:pt x="6" y="5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3509963" y="2493963"/>
              <a:ext cx="323850" cy="146050"/>
            </a:xfrm>
            <a:custGeom>
              <a:avLst/>
              <a:gdLst>
                <a:gd name="T0" fmla="*/ 6 w 153"/>
                <a:gd name="T1" fmla="*/ 52 h 69"/>
                <a:gd name="T2" fmla="*/ 16 w 153"/>
                <a:gd name="T3" fmla="*/ 49 h 69"/>
                <a:gd name="T4" fmla="*/ 76 w 153"/>
                <a:gd name="T5" fmla="*/ 10 h 69"/>
                <a:gd name="T6" fmla="*/ 90 w 153"/>
                <a:gd name="T7" fmla="*/ 0 h 69"/>
                <a:gd name="T8" fmla="*/ 90 w 153"/>
                <a:gd name="T9" fmla="*/ 0 h 69"/>
                <a:gd name="T10" fmla="*/ 91 w 153"/>
                <a:gd name="T11" fmla="*/ 0 h 69"/>
                <a:gd name="T12" fmla="*/ 153 w 153"/>
                <a:gd name="T13" fmla="*/ 18 h 69"/>
                <a:gd name="T14" fmla="*/ 153 w 153"/>
                <a:gd name="T15" fmla="*/ 18 h 69"/>
                <a:gd name="T16" fmla="*/ 153 w 153"/>
                <a:gd name="T17" fmla="*/ 19 h 69"/>
                <a:gd name="T18" fmla="*/ 153 w 153"/>
                <a:gd name="T19" fmla="*/ 23 h 69"/>
                <a:gd name="T20" fmla="*/ 153 w 153"/>
                <a:gd name="T21" fmla="*/ 23 h 69"/>
                <a:gd name="T22" fmla="*/ 153 w 153"/>
                <a:gd name="T23" fmla="*/ 24 h 69"/>
                <a:gd name="T24" fmla="*/ 118 w 153"/>
                <a:gd name="T25" fmla="*/ 41 h 69"/>
                <a:gd name="T26" fmla="*/ 118 w 153"/>
                <a:gd name="T27" fmla="*/ 41 h 69"/>
                <a:gd name="T28" fmla="*/ 50 w 153"/>
                <a:gd name="T29" fmla="*/ 69 h 69"/>
                <a:gd name="T30" fmla="*/ 50 w 153"/>
                <a:gd name="T31" fmla="*/ 69 h 69"/>
                <a:gd name="T32" fmla="*/ 50 w 153"/>
                <a:gd name="T33" fmla="*/ 69 h 69"/>
                <a:gd name="T34" fmla="*/ 6 w 153"/>
                <a:gd name="T35" fmla="*/ 53 h 69"/>
                <a:gd name="T36" fmla="*/ 6 w 153"/>
                <a:gd name="T37" fmla="*/ 52 h 69"/>
                <a:gd name="T38" fmla="*/ 6 w 153"/>
                <a:gd name="T39" fmla="*/ 52 h 69"/>
                <a:gd name="T40" fmla="*/ 17 w 153"/>
                <a:gd name="T41" fmla="*/ 50 h 69"/>
                <a:gd name="T42" fmla="*/ 7 w 153"/>
                <a:gd name="T43" fmla="*/ 53 h 69"/>
                <a:gd name="T44" fmla="*/ 50 w 153"/>
                <a:gd name="T45" fmla="*/ 68 h 69"/>
                <a:gd name="T46" fmla="*/ 118 w 153"/>
                <a:gd name="T47" fmla="*/ 41 h 69"/>
                <a:gd name="T48" fmla="*/ 152 w 153"/>
                <a:gd name="T49" fmla="*/ 23 h 69"/>
                <a:gd name="T50" fmla="*/ 152 w 153"/>
                <a:gd name="T51" fmla="*/ 19 h 69"/>
                <a:gd name="T52" fmla="*/ 91 w 153"/>
                <a:gd name="T53" fmla="*/ 1 h 69"/>
                <a:gd name="T54" fmla="*/ 76 w 153"/>
                <a:gd name="T55" fmla="*/ 11 h 69"/>
                <a:gd name="T56" fmla="*/ 17 w 153"/>
                <a:gd name="T57" fmla="*/ 50 h 69"/>
                <a:gd name="T58" fmla="*/ 17 w 153"/>
                <a:gd name="T59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69">
                  <a:moveTo>
                    <a:pt x="6" y="52"/>
                  </a:moveTo>
                  <a:cubicBezTo>
                    <a:pt x="16" y="49"/>
                    <a:pt x="16" y="49"/>
                    <a:pt x="16" y="49"/>
                  </a:cubicBezTo>
                  <a:cubicBezTo>
                    <a:pt x="18" y="48"/>
                    <a:pt x="71" y="14"/>
                    <a:pt x="76" y="10"/>
                  </a:cubicBezTo>
                  <a:cubicBezTo>
                    <a:pt x="80" y="7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130" y="16"/>
                    <a:pt x="153" y="18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53" y="19"/>
                    <a:pt x="153" y="19"/>
                    <a:pt x="153" y="19"/>
                  </a:cubicBezTo>
                  <a:cubicBezTo>
                    <a:pt x="153" y="23"/>
                    <a:pt x="153" y="23"/>
                    <a:pt x="153" y="23"/>
                  </a:cubicBezTo>
                  <a:cubicBezTo>
                    <a:pt x="153" y="23"/>
                    <a:pt x="153" y="23"/>
                    <a:pt x="153" y="23"/>
                  </a:cubicBezTo>
                  <a:cubicBezTo>
                    <a:pt x="153" y="24"/>
                    <a:pt x="153" y="24"/>
                    <a:pt x="153" y="24"/>
                  </a:cubicBezTo>
                  <a:cubicBezTo>
                    <a:pt x="118" y="41"/>
                    <a:pt x="118" y="41"/>
                    <a:pt x="118" y="41"/>
                  </a:cubicBezTo>
                  <a:cubicBezTo>
                    <a:pt x="118" y="41"/>
                    <a:pt x="118" y="41"/>
                    <a:pt x="118" y="41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50" y="69"/>
                    <a:pt x="0" y="61"/>
                    <a:pt x="6" y="53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lose/>
                  <a:moveTo>
                    <a:pt x="17" y="50"/>
                  </a:moveTo>
                  <a:cubicBezTo>
                    <a:pt x="7" y="53"/>
                    <a:pt x="7" y="53"/>
                    <a:pt x="7" y="53"/>
                  </a:cubicBezTo>
                  <a:cubicBezTo>
                    <a:pt x="2" y="60"/>
                    <a:pt x="48" y="68"/>
                    <a:pt x="50" y="68"/>
                  </a:cubicBezTo>
                  <a:cubicBezTo>
                    <a:pt x="118" y="41"/>
                    <a:pt x="118" y="41"/>
                    <a:pt x="118" y="41"/>
                  </a:cubicBezTo>
                  <a:cubicBezTo>
                    <a:pt x="152" y="23"/>
                    <a:pt x="152" y="23"/>
                    <a:pt x="152" y="23"/>
                  </a:cubicBezTo>
                  <a:cubicBezTo>
                    <a:pt x="152" y="19"/>
                    <a:pt x="152" y="19"/>
                    <a:pt x="152" y="19"/>
                  </a:cubicBezTo>
                  <a:cubicBezTo>
                    <a:pt x="131" y="17"/>
                    <a:pt x="93" y="2"/>
                    <a:pt x="91" y="1"/>
                  </a:cubicBezTo>
                  <a:cubicBezTo>
                    <a:pt x="89" y="1"/>
                    <a:pt x="80" y="7"/>
                    <a:pt x="76" y="11"/>
                  </a:cubicBezTo>
                  <a:cubicBezTo>
                    <a:pt x="71" y="14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530600" y="2514600"/>
              <a:ext cx="303213" cy="95250"/>
            </a:xfrm>
            <a:custGeom>
              <a:avLst/>
              <a:gdLst>
                <a:gd name="T0" fmla="*/ 0 w 191"/>
                <a:gd name="T1" fmla="*/ 59 h 60"/>
                <a:gd name="T2" fmla="*/ 110 w 191"/>
                <a:gd name="T3" fmla="*/ 0 h 60"/>
                <a:gd name="T4" fmla="*/ 191 w 191"/>
                <a:gd name="T5" fmla="*/ 12 h 60"/>
                <a:gd name="T6" fmla="*/ 191 w 191"/>
                <a:gd name="T7" fmla="*/ 17 h 60"/>
                <a:gd name="T8" fmla="*/ 111 w 191"/>
                <a:gd name="T9" fmla="*/ 7 h 60"/>
                <a:gd name="T10" fmla="*/ 8 w 191"/>
                <a:gd name="T11" fmla="*/ 60 h 60"/>
                <a:gd name="T12" fmla="*/ 0 w 191"/>
                <a:gd name="T13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60">
                  <a:moveTo>
                    <a:pt x="0" y="59"/>
                  </a:moveTo>
                  <a:lnTo>
                    <a:pt x="110" y="0"/>
                  </a:lnTo>
                  <a:lnTo>
                    <a:pt x="191" y="12"/>
                  </a:lnTo>
                  <a:lnTo>
                    <a:pt x="191" y="17"/>
                  </a:lnTo>
                  <a:lnTo>
                    <a:pt x="111" y="7"/>
                  </a:lnTo>
                  <a:lnTo>
                    <a:pt x="8" y="6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3530600" y="2513013"/>
              <a:ext cx="303213" cy="96838"/>
            </a:xfrm>
            <a:custGeom>
              <a:avLst/>
              <a:gdLst>
                <a:gd name="T0" fmla="*/ 0 w 191"/>
                <a:gd name="T1" fmla="*/ 60 h 61"/>
                <a:gd name="T2" fmla="*/ 110 w 191"/>
                <a:gd name="T3" fmla="*/ 0 h 61"/>
                <a:gd name="T4" fmla="*/ 110 w 191"/>
                <a:gd name="T5" fmla="*/ 0 h 61"/>
                <a:gd name="T6" fmla="*/ 110 w 191"/>
                <a:gd name="T7" fmla="*/ 0 h 61"/>
                <a:gd name="T8" fmla="*/ 191 w 191"/>
                <a:gd name="T9" fmla="*/ 12 h 61"/>
                <a:gd name="T10" fmla="*/ 191 w 191"/>
                <a:gd name="T11" fmla="*/ 12 h 61"/>
                <a:gd name="T12" fmla="*/ 191 w 191"/>
                <a:gd name="T13" fmla="*/ 13 h 61"/>
                <a:gd name="T14" fmla="*/ 191 w 191"/>
                <a:gd name="T15" fmla="*/ 18 h 61"/>
                <a:gd name="T16" fmla="*/ 111 w 191"/>
                <a:gd name="T17" fmla="*/ 9 h 61"/>
                <a:gd name="T18" fmla="*/ 8 w 191"/>
                <a:gd name="T19" fmla="*/ 61 h 61"/>
                <a:gd name="T20" fmla="*/ 8 w 191"/>
                <a:gd name="T21" fmla="*/ 61 h 61"/>
                <a:gd name="T22" fmla="*/ 8 w 191"/>
                <a:gd name="T23" fmla="*/ 61 h 61"/>
                <a:gd name="T24" fmla="*/ 0 w 191"/>
                <a:gd name="T25" fmla="*/ 60 h 61"/>
                <a:gd name="T26" fmla="*/ 0 w 191"/>
                <a:gd name="T27" fmla="*/ 60 h 61"/>
                <a:gd name="T28" fmla="*/ 0 w 191"/>
                <a:gd name="T29" fmla="*/ 60 h 61"/>
                <a:gd name="T30" fmla="*/ 110 w 191"/>
                <a:gd name="T31" fmla="*/ 1 h 61"/>
                <a:gd name="T32" fmla="*/ 1 w 191"/>
                <a:gd name="T33" fmla="*/ 60 h 61"/>
                <a:gd name="T34" fmla="*/ 8 w 191"/>
                <a:gd name="T35" fmla="*/ 61 h 61"/>
                <a:gd name="T36" fmla="*/ 111 w 191"/>
                <a:gd name="T37" fmla="*/ 8 h 61"/>
                <a:gd name="T38" fmla="*/ 111 w 191"/>
                <a:gd name="T39" fmla="*/ 8 h 61"/>
                <a:gd name="T40" fmla="*/ 111 w 191"/>
                <a:gd name="T41" fmla="*/ 8 h 61"/>
                <a:gd name="T42" fmla="*/ 190 w 191"/>
                <a:gd name="T43" fmla="*/ 18 h 61"/>
                <a:gd name="T44" fmla="*/ 190 w 191"/>
                <a:gd name="T45" fmla="*/ 13 h 61"/>
                <a:gd name="T46" fmla="*/ 110 w 191"/>
                <a:gd name="T47" fmla="*/ 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1" h="61">
                  <a:moveTo>
                    <a:pt x="0" y="60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91" y="12"/>
                  </a:lnTo>
                  <a:lnTo>
                    <a:pt x="191" y="12"/>
                  </a:lnTo>
                  <a:lnTo>
                    <a:pt x="191" y="13"/>
                  </a:lnTo>
                  <a:lnTo>
                    <a:pt x="191" y="18"/>
                  </a:lnTo>
                  <a:lnTo>
                    <a:pt x="111" y="9"/>
                  </a:lnTo>
                  <a:lnTo>
                    <a:pt x="8" y="61"/>
                  </a:lnTo>
                  <a:lnTo>
                    <a:pt x="8" y="61"/>
                  </a:lnTo>
                  <a:lnTo>
                    <a:pt x="8" y="6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close/>
                  <a:moveTo>
                    <a:pt x="110" y="1"/>
                  </a:moveTo>
                  <a:lnTo>
                    <a:pt x="1" y="60"/>
                  </a:lnTo>
                  <a:lnTo>
                    <a:pt x="8" y="61"/>
                  </a:lnTo>
                  <a:lnTo>
                    <a:pt x="111" y="8"/>
                  </a:lnTo>
                  <a:lnTo>
                    <a:pt x="111" y="8"/>
                  </a:lnTo>
                  <a:lnTo>
                    <a:pt x="111" y="8"/>
                  </a:lnTo>
                  <a:lnTo>
                    <a:pt x="190" y="18"/>
                  </a:lnTo>
                  <a:lnTo>
                    <a:pt x="190" y="13"/>
                  </a:lnTo>
                  <a:lnTo>
                    <a:pt x="110" y="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535363" y="2525713"/>
              <a:ext cx="298450" cy="114300"/>
            </a:xfrm>
            <a:custGeom>
              <a:avLst/>
              <a:gdLst>
                <a:gd name="T0" fmla="*/ 141 w 141"/>
                <a:gd name="T1" fmla="*/ 8 h 54"/>
                <a:gd name="T2" fmla="*/ 106 w 141"/>
                <a:gd name="T3" fmla="*/ 26 h 54"/>
                <a:gd name="T4" fmla="*/ 38 w 141"/>
                <a:gd name="T5" fmla="*/ 54 h 54"/>
                <a:gd name="T6" fmla="*/ 2 w 141"/>
                <a:gd name="T7" fmla="*/ 45 h 54"/>
                <a:gd name="T8" fmla="*/ 1 w 141"/>
                <a:gd name="T9" fmla="*/ 42 h 54"/>
                <a:gd name="T10" fmla="*/ 4 w 141"/>
                <a:gd name="T11" fmla="*/ 40 h 54"/>
                <a:gd name="T12" fmla="*/ 81 w 141"/>
                <a:gd name="T13" fmla="*/ 0 h 54"/>
                <a:gd name="T14" fmla="*/ 141 w 141"/>
                <a:gd name="T15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54">
                  <a:moveTo>
                    <a:pt x="141" y="8"/>
                  </a:moveTo>
                  <a:cubicBezTo>
                    <a:pt x="129" y="14"/>
                    <a:pt x="117" y="20"/>
                    <a:pt x="106" y="26"/>
                  </a:cubicBezTo>
                  <a:cubicBezTo>
                    <a:pt x="83" y="35"/>
                    <a:pt x="61" y="44"/>
                    <a:pt x="38" y="54"/>
                  </a:cubicBezTo>
                  <a:cubicBezTo>
                    <a:pt x="38" y="54"/>
                    <a:pt x="15" y="50"/>
                    <a:pt x="2" y="45"/>
                  </a:cubicBezTo>
                  <a:cubicBezTo>
                    <a:pt x="1" y="44"/>
                    <a:pt x="0" y="43"/>
                    <a:pt x="1" y="4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141" y="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3535363" y="2525713"/>
              <a:ext cx="298450" cy="114300"/>
            </a:xfrm>
            <a:custGeom>
              <a:avLst/>
              <a:gdLst>
                <a:gd name="T0" fmla="*/ 141 w 141"/>
                <a:gd name="T1" fmla="*/ 9 h 54"/>
                <a:gd name="T2" fmla="*/ 106 w 141"/>
                <a:gd name="T3" fmla="*/ 26 h 54"/>
                <a:gd name="T4" fmla="*/ 106 w 141"/>
                <a:gd name="T5" fmla="*/ 26 h 54"/>
                <a:gd name="T6" fmla="*/ 38 w 141"/>
                <a:gd name="T7" fmla="*/ 54 h 54"/>
                <a:gd name="T8" fmla="*/ 38 w 141"/>
                <a:gd name="T9" fmla="*/ 54 h 54"/>
                <a:gd name="T10" fmla="*/ 38 w 141"/>
                <a:gd name="T11" fmla="*/ 54 h 54"/>
                <a:gd name="T12" fmla="*/ 2 w 141"/>
                <a:gd name="T13" fmla="*/ 45 h 54"/>
                <a:gd name="T14" fmla="*/ 2 w 141"/>
                <a:gd name="T15" fmla="*/ 45 h 54"/>
                <a:gd name="T16" fmla="*/ 2 w 141"/>
                <a:gd name="T17" fmla="*/ 45 h 54"/>
                <a:gd name="T18" fmla="*/ 0 w 141"/>
                <a:gd name="T19" fmla="*/ 43 h 54"/>
                <a:gd name="T20" fmla="*/ 0 w 141"/>
                <a:gd name="T21" fmla="*/ 43 h 54"/>
                <a:gd name="T22" fmla="*/ 1 w 141"/>
                <a:gd name="T23" fmla="*/ 42 h 54"/>
                <a:gd name="T24" fmla="*/ 1 w 141"/>
                <a:gd name="T25" fmla="*/ 42 h 54"/>
                <a:gd name="T26" fmla="*/ 3 w 141"/>
                <a:gd name="T27" fmla="*/ 40 h 54"/>
                <a:gd name="T28" fmla="*/ 3 w 141"/>
                <a:gd name="T29" fmla="*/ 40 h 54"/>
                <a:gd name="T30" fmla="*/ 4 w 141"/>
                <a:gd name="T31" fmla="*/ 40 h 54"/>
                <a:gd name="T32" fmla="*/ 81 w 141"/>
                <a:gd name="T33" fmla="*/ 0 h 54"/>
                <a:gd name="T34" fmla="*/ 81 w 141"/>
                <a:gd name="T35" fmla="*/ 0 h 54"/>
                <a:gd name="T36" fmla="*/ 81 w 141"/>
                <a:gd name="T37" fmla="*/ 0 h 54"/>
                <a:gd name="T38" fmla="*/ 141 w 141"/>
                <a:gd name="T39" fmla="*/ 8 h 54"/>
                <a:gd name="T40" fmla="*/ 141 w 141"/>
                <a:gd name="T41" fmla="*/ 9 h 54"/>
                <a:gd name="T42" fmla="*/ 106 w 141"/>
                <a:gd name="T43" fmla="*/ 26 h 54"/>
                <a:gd name="T44" fmla="*/ 140 w 141"/>
                <a:gd name="T45" fmla="*/ 8 h 54"/>
                <a:gd name="T46" fmla="*/ 81 w 141"/>
                <a:gd name="T47" fmla="*/ 1 h 54"/>
                <a:gd name="T48" fmla="*/ 4 w 141"/>
                <a:gd name="T49" fmla="*/ 40 h 54"/>
                <a:gd name="T50" fmla="*/ 1 w 141"/>
                <a:gd name="T51" fmla="*/ 43 h 54"/>
                <a:gd name="T52" fmla="*/ 1 w 141"/>
                <a:gd name="T53" fmla="*/ 43 h 54"/>
                <a:gd name="T54" fmla="*/ 1 w 141"/>
                <a:gd name="T55" fmla="*/ 43 h 54"/>
                <a:gd name="T56" fmla="*/ 1 w 141"/>
                <a:gd name="T57" fmla="*/ 43 h 54"/>
                <a:gd name="T58" fmla="*/ 1 w 141"/>
                <a:gd name="T59" fmla="*/ 43 h 54"/>
                <a:gd name="T60" fmla="*/ 1 w 141"/>
                <a:gd name="T61" fmla="*/ 43 h 54"/>
                <a:gd name="T62" fmla="*/ 2 w 141"/>
                <a:gd name="T63" fmla="*/ 45 h 54"/>
                <a:gd name="T64" fmla="*/ 38 w 141"/>
                <a:gd name="T65" fmla="*/ 53 h 54"/>
                <a:gd name="T66" fmla="*/ 106 w 141"/>
                <a:gd name="T67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54">
                  <a:moveTo>
                    <a:pt x="141" y="9"/>
                  </a:move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4"/>
                    <a:pt x="15" y="50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4"/>
                    <a:pt x="1" y="44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2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9"/>
                    <a:pt x="141" y="9"/>
                    <a:pt x="141" y="9"/>
                  </a:cubicBezTo>
                  <a:close/>
                  <a:moveTo>
                    <a:pt x="106" y="26"/>
                  </a:moveTo>
                  <a:cubicBezTo>
                    <a:pt x="140" y="8"/>
                    <a:pt x="140" y="8"/>
                    <a:pt x="140" y="8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4"/>
                    <a:pt x="2" y="45"/>
                  </a:cubicBezTo>
                  <a:cubicBezTo>
                    <a:pt x="14" y="49"/>
                    <a:pt x="36" y="53"/>
                    <a:pt x="38" y="53"/>
                  </a:cubicBezTo>
                  <a:lnTo>
                    <a:pt x="106" y="2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3411538" y="2597150"/>
              <a:ext cx="190500" cy="106363"/>
            </a:xfrm>
            <a:custGeom>
              <a:avLst/>
              <a:gdLst>
                <a:gd name="T0" fmla="*/ 12 w 90"/>
                <a:gd name="T1" fmla="*/ 5 h 50"/>
                <a:gd name="T2" fmla="*/ 5 w 90"/>
                <a:gd name="T3" fmla="*/ 25 h 50"/>
                <a:gd name="T4" fmla="*/ 2 w 90"/>
                <a:gd name="T5" fmla="*/ 39 h 50"/>
                <a:gd name="T6" fmla="*/ 9 w 90"/>
                <a:gd name="T7" fmla="*/ 41 h 50"/>
                <a:gd name="T8" fmla="*/ 19 w 90"/>
                <a:gd name="T9" fmla="*/ 44 h 50"/>
                <a:gd name="T10" fmla="*/ 39 w 90"/>
                <a:gd name="T11" fmla="*/ 50 h 50"/>
                <a:gd name="T12" fmla="*/ 53 w 90"/>
                <a:gd name="T13" fmla="*/ 45 h 50"/>
                <a:gd name="T14" fmla="*/ 54 w 90"/>
                <a:gd name="T15" fmla="*/ 40 h 50"/>
                <a:gd name="T16" fmla="*/ 62 w 90"/>
                <a:gd name="T17" fmla="*/ 35 h 50"/>
                <a:gd name="T18" fmla="*/ 60 w 90"/>
                <a:gd name="T19" fmla="*/ 29 h 50"/>
                <a:gd name="T20" fmla="*/ 66 w 90"/>
                <a:gd name="T21" fmla="*/ 24 h 50"/>
                <a:gd name="T22" fmla="*/ 65 w 90"/>
                <a:gd name="T23" fmla="*/ 17 h 50"/>
                <a:gd name="T24" fmla="*/ 81 w 90"/>
                <a:gd name="T25" fmla="*/ 14 h 50"/>
                <a:gd name="T26" fmla="*/ 89 w 90"/>
                <a:gd name="T27" fmla="*/ 9 h 50"/>
                <a:gd name="T28" fmla="*/ 83 w 90"/>
                <a:gd name="T29" fmla="*/ 6 h 50"/>
                <a:gd name="T30" fmla="*/ 78 w 90"/>
                <a:gd name="T31" fmla="*/ 6 h 50"/>
                <a:gd name="T32" fmla="*/ 62 w 90"/>
                <a:gd name="T33" fmla="*/ 6 h 50"/>
                <a:gd name="T34" fmla="*/ 56 w 90"/>
                <a:gd name="T35" fmla="*/ 5 h 50"/>
                <a:gd name="T36" fmla="*/ 63 w 90"/>
                <a:gd name="T37" fmla="*/ 1 h 50"/>
                <a:gd name="T38" fmla="*/ 43 w 90"/>
                <a:gd name="T39" fmla="*/ 1 h 50"/>
                <a:gd name="T40" fmla="*/ 27 w 90"/>
                <a:gd name="T41" fmla="*/ 1 h 50"/>
                <a:gd name="T42" fmla="*/ 12 w 90"/>
                <a:gd name="T4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50">
                  <a:moveTo>
                    <a:pt x="12" y="5"/>
                  </a:move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0" y="36"/>
                    <a:pt x="2" y="39"/>
                  </a:cubicBezTo>
                  <a:cubicBezTo>
                    <a:pt x="4" y="41"/>
                    <a:pt x="9" y="41"/>
                    <a:pt x="9" y="41"/>
                  </a:cubicBezTo>
                  <a:cubicBezTo>
                    <a:pt x="9" y="41"/>
                    <a:pt x="16" y="43"/>
                    <a:pt x="19" y="44"/>
                  </a:cubicBezTo>
                  <a:cubicBezTo>
                    <a:pt x="21" y="46"/>
                    <a:pt x="35" y="50"/>
                    <a:pt x="39" y="50"/>
                  </a:cubicBezTo>
                  <a:cubicBezTo>
                    <a:pt x="43" y="49"/>
                    <a:pt x="52" y="47"/>
                    <a:pt x="53" y="45"/>
                  </a:cubicBezTo>
                  <a:cubicBezTo>
                    <a:pt x="54" y="44"/>
                    <a:pt x="54" y="40"/>
                    <a:pt x="54" y="40"/>
                  </a:cubicBezTo>
                  <a:cubicBezTo>
                    <a:pt x="54" y="40"/>
                    <a:pt x="61" y="38"/>
                    <a:pt x="62" y="35"/>
                  </a:cubicBezTo>
                  <a:cubicBezTo>
                    <a:pt x="63" y="32"/>
                    <a:pt x="60" y="29"/>
                    <a:pt x="60" y="29"/>
                  </a:cubicBezTo>
                  <a:cubicBezTo>
                    <a:pt x="60" y="29"/>
                    <a:pt x="66" y="28"/>
                    <a:pt x="66" y="24"/>
                  </a:cubicBezTo>
                  <a:cubicBezTo>
                    <a:pt x="66" y="21"/>
                    <a:pt x="65" y="17"/>
                    <a:pt x="65" y="17"/>
                  </a:cubicBezTo>
                  <a:cubicBezTo>
                    <a:pt x="65" y="17"/>
                    <a:pt x="77" y="15"/>
                    <a:pt x="81" y="14"/>
                  </a:cubicBezTo>
                  <a:cubicBezTo>
                    <a:pt x="86" y="13"/>
                    <a:pt x="90" y="13"/>
                    <a:pt x="89" y="9"/>
                  </a:cubicBezTo>
                  <a:cubicBezTo>
                    <a:pt x="88" y="6"/>
                    <a:pt x="87" y="5"/>
                    <a:pt x="83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47" y="1"/>
                    <a:pt x="43" y="1"/>
                  </a:cubicBezTo>
                  <a:cubicBezTo>
                    <a:pt x="38" y="0"/>
                    <a:pt x="33" y="0"/>
                    <a:pt x="27" y="1"/>
                  </a:cubicBezTo>
                  <a:cubicBezTo>
                    <a:pt x="22" y="3"/>
                    <a:pt x="19" y="2"/>
                    <a:pt x="12" y="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" name="Title 1"/>
          <p:cNvSpPr txBox="1">
            <a:spLocks/>
          </p:cNvSpPr>
          <p:nvPr/>
        </p:nvSpPr>
        <p:spPr>
          <a:xfrm>
            <a:off x="2622884" y="168442"/>
            <a:ext cx="6617369" cy="69783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b="1" dirty="0" smtClean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Compréhension Du Problème</a:t>
            </a:r>
            <a:endParaRPr lang="fr-FR" sz="2800" b="1" dirty="0">
              <a:solidFill>
                <a:schemeClr val="bg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7612" y="3014354"/>
            <a:ext cx="6513806" cy="1588976"/>
            <a:chOff x="767612" y="3014354"/>
            <a:chExt cx="6513806" cy="1588976"/>
          </a:xfrm>
        </p:grpSpPr>
        <p:grpSp>
          <p:nvGrpSpPr>
            <p:cNvPr id="21" name="Group 20"/>
            <p:cNvGrpSpPr/>
            <p:nvPr/>
          </p:nvGrpSpPr>
          <p:grpSpPr>
            <a:xfrm>
              <a:off x="2022241" y="3040402"/>
              <a:ext cx="5259177" cy="1189882"/>
              <a:chOff x="644346" y="1066802"/>
              <a:chExt cx="4278426" cy="854022"/>
            </a:xfrm>
          </p:grpSpPr>
          <p:sp>
            <p:nvSpPr>
              <p:cNvPr id="22" name="Parallelogram 5"/>
              <p:cNvSpPr/>
              <p:nvPr/>
            </p:nvSpPr>
            <p:spPr>
              <a:xfrm rot="16200000" flipV="1">
                <a:off x="2133777" y="-422629"/>
                <a:ext cx="854022" cy="3832883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 data 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minig</a:t>
                </a:r>
                <a:r>
                  <a:rPr lang="en-U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peuvent</a:t>
                </a:r>
                <a:r>
                  <a:rPr lang="en-U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t’il</a:t>
                </a:r>
                <a:r>
                  <a:rPr lang="en-U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apporter</a:t>
                </a:r>
                <a:r>
                  <a:rPr lang="en-U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leurs</a:t>
                </a:r>
                <a:r>
                  <a:rPr lang="en-U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contribution 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dans</a:t>
                </a:r>
                <a:r>
                  <a:rPr lang="en-U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ce</a:t>
                </a:r>
                <a:r>
                  <a:rPr lang="en-U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domaine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32979" y="1245406"/>
                <a:ext cx="3789793" cy="331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67612" y="3014354"/>
              <a:ext cx="1498901" cy="1588976"/>
              <a:chOff x="404024" y="1777878"/>
              <a:chExt cx="1150698" cy="1205196"/>
            </a:xfrm>
          </p:grpSpPr>
          <p:grpSp>
            <p:nvGrpSpPr>
              <p:cNvPr id="45" name="Group 44"/>
              <p:cNvGrpSpPr>
                <a:grpSpLocks noChangeAspect="1"/>
              </p:cNvGrpSpPr>
              <p:nvPr/>
            </p:nvGrpSpPr>
            <p:grpSpPr>
              <a:xfrm>
                <a:off x="404024" y="1777878"/>
                <a:ext cx="1150698" cy="1010231"/>
                <a:chOff x="6384293" y="5394619"/>
                <a:chExt cx="1416212" cy="1243333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6500149" y="6180752"/>
                  <a:ext cx="1300356" cy="4572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/>
                    </a:gs>
                    <a:gs pos="100000">
                      <a:schemeClr val="bg1">
                        <a:alpha val="0"/>
                        <a:lumMod val="0"/>
                        <a:lumOff val="100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6384293" y="5394619"/>
                  <a:ext cx="1157020" cy="115702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C00000"/>
                    </a:gs>
                    <a:gs pos="0">
                      <a:srgbClr val="FF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>
                  <a:solidFill>
                    <a:srgbClr val="C0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rgbClr val="FF6600"/>
                    </a:solidFill>
                  </a:endParaRPr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511729" y="1979281"/>
                <a:ext cx="734837" cy="100379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Arial Black" pitchFamily="34" charset="0"/>
                  </a:rPr>
                  <a:t>2</a:t>
                </a:r>
              </a:p>
              <a:p>
                <a:pPr algn="ctr"/>
                <a:endParaRPr lang="en-US" sz="4000" dirty="0">
                  <a:solidFill>
                    <a:srgbClr val="FF6600"/>
                  </a:solidFill>
                  <a:latin typeface="Arial Black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750679" y="1507288"/>
            <a:ext cx="6314428" cy="1331927"/>
            <a:chOff x="750679" y="1507288"/>
            <a:chExt cx="6314428" cy="1331927"/>
          </a:xfrm>
        </p:grpSpPr>
        <p:grpSp>
          <p:nvGrpSpPr>
            <p:cNvPr id="48" name="Group 47"/>
            <p:cNvGrpSpPr/>
            <p:nvPr/>
          </p:nvGrpSpPr>
          <p:grpSpPr>
            <a:xfrm>
              <a:off x="1975254" y="1553310"/>
              <a:ext cx="5089853" cy="1189882"/>
              <a:chOff x="619897" y="1081139"/>
              <a:chExt cx="4140678" cy="854022"/>
            </a:xfrm>
          </p:grpSpPr>
          <p:sp>
            <p:nvSpPr>
              <p:cNvPr id="49" name="Parallelogram 5"/>
              <p:cNvSpPr/>
              <p:nvPr/>
            </p:nvSpPr>
            <p:spPr>
              <a:xfrm rot="16200000" flipV="1">
                <a:off x="2109328" y="-408292"/>
                <a:ext cx="854022" cy="3832883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Comment 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utiliser</a:t>
                </a:r>
                <a:r>
                  <a:rPr lang="en-U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le data mining pour doter à 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l’université</a:t>
                </a:r>
                <a:r>
                  <a:rPr lang="en-U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des 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outils</a:t>
                </a:r>
                <a:r>
                  <a:rPr lang="en-U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permettant</a:t>
                </a:r>
                <a:r>
                  <a:rPr lang="en-U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d’orienter</a:t>
                </a:r>
                <a:r>
                  <a:rPr lang="en-US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les 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étudiants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970782" y="1174585"/>
                <a:ext cx="3789793" cy="331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50679" y="1507288"/>
              <a:ext cx="1498901" cy="1331927"/>
              <a:chOff x="404024" y="1777878"/>
              <a:chExt cx="1150698" cy="1010231"/>
            </a:xfrm>
          </p:grpSpPr>
          <p:grpSp>
            <p:nvGrpSpPr>
              <p:cNvPr id="52" name="Group 51"/>
              <p:cNvGrpSpPr>
                <a:grpSpLocks noChangeAspect="1"/>
              </p:cNvGrpSpPr>
              <p:nvPr/>
            </p:nvGrpSpPr>
            <p:grpSpPr>
              <a:xfrm>
                <a:off x="404024" y="1777878"/>
                <a:ext cx="1150698" cy="1010231"/>
                <a:chOff x="6384293" y="5394619"/>
                <a:chExt cx="1416212" cy="1243333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6500149" y="6180752"/>
                  <a:ext cx="1300356" cy="4572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/>
                    </a:gs>
                    <a:gs pos="100000">
                      <a:schemeClr val="bg1">
                        <a:alpha val="0"/>
                        <a:lumMod val="0"/>
                        <a:lumOff val="100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6384293" y="5394619"/>
                  <a:ext cx="1157020" cy="115702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C00000"/>
                    </a:gs>
                    <a:gs pos="0">
                      <a:srgbClr val="FF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>
                  <a:solidFill>
                    <a:srgbClr val="C0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rgbClr val="FF6600"/>
                    </a:solidFill>
                  </a:endParaRPr>
                </a:p>
              </p:txBody>
            </p:sp>
          </p:grpSp>
          <p:sp>
            <p:nvSpPr>
              <p:cNvPr id="59" name="TextBox 58"/>
              <p:cNvSpPr txBox="1"/>
              <p:nvPr/>
            </p:nvSpPr>
            <p:spPr>
              <a:xfrm>
                <a:off x="510426" y="1981300"/>
                <a:ext cx="734837" cy="53691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Arial Black" pitchFamily="34" charset="0"/>
                  </a:rPr>
                  <a:t>1</a:t>
                </a:r>
                <a:endParaRPr lang="en-US" sz="4000" dirty="0">
                  <a:solidFill>
                    <a:srgbClr val="FF6600"/>
                  </a:solidFill>
                  <a:latin typeface="Arial Black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767624" y="4618053"/>
            <a:ext cx="6284362" cy="1331927"/>
            <a:chOff x="767624" y="4618053"/>
            <a:chExt cx="6284362" cy="1331927"/>
          </a:xfrm>
        </p:grpSpPr>
        <p:sp>
          <p:nvSpPr>
            <p:cNvPr id="63" name="Parallelogram 5"/>
            <p:cNvSpPr/>
            <p:nvPr/>
          </p:nvSpPr>
          <p:spPr>
            <a:xfrm rot="16200000" flipV="1">
              <a:off x="3752997" y="2931451"/>
              <a:ext cx="1189882" cy="471150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Pour </a:t>
              </a:r>
              <a:r>
                <a:rPr lang="en-US" sz="16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</a:t>
              </a:r>
              <a:r>
                <a:rPr lang="en-US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travail nous </a:t>
              </a:r>
              <a:r>
                <a:rPr lang="en-US" sz="16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supposerons</a:t>
              </a:r>
              <a:r>
                <a:rPr lang="en-US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que </a:t>
              </a:r>
              <a:r>
                <a:rPr lang="en-US" sz="16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l’université</a:t>
              </a:r>
              <a:r>
                <a:rPr lang="en-US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dispose </a:t>
              </a:r>
              <a:r>
                <a:rPr lang="en-US" sz="16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d’une</a:t>
              </a:r>
              <a:r>
                <a:rPr lang="en-US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grandequantité</a:t>
              </a:r>
              <a:r>
                <a:rPr lang="en-US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ds </a:t>
              </a:r>
              <a:r>
                <a:rPr lang="en-US" sz="16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données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393452" y="4842432"/>
              <a:ext cx="46585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/>
            </a:p>
          </p:txBody>
        </p:sp>
        <p:grpSp>
          <p:nvGrpSpPr>
            <p:cNvPr id="66" name="Group 65"/>
            <p:cNvGrpSpPr>
              <a:grpSpLocks noChangeAspect="1"/>
            </p:cNvGrpSpPr>
            <p:nvPr/>
          </p:nvGrpSpPr>
          <p:grpSpPr>
            <a:xfrm>
              <a:off x="767624" y="4618053"/>
              <a:ext cx="1498901" cy="1331927"/>
              <a:chOff x="6384293" y="5394619"/>
              <a:chExt cx="1416212" cy="1243333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6500149" y="6180752"/>
                <a:ext cx="1300356" cy="457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384293" y="5394619"/>
                <a:ext cx="1157020" cy="115702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solidFill>
                  <a:srgbClr val="C0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FF6600"/>
                  </a:solidFill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906223" y="4886252"/>
              <a:ext cx="957200" cy="707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Arial Black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771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8.25"/>
  <p:tag name="ORIGINALWIDTH" val="3917.25"/>
  <p:tag name="LATEXADDIN" val="\documentclass{article}&#10;\usepackage{amsmath}&#10;\pagestyle{empty}&#10;\begin{document}&#10;\begin{center}&#10;$ Elastic Net : Argmin\frac{1}{2m}[\sum _{=1}^{m}{\left[{h}_{\theta}\left({x}^{(i)}\right) - {y}^{(i)}\right]}^{2} + {\lambda} \sum _{=1}^{n}{{\theta}_{j}^{2}} + {\alpha} \sum _{=1}^{n}{{\theta}_{j}}]$&#10;\end{center}&#10;\end{document}"/>
  <p:tag name="IGUANATEXSIZE" val="30"/>
  <p:tag name="IGUANATEXCURSOR" val="111"/>
  <p:tag name="TRANSPARENCY" val="True"/>
  <p:tag name="FILENAME" val=""/>
  <p:tag name="LATEXENGINEID" val="0"/>
  <p:tag name="TEMPFOLDER" val="E:\Slides Templates\Equations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0.75"/>
  <p:tag name="ORIGINALWIDTH" val="1735.5"/>
  <p:tag name="LATEXADDIN" val="\documentclass{article}&#10;\usepackage{amsmath}&#10;\pagestyle{empty}&#10;\begin{document}&#10;\begin{center}&#10; SVM : $ \left\{\begin{array}{ll}&#10; min  \frac{1}{2} {||\theta||} ,&amp;  \\&#10; {y}_{i}({\theta }^{T}{x}_{i} + b )\geq 1, &amp;  \mbox{ $ \forall i$ } \\&#10; \end{array}\right.$&#10;\end{center}&#10;&#10;&#10;&#10;\end{document}"/>
  <p:tag name="IGUANATEXSIZE" val="30"/>
  <p:tag name="IGUANATEXCURSOR" val="102"/>
  <p:tag name="TRANSPARENCY" val="True"/>
  <p:tag name="FILENAME" val=""/>
  <p:tag name="LATEXENGINEID" val="0"/>
  <p:tag name="TEMPFOLDER" val="E:\Slides Templates\Equations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2443.5"/>
  <p:tag name="LATEXADDIN" val="\documentclass{article}&#10;\usepackage{amsmath}&#10;\pagestyle{empty}&#10;\begin{document}&#10;${h}_{\theta}\left(x\right)={\theta }_{0}{x}_{0}+{\theta }_{1}{x}_{1}+{\theta }_{2}{x}_{2}+{\theta }_{3}{x}_{3}+....{\theta }_{n}{x}_{n}$&#10;\end{document}"/>
  <p:tag name="IGUANATEXSIZE" val="36"/>
  <p:tag name="IGUANATEXCURSOR" val="79"/>
  <p:tag name="TRANSPARENCY" val="True"/>
  <p:tag name="FILENAME" val=""/>
  <p:tag name="LATEXENGINEID" val="0"/>
  <p:tag name="TEMPFOLDER" val="E:\Slides Templates\Equations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2.25"/>
  <p:tag name="ORIGINALWIDTH" val="2976"/>
  <p:tag name="LATEXADDIN" val="\documentclass{article}&#10;\usepackage{amsmath}&#10;\pagestyle{empty}&#10;\begin{document}&#10;\begin{center}&#10;$ Lasso : Argmin\frac{1}{2m}[\sum _{=1}^{m}{\left[{h}_{\theta}\left({x}^{(i)}\right) - {y}^{(i)}\right]}^{2}  + {\alpha} \sum _{=1}^{n}{{\theta}_{j}}]$&#10;\end{center}&#10;\end{document}"/>
  <p:tag name="IGUANATEXSIZE" val="30"/>
  <p:tag name="IGUANATEXCURSOR" val="204"/>
  <p:tag name="TRANSPARENCY" val="True"/>
  <p:tag name="FILENAME" val=""/>
  <p:tag name="LATEXENGINEID" val="0"/>
  <p:tag name="TEMPFOLDER" val="E:\Slides Templates\Equations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8.25"/>
  <p:tag name="ORIGINALWIDTH" val="2973"/>
  <p:tag name="LATEXADDIN" val="\documentclass{article}&#10;\usepackage{amsmath}&#10;\pagestyle{empty}&#10;\begin{document}&#10;\begin{center}&#10;$ Ridge : Argmin\frac{1}{2m}[\sum _{=1}^{m}{\left[{h}_{\theta}\left({x}^{(i)}\right) - {y}^{(i)}\right]}^{2} + {\lambda} \sum _{=1}^{n}{{\theta}_{j}^{2}}]$&#10;\end{center}&#10;\end{document}"/>
  <p:tag name="IGUANATEXSIZE" val="30"/>
  <p:tag name="IGUANATEXCURSOR" val="248"/>
  <p:tag name="TRANSPARENCY" val="True"/>
  <p:tag name="FILENAME" val=""/>
  <p:tag name="LATEXENGINEID" val="0"/>
  <p:tag name="TEMPFOLDER" val="E:\Slides Templates\Equations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7_Office Theme">
  <a:themeElements>
    <a:clrScheme name="ThemeBM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6788</TotalTime>
  <Words>872</Words>
  <Application>Microsoft Macintosh PowerPoint</Application>
  <PresentationFormat>Widescreen</PresentationFormat>
  <Paragraphs>341</Paragraphs>
  <Slides>23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40" baseType="lpstr">
      <vt:lpstr>Aharoni</vt:lpstr>
      <vt:lpstr>Arial</vt:lpstr>
      <vt:lpstr>Arial Black</vt:lpstr>
      <vt:lpstr>Arial Bold</vt:lpstr>
      <vt:lpstr>Arial Narrow</vt:lpstr>
      <vt:lpstr>Calibri</vt:lpstr>
      <vt:lpstr>Century Gothic</vt:lpstr>
      <vt:lpstr>HY중고딕</vt:lpstr>
      <vt:lpstr>HY헤드라인M</vt:lpstr>
      <vt:lpstr>Open Sans</vt:lpstr>
      <vt:lpstr>Verdana</vt:lpstr>
      <vt:lpstr>Wingdings</vt:lpstr>
      <vt:lpstr>Wingdings 3</vt:lpstr>
      <vt:lpstr>맑은 고딕</vt:lpstr>
      <vt:lpstr>Slice</vt:lpstr>
      <vt:lpstr>7_Office Theme</vt:lpstr>
      <vt:lpstr>Clip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 Machine Learning?</vt:lpstr>
      <vt:lpstr>Méthodologie : CRISP-DM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MODELISATION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VOS QUESTION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Espoir Murhabazi</dc:creator>
  <cp:keywords>FYP</cp:keywords>
  <cp:lastModifiedBy>Microsoft Office User</cp:lastModifiedBy>
  <cp:revision>114</cp:revision>
  <dcterms:created xsi:type="dcterms:W3CDTF">2017-10-05T03:47:35Z</dcterms:created>
  <dcterms:modified xsi:type="dcterms:W3CDTF">2017-10-12T11:32:19Z</dcterms:modified>
</cp:coreProperties>
</file>