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92" r:id="rId2"/>
    <p:sldId id="293" r:id="rId3"/>
    <p:sldId id="286" r:id="rId4"/>
    <p:sldId id="285" r:id="rId5"/>
    <p:sldId id="288" r:id="rId6"/>
    <p:sldId id="289" r:id="rId7"/>
    <p:sldId id="304" r:id="rId8"/>
    <p:sldId id="290" r:id="rId9"/>
    <p:sldId id="291" r:id="rId10"/>
    <p:sldId id="275" r:id="rId11"/>
    <p:sldId id="274" r:id="rId12"/>
    <p:sldId id="294" r:id="rId13"/>
    <p:sldId id="295" r:id="rId14"/>
    <p:sldId id="296" r:id="rId15"/>
    <p:sldId id="303" r:id="rId16"/>
    <p:sldId id="299" r:id="rId17"/>
    <p:sldId id="264" r:id="rId18"/>
    <p:sldId id="301" r:id="rId19"/>
    <p:sldId id="30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poir Murhabazi" initials="EM" lastIdx="2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00"/>
    <a:srgbClr val="66CCFF"/>
    <a:srgbClr val="66FF33"/>
    <a:srgbClr val="CCFF66"/>
    <a:srgbClr val="CCFFFF"/>
    <a:srgbClr val="3399FF"/>
    <a:srgbClr val="DDDDDD"/>
    <a:srgbClr val="D16E8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85838" autoAdjust="0"/>
  </p:normalViewPr>
  <p:slideViewPr>
    <p:cSldViewPr snapToGrid="0">
      <p:cViewPr varScale="1">
        <p:scale>
          <a:sx n="53" d="100"/>
          <a:sy n="5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0T09:34:01.922" idx="7">
    <p:pos x="10" y="10"/>
    <p:text>nous avons resussi les données du provenant du système d'administration UAT</p:text>
    <p:extLst>
      <p:ext uri="{C676402C-5697-4E1C-873F-D02D1690AC5C}">
        <p15:threadingInfo xmlns:p15="http://schemas.microsoft.com/office/powerpoint/2012/main" timeZoneBias="-180"/>
      </p:ext>
    </p:extLst>
  </p:cm>
  <p:cm authorId="1" dt="2017-10-10T13:07:24.884" idx="8">
    <p:pos x="10" y="106"/>
    <p:text>notre ensemble d'apprentissage est une matrices de dimension 9600 X22</p:text>
    <p:extLst mod="1">
      <p:ext uri="{C676402C-5697-4E1C-873F-D02D1690AC5C}">
        <p15:threadingInfo xmlns:p15="http://schemas.microsoft.com/office/powerpoint/2012/main" timeZoneBias="-180">
          <p15:parentCm authorId="1" idx="7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1T09:22:13.032" idx="16">
    <p:pos x="10" y="10"/>
    <p:text>pour ressoudre ces problèmes on utilise l'algoorithme de la descente du gradient  et au final on a pu obtenir un modèle de prédiction bien defins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1T18:42:29.451" idx="18">
    <p:pos x="10" y="10"/>
    <p:text>le modèle étant connu, la derniere phase du processus c'est la mise en production du model</p:text>
    <p:extLst>
      <p:ext uri="{C676402C-5697-4E1C-873F-D02D1690AC5C}">
        <p15:threadingInfo xmlns:p15="http://schemas.microsoft.com/office/powerpoint/2012/main" timeZoneBias="-180"/>
      </p:ext>
    </p:extLst>
  </p:cm>
  <p:cm authorId="1" dt="2017-10-12T04:41:15.689" idx="21">
    <p:pos x="10" y="106"/>
    <p:text>le test driven devellopement consiste à ecrire un test pour chaque cas d'utilisation et fonctionalité d'une application lr premier test echoue , ensuite on écrit le code</p:text>
    <p:extLst>
      <p:ext uri="{C676402C-5697-4E1C-873F-D02D1690AC5C}">
        <p15:threadingInfo xmlns:p15="http://schemas.microsoft.com/office/powerpoint/2012/main" timeZoneBias="-180">
          <p15:parentCm authorId="1" idx="18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2T04:34:32.716" idx="20">
    <p:pos x="10" y="10"/>
    <p:text>Nous avons 3 nouvelles : une  une mauvaise , une moins bonne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D4-EAC4-4529-81C8-1940853716BB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6174E-A7DC-42BF-9523-FAD2F13A5C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Data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Ou fouille de données : </a:t>
            </a:r>
            <a:r>
              <a:rPr lang="fr-FR" sz="1200" b="1" dirty="0" smtClean="0"/>
              <a:t>« extraction d'un savoir ou d'une connaissance à partir de grandes quantités de données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1" dirty="0" smtClean="0"/>
              <a:t>Le Machine Learning est définie comme une branche de l’intelligence artificielle qui se penche sur la création des algorithmes qui peuvent apprendre et faire des prédictions à partir des données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6174E-A7DC-42BF-9523-FAD2F13A5C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64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6174E-A7DC-42BF-9523-FAD2F13A5CD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2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6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81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8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26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00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94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1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3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6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 list (to use very fe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174516" y="230844"/>
            <a:ext cx="10266841" cy="533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67" b="1">
                <a:solidFill>
                  <a:srgbClr val="1B2454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190824" y="1177871"/>
            <a:ext cx="6053600" cy="4944716"/>
          </a:xfrm>
          <a:prstGeom prst="rect">
            <a:avLst/>
          </a:prstGeom>
        </p:spPr>
        <p:txBody>
          <a:bodyPr lIns="0" rIns="0"/>
          <a:lstStyle>
            <a:lvl1pPr>
              <a:defRPr sz="2400" b="1">
                <a:solidFill>
                  <a:srgbClr val="1B2454"/>
                </a:solidFill>
                <a:latin typeface="Arial Bold"/>
              </a:defRPr>
            </a:lvl1pPr>
            <a:lvl2pPr marL="243411" indent="-243411">
              <a:spcBef>
                <a:spcPts val="533"/>
              </a:spcBef>
              <a:buFont typeface="Wingdings" pitchFamily="2" charset="2"/>
              <a:buNone/>
              <a:defRPr sz="2133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476239" indent="-232828">
              <a:spcBef>
                <a:spcPts val="533"/>
              </a:spcBef>
              <a:buFont typeface="Wingdings" pitchFamily="2" charset="2"/>
              <a:buChar char="§"/>
              <a:defRPr sz="1867" b="0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721766" indent="-245527">
              <a:spcBef>
                <a:spcPts val="533"/>
              </a:spcBef>
              <a:buFont typeface="Wingdings" pitchFamily="2" charset="2"/>
              <a:buChar char="§"/>
              <a:defRPr sz="1600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954593" indent="-232828">
              <a:spcBef>
                <a:spcPts val="533"/>
              </a:spcBef>
              <a:buFont typeface="Wingdings" pitchFamily="2" charset="2"/>
              <a:buChar char="§"/>
              <a:defRPr sz="1333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BE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552832" y="1177871"/>
            <a:ext cx="5490744" cy="49447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22134" y="6353197"/>
            <a:ext cx="514773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810031" y="6353197"/>
            <a:ext cx="1802296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2528-86EC-4DD1-8A72-EEB877751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3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4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2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74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03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comments" Target="../comments/commen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96481"/>
              </p:ext>
            </p:extLst>
          </p:nvPr>
        </p:nvGraphicFramePr>
        <p:xfrm>
          <a:off x="1253612" y="304800"/>
          <a:ext cx="9689691" cy="6314422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026026"/>
                <a:gridCol w="1409410"/>
                <a:gridCol w="1673674"/>
                <a:gridCol w="2202201"/>
                <a:gridCol w="2378380"/>
              </a:tblGrid>
              <a:tr h="966039">
                <a:tc gridSpan="5"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NOTRE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 ENSENBLE D’APPRENTISSAGE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4190">
                <a:tc>
                  <a:txBody>
                    <a:bodyPr/>
                    <a:lstStyle/>
                    <a:p>
                      <a:pPr algn="r"/>
                      <a:r>
                        <a:rPr lang="en-US" sz="2000" b="1" baseline="0" dirty="0" smtClean="0"/>
                        <a:t>        ID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 dirty="0" smtClean="0"/>
                        <a:t>DIPPERC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 dirty="0" smtClean="0"/>
                        <a:t>SCHOOL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 dirty="0" smtClean="0"/>
                        <a:t>OPTION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 dirty="0" smtClean="0"/>
                        <a:t>CGPA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92143"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b="1" u="none" strike="noStrike" dirty="0">
                          <a:effectLst/>
                        </a:rPr>
                        <a:t>6742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58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mwandu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bio-chimie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61.63333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143"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b="1" u="none" strike="noStrike">
                          <a:effectLst/>
                        </a:rPr>
                        <a:t>5198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59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maranatha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bio-chimie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64.65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143"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b="1" u="none" strike="noStrike">
                          <a:effectLst/>
                        </a:rPr>
                        <a:t>9486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74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amani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bio-chimie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64.43333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143"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b="1" u="none" strike="noStrike">
                          <a:effectLst/>
                        </a:rPr>
                        <a:t>11990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57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alpha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electricite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49.5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143"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b="1" u="none" strike="noStrike">
                          <a:effectLst/>
                        </a:rPr>
                        <a:t>11905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70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 err="1">
                          <a:effectLst/>
                        </a:rPr>
                        <a:t>mwanga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bio-chimie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56.4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143"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b="1" u="none" strike="noStrike">
                          <a:effectLst/>
                        </a:rPr>
                        <a:t>11313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58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 err="1">
                          <a:effectLst/>
                        </a:rPr>
                        <a:t>bakandja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bio-chimie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57.7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143"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b="1" u="none" strike="noStrike">
                          <a:effectLst/>
                        </a:rPr>
                        <a:t>4612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58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malikia wa bingu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commerciale informatique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>
                          <a:effectLst/>
                        </a:rPr>
                        <a:t>48.5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82169"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b="1" u="none" strike="noStrike" dirty="0">
                          <a:effectLst/>
                        </a:rPr>
                        <a:t>8668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64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 err="1">
                          <a:effectLst/>
                        </a:rPr>
                        <a:t>itig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mec </a:t>
                      </a:r>
                      <a:r>
                        <a:rPr lang="fr-FR" sz="1800" b="1" u="none" strike="noStrike" dirty="0" err="1">
                          <a:effectLst/>
                        </a:rPr>
                        <a:t>gene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1" u="none" strike="noStrike" dirty="0">
                          <a:effectLst/>
                        </a:rPr>
                        <a:t>52.45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001">
                <a:tc gridSpan="5">
                  <a:txBody>
                    <a:bodyPr/>
                    <a:lstStyle/>
                    <a:p>
                      <a:pPr algn="r"/>
                      <a:r>
                        <a:rPr lang="en-US" sz="1600" b="0" dirty="0" smtClean="0"/>
                        <a:t>Le</a:t>
                      </a:r>
                      <a:r>
                        <a:rPr lang="en-US" sz="1600" b="0" baseline="0" dirty="0" smtClean="0"/>
                        <a:t> tableau </a:t>
                      </a:r>
                      <a:r>
                        <a:rPr lang="en-US" sz="1600" b="0" baseline="0" dirty="0" err="1" smtClean="0"/>
                        <a:t>représente</a:t>
                      </a:r>
                      <a:r>
                        <a:rPr lang="en-US" sz="1600" b="0" baseline="0" dirty="0" smtClean="0"/>
                        <a:t> un apercu de </a:t>
                      </a:r>
                      <a:r>
                        <a:rPr lang="en-US" sz="1600" b="0" baseline="0" dirty="0" err="1" smtClean="0"/>
                        <a:t>notre</a:t>
                      </a:r>
                      <a:r>
                        <a:rPr lang="en-US" sz="1600" b="0" baseline="0" dirty="0" smtClean="0"/>
                        <a:t> ensemble </a:t>
                      </a:r>
                      <a:r>
                        <a:rPr lang="en-US" sz="1600" b="0" baseline="0" dirty="0" err="1" smtClean="0"/>
                        <a:t>d’apprentissage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4281" y="138178"/>
            <a:ext cx="9150688" cy="540815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 MODELISATION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Interne opslag 6"/>
          <p:cNvSpPr/>
          <p:nvPr/>
        </p:nvSpPr>
        <p:spPr>
          <a:xfrm>
            <a:off x="3815189" y="1035918"/>
            <a:ext cx="1230505" cy="1216661"/>
          </a:xfrm>
          <a:prstGeom prst="flowChartInternalStorag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Inputs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8" name="Meerdere documenten 7"/>
          <p:cNvSpPr/>
          <p:nvPr/>
        </p:nvSpPr>
        <p:spPr>
          <a:xfrm>
            <a:off x="1214730" y="1220137"/>
            <a:ext cx="1456625" cy="1164196"/>
          </a:xfrm>
          <a:prstGeom prst="flowChartMulti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9" name="Alternatief proces 8"/>
          <p:cNvSpPr/>
          <p:nvPr/>
        </p:nvSpPr>
        <p:spPr>
          <a:xfrm>
            <a:off x="1335677" y="2619084"/>
            <a:ext cx="1219200" cy="452291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Output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10" name="Ovaal 9"/>
          <p:cNvSpPr/>
          <p:nvPr/>
        </p:nvSpPr>
        <p:spPr>
          <a:xfrm>
            <a:off x="6184067" y="1598797"/>
            <a:ext cx="1920000" cy="19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Machine Learning </a:t>
            </a:r>
            <a:r>
              <a:rPr lang="nl-NL" sz="1600" b="1" dirty="0" smtClean="0">
                <a:solidFill>
                  <a:schemeClr val="tx1"/>
                </a:solidFill>
              </a:rPr>
              <a:t>Algorithms</a:t>
            </a:r>
            <a:endParaRPr lang="nl-NL" sz="1600" b="1" dirty="0">
              <a:solidFill>
                <a:schemeClr val="tx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2671356" y="1688204"/>
            <a:ext cx="119895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V="1">
            <a:off x="368101" y="3755071"/>
            <a:ext cx="10759039" cy="3155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nterne opslag 14"/>
          <p:cNvSpPr/>
          <p:nvPr/>
        </p:nvSpPr>
        <p:spPr>
          <a:xfrm>
            <a:off x="3870309" y="4540132"/>
            <a:ext cx="1230505" cy="936137"/>
          </a:xfrm>
          <a:prstGeom prst="flowChartInternalStorag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Feature Vectors</a:t>
            </a:r>
          </a:p>
        </p:txBody>
      </p:sp>
      <p:sp>
        <p:nvSpPr>
          <p:cNvPr id="16" name="Document 15"/>
          <p:cNvSpPr/>
          <p:nvPr/>
        </p:nvSpPr>
        <p:spPr>
          <a:xfrm>
            <a:off x="1214731" y="4652487"/>
            <a:ext cx="1219200" cy="816864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New data</a:t>
            </a:r>
          </a:p>
        </p:txBody>
      </p:sp>
      <p:cxnSp>
        <p:nvCxnSpPr>
          <p:cNvPr id="17" name="Rechte verbindingslijn met pijl 16"/>
          <p:cNvCxnSpPr>
            <a:endCxn id="15" idx="1"/>
          </p:cNvCxnSpPr>
          <p:nvPr/>
        </p:nvCxnSpPr>
        <p:spPr>
          <a:xfrm flipV="1">
            <a:off x="2433932" y="5008201"/>
            <a:ext cx="1436377" cy="71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stCxn id="15" idx="3"/>
            <a:endCxn id="39" idx="1"/>
          </p:cNvCxnSpPr>
          <p:nvPr/>
        </p:nvCxnSpPr>
        <p:spPr>
          <a:xfrm flipV="1">
            <a:off x="5100814" y="5008200"/>
            <a:ext cx="1433653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lternatief proces 22"/>
          <p:cNvSpPr/>
          <p:nvPr/>
        </p:nvSpPr>
        <p:spPr>
          <a:xfrm>
            <a:off x="8612555" y="4789227"/>
            <a:ext cx="1662413" cy="452291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Prediction</a:t>
            </a:r>
          </a:p>
        </p:txBody>
      </p:sp>
      <p:cxnSp>
        <p:nvCxnSpPr>
          <p:cNvPr id="24" name="Rechte verbindingslijn met pijl 23"/>
          <p:cNvCxnSpPr>
            <a:stCxn id="39" idx="3"/>
            <a:endCxn id="23" idx="1"/>
          </p:cNvCxnSpPr>
          <p:nvPr/>
        </p:nvCxnSpPr>
        <p:spPr>
          <a:xfrm>
            <a:off x="7800109" y="5008200"/>
            <a:ext cx="812446" cy="7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>
            <a:stCxn id="9" idx="3"/>
          </p:cNvCxnSpPr>
          <p:nvPr/>
        </p:nvCxnSpPr>
        <p:spPr>
          <a:xfrm>
            <a:off x="2554877" y="2845229"/>
            <a:ext cx="37028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7" idx="3"/>
            <a:endCxn id="10" idx="1"/>
          </p:cNvCxnSpPr>
          <p:nvPr/>
        </p:nvCxnSpPr>
        <p:spPr>
          <a:xfrm>
            <a:off x="5045694" y="1644249"/>
            <a:ext cx="1419550" cy="2357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ief proces 32"/>
          <p:cNvSpPr/>
          <p:nvPr/>
        </p:nvSpPr>
        <p:spPr>
          <a:xfrm>
            <a:off x="9433879" y="1220136"/>
            <a:ext cx="2074463" cy="659838"/>
          </a:xfrm>
          <a:prstGeom prst="flowChartAlternateProces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Phase d’entrainement</a:t>
            </a:r>
            <a:endParaRPr lang="nl-NL" sz="1600" b="1" dirty="0">
              <a:solidFill>
                <a:schemeClr val="tx1"/>
              </a:solidFill>
            </a:endParaRPr>
          </a:p>
        </p:txBody>
      </p:sp>
      <p:cxnSp>
        <p:nvCxnSpPr>
          <p:cNvPr id="34" name="Rechte verbindingslijn met pijl 33"/>
          <p:cNvCxnSpPr>
            <a:stCxn id="10" idx="4"/>
            <a:endCxn id="39" idx="0"/>
          </p:cNvCxnSpPr>
          <p:nvPr/>
        </p:nvCxnSpPr>
        <p:spPr>
          <a:xfrm>
            <a:off x="7144067" y="3518797"/>
            <a:ext cx="23221" cy="10809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lternatief proces 37"/>
          <p:cNvSpPr/>
          <p:nvPr/>
        </p:nvSpPr>
        <p:spPr>
          <a:xfrm>
            <a:off x="9433879" y="3914288"/>
            <a:ext cx="2074463" cy="452291"/>
          </a:xfrm>
          <a:prstGeom prst="flowChartAlternateProces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Operational Phase</a:t>
            </a:r>
          </a:p>
        </p:txBody>
      </p:sp>
      <p:sp>
        <p:nvSpPr>
          <p:cNvPr id="39" name="Alternatief proces 38"/>
          <p:cNvSpPr/>
          <p:nvPr/>
        </p:nvSpPr>
        <p:spPr>
          <a:xfrm>
            <a:off x="6534467" y="4599768"/>
            <a:ext cx="1265642" cy="816864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chemeClr val="tx1"/>
                </a:solidFill>
              </a:rPr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25946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 txBox="1">
            <a:spLocks/>
          </p:cNvSpPr>
          <p:nvPr/>
        </p:nvSpPr>
        <p:spPr>
          <a:xfrm>
            <a:off x="1124281" y="138178"/>
            <a:ext cx="9150688" cy="540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 </a:t>
            </a:r>
            <a:r>
              <a:rPr lang="nl-NL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ALGORITHMES</a:t>
            </a:r>
            <a:endParaRPr lang="nl-NL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224" y="1201005"/>
            <a:ext cx="11923776" cy="4956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30" y="3967106"/>
            <a:ext cx="11466536" cy="55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11" y="4771775"/>
            <a:ext cx="7131919" cy="1120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24" y="1567192"/>
            <a:ext cx="8937345" cy="455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30" y="3145548"/>
            <a:ext cx="8711318" cy="5334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11" y="2507224"/>
            <a:ext cx="8702537" cy="5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3999" y="3061656"/>
            <a:ext cx="4715424" cy="3541725"/>
            <a:chOff x="1524000" y="3041905"/>
            <a:chExt cx="4715424" cy="3541725"/>
          </a:xfrm>
        </p:grpSpPr>
        <p:sp>
          <p:nvSpPr>
            <p:cNvPr id="17" name="Bent Arrow 16"/>
            <p:cNvSpPr/>
            <p:nvPr/>
          </p:nvSpPr>
          <p:spPr>
            <a:xfrm rot="5400000">
              <a:off x="2827869" y="1738036"/>
              <a:ext cx="1793644" cy="4401382"/>
            </a:xfrm>
            <a:prstGeom prst="bentArrow">
              <a:avLst>
                <a:gd name="adj1" fmla="val 28976"/>
                <a:gd name="adj2" fmla="val 25181"/>
                <a:gd name="adj3" fmla="val 24045"/>
                <a:gd name="adj4" fmla="val 47792"/>
              </a:avLst>
            </a:prstGeom>
            <a:solidFill>
              <a:schemeClr val="accent2">
                <a:lumMod val="75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Ensemble </a:t>
              </a:r>
              <a:r>
                <a:rPr lang="en-US" sz="2000" dirty="0" err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D’evaluation</a:t>
              </a:r>
              <a:endParaRPr lang="en-US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751697" y="5029200"/>
              <a:ext cx="1487727" cy="1554430"/>
              <a:chOff x="3227696" y="5029200"/>
              <a:chExt cx="1487727" cy="1554430"/>
            </a:xfrm>
            <a:solidFill>
              <a:schemeClr val="accent2">
                <a:lumMod val="75000"/>
              </a:schemeClr>
            </a:solidFill>
          </p:grpSpPr>
          <p:grpSp>
            <p:nvGrpSpPr>
              <p:cNvPr id="47" name="Group 46"/>
              <p:cNvGrpSpPr/>
              <p:nvPr/>
            </p:nvGrpSpPr>
            <p:grpSpPr>
              <a:xfrm>
                <a:off x="3227696" y="5029200"/>
                <a:ext cx="1487727" cy="1554430"/>
                <a:chOff x="-78666" y="5120640"/>
                <a:chExt cx="1487727" cy="1554430"/>
              </a:xfrm>
              <a:grpFill/>
            </p:grpSpPr>
            <p:sp>
              <p:nvSpPr>
                <p:cNvPr id="48" name="Oval 47"/>
                <p:cNvSpPr/>
                <p:nvPr/>
              </p:nvSpPr>
              <p:spPr>
                <a:xfrm>
                  <a:off x="-78666" y="6030006"/>
                  <a:ext cx="1487727" cy="645064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25118" y="5120640"/>
                  <a:ext cx="1280160" cy="1280160"/>
                  <a:chOff x="6019800" y="3276599"/>
                  <a:chExt cx="533400" cy="533400"/>
                </a:xfrm>
                <a:grp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6019800" y="3276599"/>
                    <a:ext cx="533400" cy="53340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00206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6076474" y="3294184"/>
                    <a:ext cx="420053" cy="36933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52" name="TextBox 51"/>
              <p:cNvSpPr txBox="1"/>
              <p:nvPr/>
            </p:nvSpPr>
            <p:spPr>
              <a:xfrm>
                <a:off x="3435839" y="5448273"/>
                <a:ext cx="1098736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  <a:effectLst>
                      <a:outerShdw blurRad="63500" dist="25400" dir="5400000" algn="t" rotWithShape="0">
                        <a:prstClr val="black">
                          <a:alpha val="60000"/>
                        </a:prstClr>
                      </a:outerShdw>
                    </a:effectLst>
                  </a:rPr>
                  <a:t>10 %</a:t>
                </a:r>
                <a:endParaRPr lang="en-US" sz="2800" b="1" dirty="0">
                  <a:solidFill>
                    <a:schemeClr val="bg1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523999" y="3588960"/>
            <a:ext cx="3058547" cy="3014421"/>
            <a:chOff x="1523999" y="3569209"/>
            <a:chExt cx="3058547" cy="3014421"/>
          </a:xfrm>
        </p:grpSpPr>
        <p:grpSp>
          <p:nvGrpSpPr>
            <p:cNvPr id="10" name="Group 9"/>
            <p:cNvGrpSpPr/>
            <p:nvPr/>
          </p:nvGrpSpPr>
          <p:grpSpPr>
            <a:xfrm>
              <a:off x="3094819" y="5029200"/>
              <a:ext cx="1487727" cy="1554430"/>
              <a:chOff x="-78666" y="5120640"/>
              <a:chExt cx="1487727" cy="155443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-78666" y="6030006"/>
                <a:ext cx="1487727" cy="64506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5118" y="5120640"/>
                <a:ext cx="1280160" cy="128016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Oval 3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8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3302962" y="5448273"/>
              <a:ext cx="109873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</a:rPr>
                <a:t>8 %</a:t>
              </a:r>
              <a:endParaRPr lang="en-US" sz="2800" b="1" dirty="0">
                <a:solidFill>
                  <a:schemeClr val="bg1"/>
                </a:solidFill>
                <a:effectLst>
                  <a:outerShdw blurRad="63500" dist="25400" dir="5400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24" name="Bent Arrow 23"/>
            <p:cNvSpPr/>
            <p:nvPr/>
          </p:nvSpPr>
          <p:spPr>
            <a:xfrm rot="5400000">
              <a:off x="2183063" y="2910145"/>
              <a:ext cx="1348874" cy="2667001"/>
            </a:xfrm>
            <a:prstGeom prst="bentArrow">
              <a:avLst>
                <a:gd name="adj1" fmla="val 36631"/>
                <a:gd name="adj2" fmla="val 27118"/>
                <a:gd name="adj3" fmla="val 24045"/>
                <a:gd name="adj4" fmla="val 46341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bIns="182880" rtlCol="0" anchor="t"/>
            <a:lstStyle/>
            <a:p>
              <a:r>
                <a:rPr lang="en-US" dirty="0" err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Combinaison</a:t>
              </a:r>
              <a:endParaRPr 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3999" y="1501692"/>
            <a:ext cx="8686801" cy="1755063"/>
            <a:chOff x="1524000" y="1524001"/>
            <a:chExt cx="8686801" cy="1755063"/>
          </a:xfrm>
        </p:grpSpPr>
        <p:sp>
          <p:nvSpPr>
            <p:cNvPr id="3" name="Right Arrow 2"/>
            <p:cNvSpPr/>
            <p:nvPr/>
          </p:nvSpPr>
          <p:spPr>
            <a:xfrm>
              <a:off x="1524000" y="1782199"/>
              <a:ext cx="7086600" cy="1000646"/>
            </a:xfrm>
            <a:prstGeom prst="rightArrow">
              <a:avLst>
                <a:gd name="adj1" fmla="val 50052"/>
                <a:gd name="adj2" fmla="val 43181"/>
              </a:avLst>
            </a:prstGeom>
            <a:solidFill>
              <a:srgbClr val="FF66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Sur Ensemble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D’apprentissage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723074" y="1524001"/>
              <a:ext cx="1487727" cy="1755063"/>
              <a:chOff x="7199073" y="1524000"/>
              <a:chExt cx="1487727" cy="1755063"/>
            </a:xfrm>
            <a:solidFill>
              <a:srgbClr val="FF6600"/>
            </a:solidFill>
          </p:grpSpPr>
          <p:grpSp>
            <p:nvGrpSpPr>
              <p:cNvPr id="2" name="Group 1"/>
              <p:cNvGrpSpPr/>
              <p:nvPr/>
            </p:nvGrpSpPr>
            <p:grpSpPr>
              <a:xfrm>
                <a:off x="7199073" y="1524000"/>
                <a:ext cx="1487727" cy="1755063"/>
                <a:chOff x="-1774320" y="3569207"/>
                <a:chExt cx="1487727" cy="1755063"/>
              </a:xfrm>
              <a:grpFill/>
            </p:grpSpPr>
            <p:sp>
              <p:nvSpPr>
                <p:cNvPr id="46" name="Oval 45"/>
                <p:cNvSpPr/>
                <p:nvPr/>
              </p:nvSpPr>
              <p:spPr>
                <a:xfrm>
                  <a:off x="-1774320" y="4679206"/>
                  <a:ext cx="1487727" cy="645064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-1754357" y="3569207"/>
                  <a:ext cx="1447800" cy="1447800"/>
                  <a:chOff x="6019800" y="3276599"/>
                  <a:chExt cx="533400" cy="533400"/>
                </a:xfrm>
                <a:grpFill/>
                <a:effectLst/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6019800" y="3276599"/>
                    <a:ext cx="533400" cy="53340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007A06"/>
                    </a:solidFill>
                    <a:prstDash val="solid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6076474" y="3294184"/>
                    <a:ext cx="420053" cy="36933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7393568" y="2005328"/>
                <a:ext cx="1098736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  <a:effectLst>
                      <a:outerShdw blurRad="63500" dist="25400" dir="5400000" algn="t" rotWithShape="0">
                        <a:prstClr val="black">
                          <a:alpha val="60000"/>
                        </a:prstClr>
                      </a:outerShdw>
                    </a:effectLst>
                  </a:rPr>
                  <a:t>12 %</a:t>
                </a:r>
                <a:endParaRPr lang="en-US" sz="2800" b="1" dirty="0">
                  <a:solidFill>
                    <a:schemeClr val="bg1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503294" y="2544423"/>
            <a:ext cx="6378176" cy="4038595"/>
            <a:chOff x="1524000" y="2545035"/>
            <a:chExt cx="6378176" cy="4038595"/>
          </a:xfrm>
        </p:grpSpPr>
        <p:sp>
          <p:nvSpPr>
            <p:cNvPr id="11" name="Bent Arrow 10"/>
            <p:cNvSpPr/>
            <p:nvPr/>
          </p:nvSpPr>
          <p:spPr>
            <a:xfrm rot="5400000">
              <a:off x="3426743" y="642292"/>
              <a:ext cx="2290514" cy="6096000"/>
            </a:xfrm>
            <a:prstGeom prst="bentArrow">
              <a:avLst>
                <a:gd name="adj1" fmla="val 21840"/>
                <a:gd name="adj2" fmla="val 20634"/>
                <a:gd name="adj3" fmla="val 17229"/>
                <a:gd name="adj4" fmla="val 39272"/>
              </a:avLst>
            </a:prstGeom>
            <a:solidFill>
              <a:srgbClr val="92D050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bIns="182880" rtlCol="0" anchor="t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Validation </a:t>
              </a:r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Croisée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414449" y="5029200"/>
              <a:ext cx="1487727" cy="1554430"/>
              <a:chOff x="4890448" y="5029200"/>
              <a:chExt cx="1487727" cy="1554430"/>
            </a:xfrm>
            <a:solidFill>
              <a:srgbClr val="92D050"/>
            </a:solidFill>
          </p:grpSpPr>
          <p:grpSp>
            <p:nvGrpSpPr>
              <p:cNvPr id="53" name="Group 52"/>
              <p:cNvGrpSpPr/>
              <p:nvPr/>
            </p:nvGrpSpPr>
            <p:grpSpPr>
              <a:xfrm>
                <a:off x="4890448" y="5029200"/>
                <a:ext cx="1487727" cy="1554430"/>
                <a:chOff x="-78666" y="5120640"/>
                <a:chExt cx="1487727" cy="1554430"/>
              </a:xfrm>
              <a:grpFill/>
            </p:grpSpPr>
            <p:sp>
              <p:nvSpPr>
                <p:cNvPr id="54" name="Oval 53"/>
                <p:cNvSpPr/>
                <p:nvPr/>
              </p:nvSpPr>
              <p:spPr>
                <a:xfrm>
                  <a:off x="-78666" y="6030006"/>
                  <a:ext cx="1487727" cy="645064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25118" y="5120640"/>
                  <a:ext cx="1280160" cy="1280160"/>
                  <a:chOff x="6019800" y="3276599"/>
                  <a:chExt cx="533400" cy="533400"/>
                </a:xfrm>
                <a:grp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6019800" y="3276599"/>
                    <a:ext cx="533400" cy="53340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00206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6076474" y="3294184"/>
                    <a:ext cx="420053" cy="36933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58" name="TextBox 57"/>
              <p:cNvSpPr txBox="1"/>
              <p:nvPr/>
            </p:nvSpPr>
            <p:spPr>
              <a:xfrm>
                <a:off x="5098591" y="5479051"/>
                <a:ext cx="1098736" cy="461665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effectLst>
                      <a:outerShdw blurRad="63500" dist="25400" dir="5400000" algn="t" rotWithShape="0">
                        <a:prstClr val="black">
                          <a:alpha val="60000"/>
                        </a:prstClr>
                      </a:outerShdw>
                    </a:effectLst>
                  </a:rPr>
                  <a:t>14 %</a:t>
                </a:r>
                <a:endParaRPr lang="en-US" sz="2400" b="1" dirty="0">
                  <a:solidFill>
                    <a:schemeClr val="bg1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38" name="Titel 1"/>
          <p:cNvSpPr txBox="1">
            <a:spLocks/>
          </p:cNvSpPr>
          <p:nvPr/>
        </p:nvSpPr>
        <p:spPr>
          <a:xfrm>
            <a:off x="1350038" y="249003"/>
            <a:ext cx="9150688" cy="540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 </a:t>
            </a:r>
            <a:r>
              <a:rPr lang="nl-NL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lang="nl-NL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8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 rot="21172262">
            <a:off x="3416436" y="1350068"/>
            <a:ext cx="5240930" cy="4842334"/>
          </a:xfrm>
          <a:custGeom>
            <a:avLst/>
            <a:gdLst>
              <a:gd name="connsiteX0" fmla="*/ 3120206 w 5240930"/>
              <a:gd name="connsiteY0" fmla="*/ 18970 h 4842334"/>
              <a:gd name="connsiteX1" fmla="*/ 5221960 w 5240930"/>
              <a:gd name="connsiteY1" fmla="*/ 2721610 h 4842334"/>
              <a:gd name="connsiteX2" fmla="*/ 2519320 w 5240930"/>
              <a:gd name="connsiteY2" fmla="*/ 4823364 h 4842334"/>
              <a:gd name="connsiteX3" fmla="*/ 436222 w 5240930"/>
              <a:gd name="connsiteY3" fmla="*/ 2848572 h 4842334"/>
              <a:gd name="connsiteX4" fmla="*/ 414986 w 5240930"/>
              <a:gd name="connsiteY4" fmla="*/ 2682589 h 4842334"/>
              <a:gd name="connsiteX5" fmla="*/ 0 w 5240930"/>
              <a:gd name="connsiteY5" fmla="*/ 2682589 h 4842334"/>
              <a:gd name="connsiteX6" fmla="*/ 457731 w 5240930"/>
              <a:gd name="connsiteY6" fmla="*/ 1893399 h 4842334"/>
              <a:gd name="connsiteX7" fmla="*/ 460687 w 5240930"/>
              <a:gd name="connsiteY7" fmla="*/ 1876665 h 4842334"/>
              <a:gd name="connsiteX8" fmla="*/ 464753 w 5240930"/>
              <a:gd name="connsiteY8" fmla="*/ 1862301 h 4842334"/>
              <a:gd name="connsiteX9" fmla="*/ 472187 w 5240930"/>
              <a:gd name="connsiteY9" fmla="*/ 1868475 h 4842334"/>
              <a:gd name="connsiteX10" fmla="*/ 622092 w 5240930"/>
              <a:gd name="connsiteY10" fmla="*/ 1610017 h 4842334"/>
              <a:gd name="connsiteX11" fmla="*/ 1244183 w 5240930"/>
              <a:gd name="connsiteY11" fmla="*/ 2682589 h 4842334"/>
              <a:gd name="connsiteX12" fmla="*/ 890089 w 5240930"/>
              <a:gd name="connsiteY12" fmla="*/ 2682589 h 4842334"/>
              <a:gd name="connsiteX13" fmla="*/ 897077 w 5240930"/>
              <a:gd name="connsiteY13" fmla="*/ 2741570 h 4842334"/>
              <a:gd name="connsiteX14" fmla="*/ 2577925 w 5240930"/>
              <a:gd name="connsiteY14" fmla="*/ 4354791 h 4842334"/>
              <a:gd name="connsiteX15" fmla="*/ 4753388 w 5240930"/>
              <a:gd name="connsiteY15" fmla="*/ 2663005 h 4842334"/>
              <a:gd name="connsiteX16" fmla="*/ 3061602 w 5240930"/>
              <a:gd name="connsiteY16" fmla="*/ 487542 h 4842334"/>
              <a:gd name="connsiteX17" fmla="*/ 1132227 w 5240930"/>
              <a:gd name="connsiteY17" fmla="*/ 1445680 h 4842334"/>
              <a:gd name="connsiteX18" fmla="*/ 1061341 w 5240930"/>
              <a:gd name="connsiteY18" fmla="*/ 1583422 h 4842334"/>
              <a:gd name="connsiteX19" fmla="*/ 1153218 w 5240930"/>
              <a:gd name="connsiteY19" fmla="*/ 1039838 h 4842334"/>
              <a:gd name="connsiteX20" fmla="*/ 732981 w 5240930"/>
              <a:gd name="connsiteY20" fmla="*/ 1194281 h 4842334"/>
              <a:gd name="connsiteX21" fmla="*/ 850707 w 5240930"/>
              <a:gd name="connsiteY21" fmla="*/ 1011957 h 4842334"/>
              <a:gd name="connsiteX22" fmla="*/ 3120206 w 5240930"/>
              <a:gd name="connsiteY22" fmla="*/ 18970 h 484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40930" h="4842334">
                <a:moveTo>
                  <a:pt x="3120206" y="18970"/>
                </a:moveTo>
                <a:cubicBezTo>
                  <a:pt x="4446903" y="184900"/>
                  <a:pt x="5387890" y="1394913"/>
                  <a:pt x="5221960" y="2721610"/>
                </a:cubicBezTo>
                <a:cubicBezTo>
                  <a:pt x="5056030" y="4048307"/>
                  <a:pt x="3846017" y="4989294"/>
                  <a:pt x="2519320" y="4823364"/>
                </a:cubicBezTo>
                <a:cubicBezTo>
                  <a:pt x="1441379" y="4688546"/>
                  <a:pt x="618067" y="3864470"/>
                  <a:pt x="436222" y="2848572"/>
                </a:cubicBezTo>
                <a:lnTo>
                  <a:pt x="414986" y="2682589"/>
                </a:lnTo>
                <a:lnTo>
                  <a:pt x="0" y="2682589"/>
                </a:lnTo>
                <a:lnTo>
                  <a:pt x="457731" y="1893399"/>
                </a:lnTo>
                <a:lnTo>
                  <a:pt x="460687" y="1876665"/>
                </a:lnTo>
                <a:lnTo>
                  <a:pt x="464753" y="1862301"/>
                </a:lnTo>
                <a:lnTo>
                  <a:pt x="472187" y="1868475"/>
                </a:lnTo>
                <a:lnTo>
                  <a:pt x="622092" y="1610017"/>
                </a:lnTo>
                <a:lnTo>
                  <a:pt x="1244183" y="2682589"/>
                </a:lnTo>
                <a:lnTo>
                  <a:pt x="890089" y="2682589"/>
                </a:lnTo>
                <a:lnTo>
                  <a:pt x="897077" y="2741570"/>
                </a:lnTo>
                <a:cubicBezTo>
                  <a:pt x="1034804" y="3570131"/>
                  <a:pt x="1701904" y="4245227"/>
                  <a:pt x="2577925" y="4354791"/>
                </a:cubicBezTo>
                <a:cubicBezTo>
                  <a:pt x="3645836" y="4488355"/>
                  <a:pt x="4619824" y="3730916"/>
                  <a:pt x="4753388" y="2663005"/>
                </a:cubicBezTo>
                <a:cubicBezTo>
                  <a:pt x="4886951" y="1595094"/>
                  <a:pt x="4129513" y="621106"/>
                  <a:pt x="3061602" y="487542"/>
                </a:cubicBezTo>
                <a:cubicBezTo>
                  <a:pt x="2260669" y="387370"/>
                  <a:pt x="1512567" y="788386"/>
                  <a:pt x="1132227" y="1445680"/>
                </a:cubicBezTo>
                <a:lnTo>
                  <a:pt x="1061341" y="1583422"/>
                </a:lnTo>
                <a:lnTo>
                  <a:pt x="1153218" y="1039838"/>
                </a:lnTo>
                <a:lnTo>
                  <a:pt x="732981" y="1194281"/>
                </a:lnTo>
                <a:lnTo>
                  <a:pt x="850707" y="1011957"/>
                </a:lnTo>
                <a:cubicBezTo>
                  <a:pt x="1351150" y="314007"/>
                  <a:pt x="2208102" y="-95107"/>
                  <a:pt x="3120206" y="1897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72526" y="1675770"/>
            <a:ext cx="1364105" cy="13641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2833" y="1815448"/>
            <a:ext cx="12509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Refactor (Premier test)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02644" y="1733561"/>
            <a:ext cx="1364105" cy="13641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2951" y="2000114"/>
            <a:ext cx="12509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1 test </a:t>
            </a:r>
            <a:r>
              <a:rPr lang="en-US" sz="2400" dirty="0" err="1" smtClean="0">
                <a:latin typeface="Arial Narrow" charset="0"/>
                <a:ea typeface="Arial Narrow" charset="0"/>
                <a:cs typeface="Arial Narrow" charset="0"/>
              </a:rPr>
              <a:t>Echec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61690" y="4453283"/>
            <a:ext cx="1364105" cy="13641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85647" y="4900796"/>
            <a:ext cx="1250984" cy="4690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Pass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18687" y="4485616"/>
            <a:ext cx="1364105" cy="136410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03086" y="4826663"/>
            <a:ext cx="12509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Build(</a:t>
            </a:r>
            <a:r>
              <a:rPr lang="en-US" sz="2400" dirty="0" err="1" smtClean="0">
                <a:latin typeface="Arial Narrow" charset="0"/>
                <a:ea typeface="Arial Narrow" charset="0"/>
                <a:cs typeface="Arial Narrow" charset="0"/>
              </a:rPr>
              <a:t>codage</a:t>
            </a:r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6449" y="3478848"/>
            <a:ext cx="22161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TDD</a:t>
            </a:r>
            <a:endParaRPr lang="en-US" sz="320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1124281" y="138178"/>
            <a:ext cx="9150688" cy="540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 </a:t>
            </a:r>
            <a:r>
              <a:rPr lang="nl-NL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DEPLOIEMENT TDD ET CI</a:t>
            </a:r>
            <a:endParaRPr lang="nl-NL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6235" y="2626868"/>
            <a:ext cx="4984376" cy="1335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tx1"/>
                </a:solidFill>
              </a:rPr>
              <a:t>e</a:t>
            </a:r>
            <a:r>
              <a:rPr lang="fr-FR" sz="6600" dirty="0" smtClean="0">
                <a:solidFill>
                  <a:schemeClr val="tx1"/>
                </a:solidFill>
              </a:rPr>
              <a:t>spoir.me</a:t>
            </a:r>
            <a:endParaRPr lang="fr-FR" sz="6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4" y="2806162"/>
            <a:ext cx="976943" cy="9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622884" y="168442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 smtClean="0">
                <a:ln w="3175" cmpd="sng">
                  <a:solidFill>
                    <a:schemeClr val="tx1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  <a:endParaRPr lang="fr-FR" sz="2800" b="1" dirty="0">
              <a:ln w="3175" cmpd="sng">
                <a:solidFill>
                  <a:schemeClr val="tx1"/>
                </a:solidFill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5780" y="1550495"/>
            <a:ext cx="8785561" cy="1295031"/>
            <a:chOff x="767612" y="1382560"/>
            <a:chExt cx="8785561" cy="1295031"/>
          </a:xfrm>
        </p:grpSpPr>
        <p:sp>
          <p:nvSpPr>
            <p:cNvPr id="49" name="Parallelogram 5"/>
            <p:cNvSpPr/>
            <p:nvPr/>
          </p:nvSpPr>
          <p:spPr>
            <a:xfrm rot="16200000" flipV="1">
              <a:off x="5233684" y="-1715251"/>
              <a:ext cx="1189882" cy="7449096"/>
            </a:xfrm>
            <a:prstGeom prst="rect">
              <a:avLst/>
            </a:prstGeom>
            <a:solidFill>
              <a:srgbClr val="008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Nous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Pouvons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utilizer les techniques du data mining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effectuant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predisant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le CGPA d’un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étudiant</a:t>
              </a:r>
              <a:r>
                <a:rPr 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au sein de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chaque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département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l’aide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d’une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regression </a:t>
              </a:r>
              <a:endParaRPr lang="en-US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767612" y="1382560"/>
              <a:ext cx="1376281" cy="1295031"/>
              <a:chOff x="6312625" y="5445465"/>
              <a:chExt cx="1300356" cy="120889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0" name="Oval 59"/>
              <p:cNvSpPr/>
              <p:nvPr/>
            </p:nvSpPr>
            <p:spPr>
              <a:xfrm>
                <a:off x="6312625" y="6197156"/>
                <a:ext cx="1300356" cy="457200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FF66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443602" y="5445465"/>
                <a:ext cx="1157020" cy="1157020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n>
                    <a:solidFill>
                      <a:sysClr val="windowText" lastClr="000000"/>
                    </a:solidFill>
                  </a:ln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98385" y="1827734"/>
            <a:ext cx="8784457" cy="2436128"/>
            <a:chOff x="767612" y="241463"/>
            <a:chExt cx="8673671" cy="2436128"/>
          </a:xfrm>
        </p:grpSpPr>
        <p:sp>
          <p:nvSpPr>
            <p:cNvPr id="55" name="Parallelogram 5"/>
            <p:cNvSpPr/>
            <p:nvPr/>
          </p:nvSpPr>
          <p:spPr>
            <a:xfrm rot="16200000" flipV="1">
              <a:off x="5121794" y="-1663059"/>
              <a:ext cx="1189882" cy="7449096"/>
            </a:xfrm>
            <a:prstGeom prst="rect">
              <a:avLst/>
            </a:prstGeom>
            <a:solidFill>
              <a:srgbClr val="008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à La 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deuxieme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question nous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pouvions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dire que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oui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le data mining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ainsi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que les sciences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predictives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peuvent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apporter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leur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contribution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dirty="0" err="1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domaine</a:t>
              </a:r>
              <a:r>
                <a:rPr lang="en-US" dirty="0" smtClean="0">
                  <a:ln w="0">
                    <a:solidFill>
                      <a:srgbClr val="FFFFFF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dirty="0">
                <a:ln w="0">
                  <a:solidFill>
                    <a:srgbClr val="FFFFFF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67612" y="241463"/>
              <a:ext cx="1376281" cy="2436128"/>
              <a:chOff x="345793" y="953703"/>
              <a:chExt cx="1056563" cy="1847739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>
              <a:xfrm>
                <a:off x="345793" y="1819195"/>
                <a:ext cx="1056563" cy="982247"/>
                <a:chOff x="6312625" y="5445465"/>
                <a:chExt cx="1300356" cy="1208891"/>
              </a:xfrm>
              <a:grpFill/>
            </p:grpSpPr>
            <p:sp>
              <p:nvSpPr>
                <p:cNvPr id="70" name="Oval 69"/>
                <p:cNvSpPr/>
                <p:nvPr/>
              </p:nvSpPr>
              <p:spPr>
                <a:xfrm>
                  <a:off x="6312625" y="6197156"/>
                  <a:ext cx="1300356" cy="457200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443602" y="5445465"/>
                  <a:ext cx="1157020" cy="1157020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6600"/>
                    </a:solidFill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574128" y="2035575"/>
                <a:ext cx="734837" cy="536913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dirty="0">
                    <a:latin typeface="Arial Black" pitchFamily="34" charset="0"/>
                    <a:sym typeface="Wingdings" panose="05000000000000000000" pitchFamily="2" charset="2"/>
                  </a:rPr>
                  <a:t></a:t>
                </a:r>
                <a:endParaRPr lang="en-US" sz="4000" dirty="0">
                  <a:latin typeface="Arial Black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9226" y="953703"/>
                <a:ext cx="734837" cy="536913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dirty="0">
                    <a:latin typeface="Arial Black" pitchFamily="34" charset="0"/>
                    <a:sym typeface="Wingdings" panose="05000000000000000000" pitchFamily="2" charset="2"/>
                  </a:rPr>
                  <a:t></a:t>
                </a:r>
                <a:endParaRPr lang="en-US" sz="4000" dirty="0">
                  <a:latin typeface="Arial Black" pitchFamily="34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98385" y="4481970"/>
            <a:ext cx="8838041" cy="1379423"/>
            <a:chOff x="598326" y="4506387"/>
            <a:chExt cx="8838041" cy="1379423"/>
          </a:xfrm>
        </p:grpSpPr>
        <p:sp>
          <p:nvSpPr>
            <p:cNvPr id="73" name="Parallelogram 5"/>
            <p:cNvSpPr/>
            <p:nvPr/>
          </p:nvSpPr>
          <p:spPr>
            <a:xfrm rot="16200000" flipV="1">
              <a:off x="5069306" y="1466046"/>
              <a:ext cx="1189882" cy="7544241"/>
            </a:xfrm>
            <a:prstGeom prst="rect">
              <a:avLst/>
            </a:prstGeom>
            <a:solidFill>
              <a:srgbClr val="FAC51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Notre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Hypothèse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depart a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été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partiellement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confirmée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car nous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avions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constater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que le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système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UAT ne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assez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données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pour faire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orientation </a:t>
              </a:r>
              <a:r>
                <a:rPr lang="en-US" dirty="0" err="1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parfaite</a:t>
              </a:r>
              <a:r>
                <a:rPr lang="en-US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598326" y="4506387"/>
              <a:ext cx="1393860" cy="1379423"/>
              <a:chOff x="6312625" y="5366686"/>
              <a:chExt cx="1300356" cy="1287670"/>
            </a:xfrm>
            <a:solidFill>
              <a:srgbClr val="FAC519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6312625" y="6197156"/>
                <a:ext cx="1300356" cy="457200"/>
              </a:xfrm>
              <a:prstGeom prst="ellipse">
                <a:avLst/>
              </a:prstGeom>
              <a:grp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366170" y="5366686"/>
                <a:ext cx="1157020" cy="1157020"/>
              </a:xfrm>
              <a:prstGeom prst="ellipse">
                <a:avLst/>
              </a:prstGeom>
              <a:grpFill/>
              <a:ln w="12700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810543" y="4740227"/>
              <a:ext cx="969426" cy="70788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92D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40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4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72009" y="1365332"/>
            <a:ext cx="10106052" cy="808317"/>
            <a:chOff x="794845" y="777261"/>
            <a:chExt cx="10106052" cy="808317"/>
          </a:xfrm>
        </p:grpSpPr>
        <p:sp>
          <p:nvSpPr>
            <p:cNvPr id="30" name="Freeform 29"/>
            <p:cNvSpPr/>
            <p:nvPr/>
          </p:nvSpPr>
          <p:spPr>
            <a:xfrm>
              <a:off x="794845" y="777261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8174" tIns="41339" rIns="445496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b="1" kern="1200" dirty="0" smtClean="0"/>
                <a:t>Probl</a:t>
              </a:r>
              <a:r>
                <a:rPr lang="fr-FR" sz="1200" b="1" dirty="0" smtClean="0"/>
                <a:t>ème</a:t>
              </a:r>
              <a:endParaRPr lang="fr-FR" sz="1200" b="1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640423" y="777262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182" tIns="64008" rIns="468165" bIns="64008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b="1" dirty="0" smtClean="0"/>
                <a:t>Modélisation</a:t>
              </a:r>
              <a:endParaRPr lang="fr-FR" sz="1200" b="1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880109" y="777262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8174" tIns="41339" rIns="445496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b="1" kern="1200" dirty="0" smtClean="0"/>
                <a:t>Déploiement</a:t>
              </a:r>
              <a:endParaRPr lang="fr-FR" sz="1200" b="1" kern="1200" dirty="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82070" y="777262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8174" tIns="41339" rIns="445496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b="1" kern="1200" dirty="0" smtClean="0"/>
                <a:t>Evaluation</a:t>
              </a:r>
              <a:endParaRPr lang="fr-FR" sz="1200" b="1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024914" y="777263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182" tIns="64008" rIns="468165" bIns="64008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b="1" kern="1200" dirty="0" smtClean="0"/>
                <a:t>Préparation</a:t>
              </a:r>
              <a:endParaRPr lang="fr-FR" sz="1200" b="1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426582" y="777262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182" tIns="64008" rIns="468165" bIns="64008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b="1" kern="1200" dirty="0" smtClean="0"/>
                <a:t>Données</a:t>
              </a:r>
              <a:endParaRPr lang="fr-FR" sz="1200" b="1" kern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977034" y="1988230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2622787" y="1943279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234877" y="1955185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5883252" y="1953878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7558708" y="1959454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8" name="Oval 27"/>
          <p:cNvSpPr/>
          <p:nvPr/>
        </p:nvSpPr>
        <p:spPr>
          <a:xfrm>
            <a:off x="9092615" y="1988230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37963" y="2633396"/>
            <a:ext cx="1188970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Problématique</a:t>
            </a:r>
            <a:endParaRPr lang="fr-FR" sz="1400" b="1" dirty="0"/>
          </a:p>
        </p:txBody>
      </p:sp>
      <p:cxnSp>
        <p:nvCxnSpPr>
          <p:cNvPr id="50" name="Straight Connector 49"/>
          <p:cNvCxnSpPr>
            <a:stCxn id="48" idx="2"/>
          </p:cNvCxnSpPr>
          <p:nvPr/>
        </p:nvCxnSpPr>
        <p:spPr>
          <a:xfrm>
            <a:off x="1732448" y="3395396"/>
            <a:ext cx="0" cy="3244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37963" y="37198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hypothèse</a:t>
            </a:r>
            <a:endParaRPr lang="fr-FR" sz="1400" b="1" dirty="0"/>
          </a:p>
        </p:txBody>
      </p:sp>
      <p:cxnSp>
        <p:nvCxnSpPr>
          <p:cNvPr id="52" name="Straight Connector 51"/>
          <p:cNvCxnSpPr>
            <a:stCxn id="51" idx="2"/>
            <a:endCxn id="54" idx="0"/>
          </p:cNvCxnSpPr>
          <p:nvPr/>
        </p:nvCxnSpPr>
        <p:spPr>
          <a:xfrm>
            <a:off x="1732448" y="4481839"/>
            <a:ext cx="0" cy="381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37963" y="48628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Objectif du Travail</a:t>
            </a:r>
            <a:endParaRPr lang="fr-FR" sz="1400" b="1" dirty="0"/>
          </a:p>
        </p:txBody>
      </p:sp>
      <p:cxnSp>
        <p:nvCxnSpPr>
          <p:cNvPr id="59" name="Straight Connector 58"/>
          <p:cNvCxnSpPr>
            <a:endCxn id="48" idx="0"/>
          </p:cNvCxnSpPr>
          <p:nvPr/>
        </p:nvCxnSpPr>
        <p:spPr>
          <a:xfrm>
            <a:off x="1732448" y="2206077"/>
            <a:ext cx="0" cy="4273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48852" y="2633396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Collecte</a:t>
            </a:r>
            <a:endParaRPr lang="fr-FR" b="1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3343337" y="3395396"/>
            <a:ext cx="0" cy="3244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748852" y="37198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</a:t>
            </a:r>
            <a:endParaRPr lang="fr-FR" sz="1400" b="1" dirty="0"/>
          </a:p>
        </p:txBody>
      </p:sp>
      <p:cxnSp>
        <p:nvCxnSpPr>
          <p:cNvPr id="72" name="Straight Connector 71"/>
          <p:cNvCxnSpPr>
            <a:stCxn id="71" idx="2"/>
            <a:endCxn id="73" idx="0"/>
          </p:cNvCxnSpPr>
          <p:nvPr/>
        </p:nvCxnSpPr>
        <p:spPr>
          <a:xfrm>
            <a:off x="3343337" y="4481839"/>
            <a:ext cx="0" cy="381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48852" y="48628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Exploration</a:t>
            </a:r>
            <a:endParaRPr lang="fr-FR" sz="1400" b="1" dirty="0"/>
          </a:p>
        </p:txBody>
      </p:sp>
      <p:cxnSp>
        <p:nvCxnSpPr>
          <p:cNvPr id="74" name="Straight Connector 73"/>
          <p:cNvCxnSpPr>
            <a:stCxn id="73" idx="2"/>
          </p:cNvCxnSpPr>
          <p:nvPr/>
        </p:nvCxnSpPr>
        <p:spPr>
          <a:xfrm>
            <a:off x="3343337" y="5624839"/>
            <a:ext cx="0" cy="3244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748852" y="5949282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Vérification</a:t>
            </a:r>
            <a:endParaRPr lang="fr-FR" sz="1400" b="1" dirty="0"/>
          </a:p>
        </p:txBody>
      </p:sp>
      <p:cxnSp>
        <p:nvCxnSpPr>
          <p:cNvPr id="76" name="Straight Connector 75"/>
          <p:cNvCxnSpPr>
            <a:endCxn id="69" idx="0"/>
          </p:cNvCxnSpPr>
          <p:nvPr/>
        </p:nvCxnSpPr>
        <p:spPr>
          <a:xfrm>
            <a:off x="3343337" y="2206077"/>
            <a:ext cx="0" cy="4273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72820" y="2633396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Sélection</a:t>
            </a:r>
            <a:endParaRPr lang="fr-FR" sz="1600" b="1" dirty="0"/>
          </a:p>
        </p:txBody>
      </p:sp>
      <p:cxnSp>
        <p:nvCxnSpPr>
          <p:cNvPr id="78" name="Straight Connector 77"/>
          <p:cNvCxnSpPr>
            <a:stCxn id="77" idx="2"/>
          </p:cNvCxnSpPr>
          <p:nvPr/>
        </p:nvCxnSpPr>
        <p:spPr>
          <a:xfrm>
            <a:off x="5067305" y="3395396"/>
            <a:ext cx="0" cy="3244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472820" y="37198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nettoyage</a:t>
            </a:r>
            <a:endParaRPr lang="fr-FR" sz="1400" b="1" dirty="0"/>
          </a:p>
        </p:txBody>
      </p:sp>
      <p:cxnSp>
        <p:nvCxnSpPr>
          <p:cNvPr id="80" name="Straight Connector 79"/>
          <p:cNvCxnSpPr>
            <a:stCxn id="79" idx="2"/>
            <a:endCxn id="81" idx="0"/>
          </p:cNvCxnSpPr>
          <p:nvPr/>
        </p:nvCxnSpPr>
        <p:spPr>
          <a:xfrm>
            <a:off x="5067305" y="4481839"/>
            <a:ext cx="0" cy="381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472820" y="48628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Construction</a:t>
            </a:r>
            <a:endParaRPr lang="fr-FR" b="1" dirty="0"/>
          </a:p>
        </p:txBody>
      </p:sp>
      <p:cxnSp>
        <p:nvCxnSpPr>
          <p:cNvPr id="82" name="Straight Connector 81"/>
          <p:cNvCxnSpPr>
            <a:stCxn id="81" idx="2"/>
          </p:cNvCxnSpPr>
          <p:nvPr/>
        </p:nvCxnSpPr>
        <p:spPr>
          <a:xfrm>
            <a:off x="5067305" y="5624839"/>
            <a:ext cx="0" cy="3244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472820" y="5949282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Analyse</a:t>
            </a:r>
            <a:endParaRPr lang="fr-FR" b="1" dirty="0"/>
          </a:p>
        </p:txBody>
      </p:sp>
      <p:cxnSp>
        <p:nvCxnSpPr>
          <p:cNvPr id="84" name="Straight Connector 83"/>
          <p:cNvCxnSpPr>
            <a:endCxn id="77" idx="0"/>
          </p:cNvCxnSpPr>
          <p:nvPr/>
        </p:nvCxnSpPr>
        <p:spPr>
          <a:xfrm>
            <a:off x="5067305" y="2206077"/>
            <a:ext cx="0" cy="4273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96788" y="484892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 smtClean="0"/>
          </a:p>
          <a:p>
            <a:pPr algn="ctr"/>
            <a:r>
              <a:rPr lang="fr-FR" sz="1200" b="1" dirty="0" smtClean="0"/>
              <a:t>Entrainement</a:t>
            </a:r>
            <a:endParaRPr lang="fr-FR" sz="1200" b="1" dirty="0"/>
          </a:p>
          <a:p>
            <a:pPr algn="ctr"/>
            <a:endParaRPr lang="fr-FR" sz="1200" b="1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6196788" y="37198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Choix du Modèle </a:t>
            </a:r>
            <a:endParaRPr lang="fr-FR" b="1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6789480" y="3389796"/>
            <a:ext cx="0" cy="3244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5" idx="0"/>
          </p:cNvCxnSpPr>
          <p:nvPr/>
        </p:nvCxnSpPr>
        <p:spPr>
          <a:xfrm>
            <a:off x="6791273" y="4421610"/>
            <a:ext cx="0" cy="4273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689449" y="2627796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Train</a:t>
            </a:r>
            <a:endParaRPr lang="fr-FR" b="1" dirty="0"/>
          </a:p>
        </p:txBody>
      </p:sp>
      <p:cxnSp>
        <p:nvCxnSpPr>
          <p:cNvPr id="94" name="Straight Connector 93"/>
          <p:cNvCxnSpPr>
            <a:stCxn id="93" idx="2"/>
          </p:cNvCxnSpPr>
          <p:nvPr/>
        </p:nvCxnSpPr>
        <p:spPr>
          <a:xfrm>
            <a:off x="8283934" y="3389796"/>
            <a:ext cx="0" cy="3244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689449" y="37142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Test</a:t>
            </a:r>
            <a:endParaRPr lang="fr-FR" b="1" dirty="0"/>
          </a:p>
        </p:txBody>
      </p:sp>
      <p:cxnSp>
        <p:nvCxnSpPr>
          <p:cNvPr id="96" name="Straight Connector 95"/>
          <p:cNvCxnSpPr>
            <a:stCxn id="95" idx="2"/>
            <a:endCxn id="97" idx="0"/>
          </p:cNvCxnSpPr>
          <p:nvPr/>
        </p:nvCxnSpPr>
        <p:spPr>
          <a:xfrm>
            <a:off x="8283934" y="4476239"/>
            <a:ext cx="0" cy="381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689449" y="48572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CV</a:t>
            </a:r>
            <a:endParaRPr lang="fr-FR" b="1" dirty="0"/>
          </a:p>
        </p:txBody>
      </p:sp>
      <p:cxnSp>
        <p:nvCxnSpPr>
          <p:cNvPr id="100" name="Straight Connector 99"/>
          <p:cNvCxnSpPr>
            <a:endCxn id="93" idx="0"/>
          </p:cNvCxnSpPr>
          <p:nvPr/>
        </p:nvCxnSpPr>
        <p:spPr>
          <a:xfrm>
            <a:off x="8283934" y="2200477"/>
            <a:ext cx="0" cy="4273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228257" y="2627796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TDD</a:t>
            </a:r>
            <a:endParaRPr lang="fr-FR" b="1" dirty="0"/>
          </a:p>
        </p:txBody>
      </p:sp>
      <p:cxnSp>
        <p:nvCxnSpPr>
          <p:cNvPr id="102" name="Straight Connector 101"/>
          <p:cNvCxnSpPr>
            <a:stCxn id="101" idx="2"/>
          </p:cNvCxnSpPr>
          <p:nvPr/>
        </p:nvCxnSpPr>
        <p:spPr>
          <a:xfrm>
            <a:off x="9822742" y="3389796"/>
            <a:ext cx="0" cy="3244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28257" y="37142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Développent</a:t>
            </a:r>
            <a:endParaRPr lang="fr-FR" sz="1200" b="1" dirty="0"/>
          </a:p>
        </p:txBody>
      </p:sp>
      <p:cxnSp>
        <p:nvCxnSpPr>
          <p:cNvPr id="104" name="Straight Connector 103"/>
          <p:cNvCxnSpPr>
            <a:stCxn id="103" idx="2"/>
            <a:endCxn id="105" idx="0"/>
          </p:cNvCxnSpPr>
          <p:nvPr/>
        </p:nvCxnSpPr>
        <p:spPr>
          <a:xfrm>
            <a:off x="9822742" y="4476239"/>
            <a:ext cx="0" cy="381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228257" y="4857239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Déploiement</a:t>
            </a:r>
            <a:endParaRPr lang="fr-FR" sz="1200" b="1" dirty="0"/>
          </a:p>
        </p:txBody>
      </p:sp>
      <p:cxnSp>
        <p:nvCxnSpPr>
          <p:cNvPr id="108" name="Straight Connector 107"/>
          <p:cNvCxnSpPr>
            <a:endCxn id="101" idx="0"/>
          </p:cNvCxnSpPr>
          <p:nvPr/>
        </p:nvCxnSpPr>
        <p:spPr>
          <a:xfrm>
            <a:off x="9822742" y="2200477"/>
            <a:ext cx="0" cy="4273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203237" y="2627796"/>
            <a:ext cx="118897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Echantillonnage</a:t>
            </a:r>
            <a:endParaRPr lang="fr-FR" sz="1000" b="1" dirty="0"/>
          </a:p>
        </p:txBody>
      </p:sp>
      <p:cxnSp>
        <p:nvCxnSpPr>
          <p:cNvPr id="114" name="Straight Connector 113"/>
          <p:cNvCxnSpPr>
            <a:endCxn id="113" idx="0"/>
          </p:cNvCxnSpPr>
          <p:nvPr/>
        </p:nvCxnSpPr>
        <p:spPr>
          <a:xfrm>
            <a:off x="6797722" y="2200477"/>
            <a:ext cx="0" cy="4273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 txBox="1">
            <a:spLocks/>
          </p:cNvSpPr>
          <p:nvPr/>
        </p:nvSpPr>
        <p:spPr>
          <a:xfrm>
            <a:off x="2679010" y="7320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/>
              <a:t>RESUME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940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4" grpId="0" animBg="1"/>
      <p:bldP spid="69" grpId="0" animBg="1"/>
      <p:bldP spid="71" grpId="0" animBg="1"/>
      <p:bldP spid="73" grpId="0" animBg="1"/>
      <p:bldP spid="75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7" grpId="0" animBg="1"/>
      <p:bldP spid="93" grpId="0" animBg="1"/>
      <p:bldP spid="95" grpId="0" animBg="1"/>
      <p:bldP spid="97" grpId="0" animBg="1"/>
      <p:bldP spid="101" grpId="0" animBg="1"/>
      <p:bldP spid="103" grpId="0" animBg="1"/>
      <p:bldP spid="105" grpId="0" animBg="1"/>
      <p:bldP spid="1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9332898" y="4261329"/>
            <a:ext cx="249911" cy="102523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5980098" y="4283100"/>
            <a:ext cx="249911" cy="102523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207697" y="1447801"/>
            <a:ext cx="1776606" cy="2835299"/>
            <a:chOff x="1903412" y="1676400"/>
            <a:chExt cx="1776606" cy="2835299"/>
          </a:xfrm>
          <a:solidFill>
            <a:schemeClr val="bg1"/>
          </a:solidFill>
        </p:grpSpPr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4" name="Rectangle 83"/>
          <p:cNvSpPr/>
          <p:nvPr/>
        </p:nvSpPr>
        <p:spPr>
          <a:xfrm>
            <a:off x="4638473" y="4495800"/>
            <a:ext cx="2924141" cy="2084294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moins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bonne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que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nous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trouvions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plus des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données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on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peut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l’ameliorer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(Nous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recomendons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à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l’ulpgl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mettre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place un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systeme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performant de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collecte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données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80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560497" y="1447801"/>
            <a:ext cx="1776606" cy="2835299"/>
            <a:chOff x="1903412" y="1676400"/>
            <a:chExt cx="1776606" cy="2835299"/>
          </a:xfrm>
          <a:solidFill>
            <a:schemeClr val="bg1"/>
          </a:solidFill>
        </p:grpSpPr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5"/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6"/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7"/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8"/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9"/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2627298" y="4267201"/>
            <a:ext cx="249911" cy="102523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54897" y="1356125"/>
            <a:ext cx="1776606" cy="3018652"/>
            <a:chOff x="1903412" y="1676400"/>
            <a:chExt cx="1776606" cy="2835299"/>
          </a:xfrm>
          <a:solidFill>
            <a:schemeClr val="bg1"/>
          </a:solidFill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1225897" y="4517804"/>
            <a:ext cx="3021310" cy="206229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mauvaise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nouvelle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que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notre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modèle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n’est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pas parfait et on ne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peut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pas se baser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uniquemen</a:t>
            </a:r>
            <a:r>
              <a:rPr lang="en-US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sur </a:t>
            </a:r>
            <a:r>
              <a:rPr lang="en-US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lui</a:t>
            </a:r>
            <a:r>
              <a:rPr lang="en-US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pour faire </a:t>
            </a:r>
            <a:r>
              <a:rPr lang="en-US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s’orienter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953880" y="4495800"/>
            <a:ext cx="2971800" cy="208429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La Bonne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que : le Travail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open source 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(nous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avions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constituer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un point de depart pour un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enorme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project ).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Tous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chercheur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peut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aporter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pierre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à edifice</a:t>
            </a:r>
            <a:endParaRPr lang="en-US" sz="180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2477576" y="173776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/>
              <a:t>INSSUFISANCES ET AMELIORATIONS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4842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4" grpId="0" animBg="1"/>
      <p:bldP spid="83" grpId="0" animBg="1"/>
      <p:bldP spid="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84610" y="2537500"/>
            <a:ext cx="1190308" cy="132354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1763" y="2912597"/>
            <a:ext cx="1008112" cy="1120957"/>
          </a:xfrm>
          <a:prstGeom prst="rect">
            <a:avLst/>
          </a:prstGeom>
          <a:solidFill>
            <a:srgbClr val="DB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5155" y="1098352"/>
            <a:ext cx="1008112" cy="1120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VOS QUESTION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1944" y="692696"/>
            <a:ext cx="6154831" cy="4007755"/>
            <a:chOff x="9516954" y="5115728"/>
            <a:chExt cx="2348038" cy="1528939"/>
          </a:xfrm>
        </p:grpSpPr>
        <p:sp>
          <p:nvSpPr>
            <p:cNvPr id="5" name="Freeform 631"/>
            <p:cNvSpPr>
              <a:spLocks noEditPoints="1"/>
            </p:cNvSpPr>
            <p:nvPr/>
          </p:nvSpPr>
          <p:spPr bwMode="auto">
            <a:xfrm flipH="1">
              <a:off x="9516954" y="5671706"/>
              <a:ext cx="1115796" cy="806168"/>
            </a:xfrm>
            <a:custGeom>
              <a:avLst/>
              <a:gdLst>
                <a:gd name="T0" fmla="*/ 352 w 3853"/>
                <a:gd name="T1" fmla="*/ 2444 h 3250"/>
                <a:gd name="T2" fmla="*/ 142 w 3853"/>
                <a:gd name="T3" fmla="*/ 2131 h 3250"/>
                <a:gd name="T4" fmla="*/ 24 w 3853"/>
                <a:gd name="T5" fmla="*/ 1781 h 3250"/>
                <a:gd name="T6" fmla="*/ 4 w 3853"/>
                <a:gd name="T7" fmla="*/ 1451 h 3250"/>
                <a:gd name="T8" fmla="*/ 79 w 3853"/>
                <a:gd name="T9" fmla="*/ 1103 h 3250"/>
                <a:gd name="T10" fmla="*/ 241 w 3853"/>
                <a:gd name="T11" fmla="*/ 788 h 3250"/>
                <a:gd name="T12" fmla="*/ 481 w 3853"/>
                <a:gd name="T13" fmla="*/ 515 h 3250"/>
                <a:gd name="T14" fmla="*/ 787 w 3853"/>
                <a:gd name="T15" fmla="*/ 290 h 3250"/>
                <a:gd name="T16" fmla="*/ 1149 w 3853"/>
                <a:gd name="T17" fmla="*/ 124 h 3250"/>
                <a:gd name="T18" fmla="*/ 1553 w 3853"/>
                <a:gd name="T19" fmla="*/ 24 h 3250"/>
                <a:gd name="T20" fmla="*/ 1989 w 3853"/>
                <a:gd name="T21" fmla="*/ 1 h 3250"/>
                <a:gd name="T22" fmla="*/ 2376 w 3853"/>
                <a:gd name="T23" fmla="*/ 47 h 3250"/>
                <a:gd name="T24" fmla="*/ 2776 w 3853"/>
                <a:gd name="T25" fmla="*/ 168 h 3250"/>
                <a:gd name="T26" fmla="*/ 3129 w 3853"/>
                <a:gd name="T27" fmla="*/ 354 h 3250"/>
                <a:gd name="T28" fmla="*/ 3424 w 3853"/>
                <a:gd name="T29" fmla="*/ 595 h 3250"/>
                <a:gd name="T30" fmla="*/ 3649 w 3853"/>
                <a:gd name="T31" fmla="*/ 881 h 3250"/>
                <a:gd name="T32" fmla="*/ 3796 w 3853"/>
                <a:gd name="T33" fmla="*/ 1204 h 3250"/>
                <a:gd name="T34" fmla="*/ 3853 w 3853"/>
                <a:gd name="T35" fmla="*/ 1552 h 3250"/>
                <a:gd name="T36" fmla="*/ 3821 w 3853"/>
                <a:gd name="T37" fmla="*/ 1870 h 3250"/>
                <a:gd name="T38" fmla="*/ 3696 w 3853"/>
                <a:gd name="T39" fmla="*/ 2200 h 3250"/>
                <a:gd name="T40" fmla="*/ 3489 w 3853"/>
                <a:gd name="T41" fmla="*/ 2494 h 3250"/>
                <a:gd name="T42" fmla="*/ 3211 w 3853"/>
                <a:gd name="T43" fmla="*/ 2741 h 3250"/>
                <a:gd name="T44" fmla="*/ 2872 w 3853"/>
                <a:gd name="T45" fmla="*/ 2935 h 3250"/>
                <a:gd name="T46" fmla="*/ 2486 w 3853"/>
                <a:gd name="T47" fmla="*/ 3064 h 3250"/>
                <a:gd name="T48" fmla="*/ 2062 w 3853"/>
                <a:gd name="T49" fmla="*/ 3123 h 3250"/>
                <a:gd name="T50" fmla="*/ 1665 w 3853"/>
                <a:gd name="T51" fmla="*/ 3107 h 3250"/>
                <a:gd name="T52" fmla="*/ 1238 w 3853"/>
                <a:gd name="T53" fmla="*/ 3015 h 3250"/>
                <a:gd name="T54" fmla="*/ 879 w 3853"/>
                <a:gd name="T55" fmla="*/ 3077 h 3250"/>
                <a:gd name="T56" fmla="*/ 453 w 3853"/>
                <a:gd name="T57" fmla="*/ 3208 h 3250"/>
                <a:gd name="T58" fmla="*/ 48 w 3853"/>
                <a:gd name="T59" fmla="*/ 3250 h 3250"/>
                <a:gd name="T60" fmla="*/ 174 w 3853"/>
                <a:gd name="T61" fmla="*/ 3178 h 3250"/>
                <a:gd name="T62" fmla="*/ 383 w 3853"/>
                <a:gd name="T63" fmla="*/ 2998 h 3250"/>
                <a:gd name="T64" fmla="*/ 571 w 3853"/>
                <a:gd name="T65" fmla="*/ 2657 h 3250"/>
                <a:gd name="T66" fmla="*/ 1862 w 3853"/>
                <a:gd name="T67" fmla="*/ 2475 h 3250"/>
                <a:gd name="T68" fmla="*/ 1965 w 3853"/>
                <a:gd name="T69" fmla="*/ 2369 h 3250"/>
                <a:gd name="T70" fmla="*/ 1954 w 3853"/>
                <a:gd name="T71" fmla="*/ 2237 h 3250"/>
                <a:gd name="T72" fmla="*/ 1832 w 3853"/>
                <a:gd name="T73" fmla="*/ 2150 h 3250"/>
                <a:gd name="T74" fmla="*/ 1699 w 3853"/>
                <a:gd name="T75" fmla="*/ 2173 h 3250"/>
                <a:gd name="T76" fmla="*/ 1623 w 3853"/>
                <a:gd name="T77" fmla="*/ 2281 h 3250"/>
                <a:gd name="T78" fmla="*/ 1658 w 3853"/>
                <a:gd name="T79" fmla="*/ 2423 h 3250"/>
                <a:gd name="T80" fmla="*/ 1784 w 3853"/>
                <a:gd name="T81" fmla="*/ 1717 h 3250"/>
                <a:gd name="T82" fmla="*/ 1845 w 3853"/>
                <a:gd name="T83" fmla="*/ 1874 h 3250"/>
                <a:gd name="T84" fmla="*/ 1834 w 3853"/>
                <a:gd name="T85" fmla="*/ 1988 h 3250"/>
                <a:gd name="T86" fmla="*/ 2005 w 3853"/>
                <a:gd name="T87" fmla="*/ 1889 h 3250"/>
                <a:gd name="T88" fmla="*/ 2058 w 3853"/>
                <a:gd name="T89" fmla="*/ 1734 h 3250"/>
                <a:gd name="T90" fmla="*/ 2006 w 3853"/>
                <a:gd name="T91" fmla="*/ 1568 h 3250"/>
                <a:gd name="T92" fmla="*/ 1899 w 3853"/>
                <a:gd name="T93" fmla="*/ 1318 h 3250"/>
                <a:gd name="T94" fmla="*/ 1926 w 3853"/>
                <a:gd name="T95" fmla="*/ 1108 h 3250"/>
                <a:gd name="T96" fmla="*/ 2030 w 3853"/>
                <a:gd name="T97" fmla="*/ 963 h 3250"/>
                <a:gd name="T98" fmla="*/ 2135 w 3853"/>
                <a:gd name="T99" fmla="*/ 925 h 3250"/>
                <a:gd name="T100" fmla="*/ 2248 w 3853"/>
                <a:gd name="T101" fmla="*/ 938 h 3250"/>
                <a:gd name="T102" fmla="*/ 2354 w 3853"/>
                <a:gd name="T103" fmla="*/ 1002 h 3250"/>
                <a:gd name="T104" fmla="*/ 2411 w 3853"/>
                <a:gd name="T105" fmla="*/ 1114 h 3250"/>
                <a:gd name="T106" fmla="*/ 2411 w 3853"/>
                <a:gd name="T107" fmla="*/ 1295 h 3250"/>
                <a:gd name="T108" fmla="*/ 2490 w 3853"/>
                <a:gd name="T109" fmla="*/ 992 h 3250"/>
                <a:gd name="T110" fmla="*/ 2226 w 3853"/>
                <a:gd name="T111" fmla="*/ 834 h 3250"/>
                <a:gd name="T112" fmla="*/ 1965 w 3853"/>
                <a:gd name="T113" fmla="*/ 793 h 3250"/>
                <a:gd name="T114" fmla="*/ 1745 w 3853"/>
                <a:gd name="T115" fmla="*/ 830 h 3250"/>
                <a:gd name="T116" fmla="*/ 1593 w 3853"/>
                <a:gd name="T117" fmla="*/ 944 h 3250"/>
                <a:gd name="T118" fmla="*/ 1520 w 3853"/>
                <a:gd name="T119" fmla="*/ 1106 h 3250"/>
                <a:gd name="T120" fmla="*/ 1526 w 3853"/>
                <a:gd name="T121" fmla="*/ 1290 h 3250"/>
                <a:gd name="T122" fmla="*/ 1680 w 3853"/>
                <a:gd name="T123" fmla="*/ 1561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3" h="3250">
                  <a:moveTo>
                    <a:pt x="571" y="2657"/>
                  </a:moveTo>
                  <a:lnTo>
                    <a:pt x="571" y="2657"/>
                  </a:lnTo>
                  <a:lnTo>
                    <a:pt x="536" y="2629"/>
                  </a:lnTo>
                  <a:lnTo>
                    <a:pt x="504" y="2600"/>
                  </a:lnTo>
                  <a:lnTo>
                    <a:pt x="471" y="2570"/>
                  </a:lnTo>
                  <a:lnTo>
                    <a:pt x="440" y="2539"/>
                  </a:lnTo>
                  <a:lnTo>
                    <a:pt x="409" y="2508"/>
                  </a:lnTo>
                  <a:lnTo>
                    <a:pt x="380" y="2477"/>
                  </a:lnTo>
                  <a:lnTo>
                    <a:pt x="352" y="2444"/>
                  </a:lnTo>
                  <a:lnTo>
                    <a:pt x="324" y="2412"/>
                  </a:lnTo>
                  <a:lnTo>
                    <a:pt x="298" y="2379"/>
                  </a:lnTo>
                  <a:lnTo>
                    <a:pt x="273" y="2345"/>
                  </a:lnTo>
                  <a:lnTo>
                    <a:pt x="248" y="2310"/>
                  </a:lnTo>
                  <a:lnTo>
                    <a:pt x="224" y="2276"/>
                  </a:lnTo>
                  <a:lnTo>
                    <a:pt x="203" y="2240"/>
                  </a:lnTo>
                  <a:lnTo>
                    <a:pt x="182" y="2205"/>
                  </a:lnTo>
                  <a:lnTo>
                    <a:pt x="162" y="2168"/>
                  </a:lnTo>
                  <a:lnTo>
                    <a:pt x="142" y="2131"/>
                  </a:lnTo>
                  <a:lnTo>
                    <a:pt x="124" y="2093"/>
                  </a:lnTo>
                  <a:lnTo>
                    <a:pt x="108" y="2056"/>
                  </a:lnTo>
                  <a:lnTo>
                    <a:pt x="92" y="2018"/>
                  </a:lnTo>
                  <a:lnTo>
                    <a:pt x="77" y="1979"/>
                  </a:lnTo>
                  <a:lnTo>
                    <a:pt x="64" y="1940"/>
                  </a:lnTo>
                  <a:lnTo>
                    <a:pt x="52" y="1901"/>
                  </a:lnTo>
                  <a:lnTo>
                    <a:pt x="41" y="1861"/>
                  </a:lnTo>
                  <a:lnTo>
                    <a:pt x="31" y="1821"/>
                  </a:lnTo>
                  <a:lnTo>
                    <a:pt x="24" y="1781"/>
                  </a:lnTo>
                  <a:lnTo>
                    <a:pt x="17" y="1740"/>
                  </a:lnTo>
                  <a:lnTo>
                    <a:pt x="11" y="1699"/>
                  </a:lnTo>
                  <a:lnTo>
                    <a:pt x="7" y="1658"/>
                  </a:lnTo>
                  <a:lnTo>
                    <a:pt x="3" y="1617"/>
                  </a:lnTo>
                  <a:lnTo>
                    <a:pt x="1" y="1575"/>
                  </a:lnTo>
                  <a:lnTo>
                    <a:pt x="1" y="1533"/>
                  </a:lnTo>
                  <a:lnTo>
                    <a:pt x="2" y="1491"/>
                  </a:lnTo>
                  <a:lnTo>
                    <a:pt x="2" y="1491"/>
                  </a:lnTo>
                  <a:lnTo>
                    <a:pt x="4" y="1451"/>
                  </a:lnTo>
                  <a:lnTo>
                    <a:pt x="8" y="1411"/>
                  </a:lnTo>
                  <a:lnTo>
                    <a:pt x="12" y="1371"/>
                  </a:lnTo>
                  <a:lnTo>
                    <a:pt x="18" y="1332"/>
                  </a:lnTo>
                  <a:lnTo>
                    <a:pt x="26" y="1293"/>
                  </a:lnTo>
                  <a:lnTo>
                    <a:pt x="34" y="1254"/>
                  </a:lnTo>
                  <a:lnTo>
                    <a:pt x="43" y="1215"/>
                  </a:lnTo>
                  <a:lnTo>
                    <a:pt x="54" y="1178"/>
                  </a:lnTo>
                  <a:lnTo>
                    <a:pt x="65" y="1140"/>
                  </a:lnTo>
                  <a:lnTo>
                    <a:pt x="79" y="1103"/>
                  </a:lnTo>
                  <a:lnTo>
                    <a:pt x="92" y="1066"/>
                  </a:lnTo>
                  <a:lnTo>
                    <a:pt x="107" y="1030"/>
                  </a:lnTo>
                  <a:lnTo>
                    <a:pt x="123" y="994"/>
                  </a:lnTo>
                  <a:lnTo>
                    <a:pt x="140" y="958"/>
                  </a:lnTo>
                  <a:lnTo>
                    <a:pt x="158" y="924"/>
                  </a:lnTo>
                  <a:lnTo>
                    <a:pt x="177" y="889"/>
                  </a:lnTo>
                  <a:lnTo>
                    <a:pt x="197" y="855"/>
                  </a:lnTo>
                  <a:lnTo>
                    <a:pt x="219" y="821"/>
                  </a:lnTo>
                  <a:lnTo>
                    <a:pt x="241" y="788"/>
                  </a:lnTo>
                  <a:lnTo>
                    <a:pt x="264" y="755"/>
                  </a:lnTo>
                  <a:lnTo>
                    <a:pt x="288" y="723"/>
                  </a:lnTo>
                  <a:lnTo>
                    <a:pt x="313" y="692"/>
                  </a:lnTo>
                  <a:lnTo>
                    <a:pt x="339" y="660"/>
                  </a:lnTo>
                  <a:lnTo>
                    <a:pt x="366" y="630"/>
                  </a:lnTo>
                  <a:lnTo>
                    <a:pt x="394" y="600"/>
                  </a:lnTo>
                  <a:lnTo>
                    <a:pt x="422" y="571"/>
                  </a:lnTo>
                  <a:lnTo>
                    <a:pt x="451" y="543"/>
                  </a:lnTo>
                  <a:lnTo>
                    <a:pt x="481" y="515"/>
                  </a:lnTo>
                  <a:lnTo>
                    <a:pt x="513" y="487"/>
                  </a:lnTo>
                  <a:lnTo>
                    <a:pt x="544" y="460"/>
                  </a:lnTo>
                  <a:lnTo>
                    <a:pt x="577" y="434"/>
                  </a:lnTo>
                  <a:lnTo>
                    <a:pt x="610" y="408"/>
                  </a:lnTo>
                  <a:lnTo>
                    <a:pt x="644" y="383"/>
                  </a:lnTo>
                  <a:lnTo>
                    <a:pt x="679" y="359"/>
                  </a:lnTo>
                  <a:lnTo>
                    <a:pt x="715" y="335"/>
                  </a:lnTo>
                  <a:lnTo>
                    <a:pt x="750" y="312"/>
                  </a:lnTo>
                  <a:lnTo>
                    <a:pt x="787" y="290"/>
                  </a:lnTo>
                  <a:lnTo>
                    <a:pt x="826" y="268"/>
                  </a:lnTo>
                  <a:lnTo>
                    <a:pt x="864" y="248"/>
                  </a:lnTo>
                  <a:lnTo>
                    <a:pt x="902" y="227"/>
                  </a:lnTo>
                  <a:lnTo>
                    <a:pt x="942" y="208"/>
                  </a:lnTo>
                  <a:lnTo>
                    <a:pt x="982" y="190"/>
                  </a:lnTo>
                  <a:lnTo>
                    <a:pt x="1023" y="172"/>
                  </a:lnTo>
                  <a:lnTo>
                    <a:pt x="1065" y="155"/>
                  </a:lnTo>
                  <a:lnTo>
                    <a:pt x="1106" y="139"/>
                  </a:lnTo>
                  <a:lnTo>
                    <a:pt x="1149" y="124"/>
                  </a:lnTo>
                  <a:lnTo>
                    <a:pt x="1191" y="110"/>
                  </a:lnTo>
                  <a:lnTo>
                    <a:pt x="1235" y="96"/>
                  </a:lnTo>
                  <a:lnTo>
                    <a:pt x="1279" y="83"/>
                  </a:lnTo>
                  <a:lnTo>
                    <a:pt x="1324" y="71"/>
                  </a:lnTo>
                  <a:lnTo>
                    <a:pt x="1369" y="60"/>
                  </a:lnTo>
                  <a:lnTo>
                    <a:pt x="1415" y="50"/>
                  </a:lnTo>
                  <a:lnTo>
                    <a:pt x="1459" y="41"/>
                  </a:lnTo>
                  <a:lnTo>
                    <a:pt x="1507" y="32"/>
                  </a:lnTo>
                  <a:lnTo>
                    <a:pt x="1553" y="24"/>
                  </a:lnTo>
                  <a:lnTo>
                    <a:pt x="1600" y="18"/>
                  </a:lnTo>
                  <a:lnTo>
                    <a:pt x="1648" y="13"/>
                  </a:lnTo>
                  <a:lnTo>
                    <a:pt x="1695" y="8"/>
                  </a:lnTo>
                  <a:lnTo>
                    <a:pt x="1743" y="4"/>
                  </a:lnTo>
                  <a:lnTo>
                    <a:pt x="1793" y="2"/>
                  </a:lnTo>
                  <a:lnTo>
                    <a:pt x="1841" y="0"/>
                  </a:lnTo>
                  <a:lnTo>
                    <a:pt x="1890" y="0"/>
                  </a:lnTo>
                  <a:lnTo>
                    <a:pt x="1940" y="0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2039" y="3"/>
                  </a:lnTo>
                  <a:lnTo>
                    <a:pt x="2089" y="6"/>
                  </a:lnTo>
                  <a:lnTo>
                    <a:pt x="2137" y="10"/>
                  </a:lnTo>
                  <a:lnTo>
                    <a:pt x="2185" y="16"/>
                  </a:lnTo>
                  <a:lnTo>
                    <a:pt x="2233" y="22"/>
                  </a:lnTo>
                  <a:lnTo>
                    <a:pt x="2282" y="30"/>
                  </a:lnTo>
                  <a:lnTo>
                    <a:pt x="2329" y="37"/>
                  </a:lnTo>
                  <a:lnTo>
                    <a:pt x="2376" y="47"/>
                  </a:lnTo>
                  <a:lnTo>
                    <a:pt x="2422" y="57"/>
                  </a:lnTo>
                  <a:lnTo>
                    <a:pt x="2468" y="68"/>
                  </a:lnTo>
                  <a:lnTo>
                    <a:pt x="2514" y="79"/>
                  </a:lnTo>
                  <a:lnTo>
                    <a:pt x="2559" y="92"/>
                  </a:lnTo>
                  <a:lnTo>
                    <a:pt x="2604" y="105"/>
                  </a:lnTo>
                  <a:lnTo>
                    <a:pt x="2647" y="120"/>
                  </a:lnTo>
                  <a:lnTo>
                    <a:pt x="2691" y="136"/>
                  </a:lnTo>
                  <a:lnTo>
                    <a:pt x="2734" y="151"/>
                  </a:lnTo>
                  <a:lnTo>
                    <a:pt x="2776" y="168"/>
                  </a:lnTo>
                  <a:lnTo>
                    <a:pt x="2818" y="185"/>
                  </a:lnTo>
                  <a:lnTo>
                    <a:pt x="2858" y="204"/>
                  </a:lnTo>
                  <a:lnTo>
                    <a:pt x="2900" y="223"/>
                  </a:lnTo>
                  <a:lnTo>
                    <a:pt x="2939" y="243"/>
                  </a:lnTo>
                  <a:lnTo>
                    <a:pt x="2978" y="264"/>
                  </a:lnTo>
                  <a:lnTo>
                    <a:pt x="3018" y="285"/>
                  </a:lnTo>
                  <a:lnTo>
                    <a:pt x="3055" y="307"/>
                  </a:lnTo>
                  <a:lnTo>
                    <a:pt x="3092" y="330"/>
                  </a:lnTo>
                  <a:lnTo>
                    <a:pt x="3129" y="354"/>
                  </a:lnTo>
                  <a:lnTo>
                    <a:pt x="3165" y="378"/>
                  </a:lnTo>
                  <a:lnTo>
                    <a:pt x="3199" y="402"/>
                  </a:lnTo>
                  <a:lnTo>
                    <a:pt x="3234" y="428"/>
                  </a:lnTo>
                  <a:lnTo>
                    <a:pt x="3268" y="454"/>
                  </a:lnTo>
                  <a:lnTo>
                    <a:pt x="3300" y="481"/>
                  </a:lnTo>
                  <a:lnTo>
                    <a:pt x="3333" y="508"/>
                  </a:lnTo>
                  <a:lnTo>
                    <a:pt x="3363" y="536"/>
                  </a:lnTo>
                  <a:lnTo>
                    <a:pt x="3393" y="565"/>
                  </a:lnTo>
                  <a:lnTo>
                    <a:pt x="3424" y="595"/>
                  </a:lnTo>
                  <a:lnTo>
                    <a:pt x="3452" y="624"/>
                  </a:lnTo>
                  <a:lnTo>
                    <a:pt x="3480" y="654"/>
                  </a:lnTo>
                  <a:lnTo>
                    <a:pt x="3507" y="685"/>
                  </a:lnTo>
                  <a:lnTo>
                    <a:pt x="3533" y="717"/>
                  </a:lnTo>
                  <a:lnTo>
                    <a:pt x="3558" y="748"/>
                  </a:lnTo>
                  <a:lnTo>
                    <a:pt x="3582" y="780"/>
                  </a:lnTo>
                  <a:lnTo>
                    <a:pt x="3605" y="814"/>
                  </a:lnTo>
                  <a:lnTo>
                    <a:pt x="3628" y="846"/>
                  </a:lnTo>
                  <a:lnTo>
                    <a:pt x="3649" y="881"/>
                  </a:lnTo>
                  <a:lnTo>
                    <a:pt x="3669" y="914"/>
                  </a:lnTo>
                  <a:lnTo>
                    <a:pt x="3690" y="950"/>
                  </a:lnTo>
                  <a:lnTo>
                    <a:pt x="3708" y="984"/>
                  </a:lnTo>
                  <a:lnTo>
                    <a:pt x="3725" y="1020"/>
                  </a:lnTo>
                  <a:lnTo>
                    <a:pt x="3741" y="1056"/>
                  </a:lnTo>
                  <a:lnTo>
                    <a:pt x="3757" y="1092"/>
                  </a:lnTo>
                  <a:lnTo>
                    <a:pt x="3771" y="1129"/>
                  </a:lnTo>
                  <a:lnTo>
                    <a:pt x="3784" y="1166"/>
                  </a:lnTo>
                  <a:lnTo>
                    <a:pt x="3796" y="1204"/>
                  </a:lnTo>
                  <a:lnTo>
                    <a:pt x="3807" y="1240"/>
                  </a:lnTo>
                  <a:lnTo>
                    <a:pt x="3816" y="1279"/>
                  </a:lnTo>
                  <a:lnTo>
                    <a:pt x="3825" y="1317"/>
                  </a:lnTo>
                  <a:lnTo>
                    <a:pt x="3833" y="1356"/>
                  </a:lnTo>
                  <a:lnTo>
                    <a:pt x="3840" y="1395"/>
                  </a:lnTo>
                  <a:lnTo>
                    <a:pt x="3844" y="1434"/>
                  </a:lnTo>
                  <a:lnTo>
                    <a:pt x="3849" y="1474"/>
                  </a:lnTo>
                  <a:lnTo>
                    <a:pt x="3851" y="1512"/>
                  </a:lnTo>
                  <a:lnTo>
                    <a:pt x="3853" y="1552"/>
                  </a:lnTo>
                  <a:lnTo>
                    <a:pt x="3853" y="1593"/>
                  </a:lnTo>
                  <a:lnTo>
                    <a:pt x="3852" y="1633"/>
                  </a:lnTo>
                  <a:lnTo>
                    <a:pt x="3852" y="1633"/>
                  </a:lnTo>
                  <a:lnTo>
                    <a:pt x="3850" y="1673"/>
                  </a:lnTo>
                  <a:lnTo>
                    <a:pt x="3847" y="1713"/>
                  </a:lnTo>
                  <a:lnTo>
                    <a:pt x="3842" y="1753"/>
                  </a:lnTo>
                  <a:lnTo>
                    <a:pt x="3835" y="1792"/>
                  </a:lnTo>
                  <a:lnTo>
                    <a:pt x="3829" y="1831"/>
                  </a:lnTo>
                  <a:lnTo>
                    <a:pt x="3821" y="1870"/>
                  </a:lnTo>
                  <a:lnTo>
                    <a:pt x="3811" y="1909"/>
                  </a:lnTo>
                  <a:lnTo>
                    <a:pt x="3801" y="1947"/>
                  </a:lnTo>
                  <a:lnTo>
                    <a:pt x="3788" y="1984"/>
                  </a:lnTo>
                  <a:lnTo>
                    <a:pt x="3776" y="2021"/>
                  </a:lnTo>
                  <a:lnTo>
                    <a:pt x="3762" y="2058"/>
                  </a:lnTo>
                  <a:lnTo>
                    <a:pt x="3747" y="2095"/>
                  </a:lnTo>
                  <a:lnTo>
                    <a:pt x="3731" y="2130"/>
                  </a:lnTo>
                  <a:lnTo>
                    <a:pt x="3714" y="2166"/>
                  </a:lnTo>
                  <a:lnTo>
                    <a:pt x="3696" y="2200"/>
                  </a:lnTo>
                  <a:lnTo>
                    <a:pt x="3676" y="2235"/>
                  </a:lnTo>
                  <a:lnTo>
                    <a:pt x="3656" y="2269"/>
                  </a:lnTo>
                  <a:lnTo>
                    <a:pt x="3636" y="2303"/>
                  </a:lnTo>
                  <a:lnTo>
                    <a:pt x="3613" y="2336"/>
                  </a:lnTo>
                  <a:lnTo>
                    <a:pt x="3590" y="2369"/>
                  </a:lnTo>
                  <a:lnTo>
                    <a:pt x="3566" y="2401"/>
                  </a:lnTo>
                  <a:lnTo>
                    <a:pt x="3541" y="2433"/>
                  </a:lnTo>
                  <a:lnTo>
                    <a:pt x="3516" y="2464"/>
                  </a:lnTo>
                  <a:lnTo>
                    <a:pt x="3489" y="2494"/>
                  </a:lnTo>
                  <a:lnTo>
                    <a:pt x="3461" y="2524"/>
                  </a:lnTo>
                  <a:lnTo>
                    <a:pt x="3433" y="2553"/>
                  </a:lnTo>
                  <a:lnTo>
                    <a:pt x="3404" y="2582"/>
                  </a:lnTo>
                  <a:lnTo>
                    <a:pt x="3373" y="2611"/>
                  </a:lnTo>
                  <a:lnTo>
                    <a:pt x="3342" y="2638"/>
                  </a:lnTo>
                  <a:lnTo>
                    <a:pt x="3310" y="2665"/>
                  </a:lnTo>
                  <a:lnTo>
                    <a:pt x="3278" y="2691"/>
                  </a:lnTo>
                  <a:lnTo>
                    <a:pt x="3244" y="2717"/>
                  </a:lnTo>
                  <a:lnTo>
                    <a:pt x="3211" y="2741"/>
                  </a:lnTo>
                  <a:lnTo>
                    <a:pt x="3176" y="2766"/>
                  </a:lnTo>
                  <a:lnTo>
                    <a:pt x="3140" y="2789"/>
                  </a:lnTo>
                  <a:lnTo>
                    <a:pt x="3104" y="2813"/>
                  </a:lnTo>
                  <a:lnTo>
                    <a:pt x="3067" y="2834"/>
                  </a:lnTo>
                  <a:lnTo>
                    <a:pt x="3029" y="2856"/>
                  </a:lnTo>
                  <a:lnTo>
                    <a:pt x="2991" y="2876"/>
                  </a:lnTo>
                  <a:lnTo>
                    <a:pt x="2951" y="2897"/>
                  </a:lnTo>
                  <a:lnTo>
                    <a:pt x="2912" y="2916"/>
                  </a:lnTo>
                  <a:lnTo>
                    <a:pt x="2872" y="2935"/>
                  </a:lnTo>
                  <a:lnTo>
                    <a:pt x="2831" y="2952"/>
                  </a:lnTo>
                  <a:lnTo>
                    <a:pt x="2790" y="2969"/>
                  </a:lnTo>
                  <a:lnTo>
                    <a:pt x="2748" y="2985"/>
                  </a:lnTo>
                  <a:lnTo>
                    <a:pt x="2706" y="3001"/>
                  </a:lnTo>
                  <a:lnTo>
                    <a:pt x="2663" y="3015"/>
                  </a:lnTo>
                  <a:lnTo>
                    <a:pt x="2619" y="3029"/>
                  </a:lnTo>
                  <a:lnTo>
                    <a:pt x="2575" y="3042"/>
                  </a:lnTo>
                  <a:lnTo>
                    <a:pt x="2531" y="3053"/>
                  </a:lnTo>
                  <a:lnTo>
                    <a:pt x="2486" y="3064"/>
                  </a:lnTo>
                  <a:lnTo>
                    <a:pt x="2440" y="3074"/>
                  </a:lnTo>
                  <a:lnTo>
                    <a:pt x="2394" y="3084"/>
                  </a:lnTo>
                  <a:lnTo>
                    <a:pt x="2348" y="3092"/>
                  </a:lnTo>
                  <a:lnTo>
                    <a:pt x="2301" y="3100"/>
                  </a:lnTo>
                  <a:lnTo>
                    <a:pt x="2254" y="3106"/>
                  </a:lnTo>
                  <a:lnTo>
                    <a:pt x="2207" y="3112"/>
                  </a:lnTo>
                  <a:lnTo>
                    <a:pt x="2158" y="3116"/>
                  </a:lnTo>
                  <a:lnTo>
                    <a:pt x="2110" y="3120"/>
                  </a:lnTo>
                  <a:lnTo>
                    <a:pt x="2062" y="3123"/>
                  </a:lnTo>
                  <a:lnTo>
                    <a:pt x="2014" y="3125"/>
                  </a:lnTo>
                  <a:lnTo>
                    <a:pt x="1964" y="3125"/>
                  </a:lnTo>
                  <a:lnTo>
                    <a:pt x="1915" y="3125"/>
                  </a:lnTo>
                  <a:lnTo>
                    <a:pt x="1864" y="3124"/>
                  </a:lnTo>
                  <a:lnTo>
                    <a:pt x="1864" y="3124"/>
                  </a:lnTo>
                  <a:lnTo>
                    <a:pt x="1814" y="3121"/>
                  </a:lnTo>
                  <a:lnTo>
                    <a:pt x="1763" y="3117"/>
                  </a:lnTo>
                  <a:lnTo>
                    <a:pt x="1714" y="3113"/>
                  </a:lnTo>
                  <a:lnTo>
                    <a:pt x="1665" y="3107"/>
                  </a:lnTo>
                  <a:lnTo>
                    <a:pt x="1615" y="3101"/>
                  </a:lnTo>
                  <a:lnTo>
                    <a:pt x="1566" y="3093"/>
                  </a:lnTo>
                  <a:lnTo>
                    <a:pt x="1518" y="3085"/>
                  </a:lnTo>
                  <a:lnTo>
                    <a:pt x="1471" y="3076"/>
                  </a:lnTo>
                  <a:lnTo>
                    <a:pt x="1422" y="3065"/>
                  </a:lnTo>
                  <a:lnTo>
                    <a:pt x="1376" y="3055"/>
                  </a:lnTo>
                  <a:lnTo>
                    <a:pt x="1329" y="3042"/>
                  </a:lnTo>
                  <a:lnTo>
                    <a:pt x="1284" y="3029"/>
                  </a:lnTo>
                  <a:lnTo>
                    <a:pt x="1238" y="3015"/>
                  </a:lnTo>
                  <a:lnTo>
                    <a:pt x="1194" y="2999"/>
                  </a:lnTo>
                  <a:lnTo>
                    <a:pt x="1150" y="2984"/>
                  </a:lnTo>
                  <a:lnTo>
                    <a:pt x="1106" y="2967"/>
                  </a:lnTo>
                  <a:lnTo>
                    <a:pt x="1106" y="2967"/>
                  </a:lnTo>
                  <a:lnTo>
                    <a:pt x="1071" y="2987"/>
                  </a:lnTo>
                  <a:lnTo>
                    <a:pt x="1031" y="3007"/>
                  </a:lnTo>
                  <a:lnTo>
                    <a:pt x="986" y="3030"/>
                  </a:lnTo>
                  <a:lnTo>
                    <a:pt x="934" y="3053"/>
                  </a:lnTo>
                  <a:lnTo>
                    <a:pt x="879" y="3077"/>
                  </a:lnTo>
                  <a:lnTo>
                    <a:pt x="819" y="3101"/>
                  </a:lnTo>
                  <a:lnTo>
                    <a:pt x="754" y="3126"/>
                  </a:lnTo>
                  <a:lnTo>
                    <a:pt x="685" y="3148"/>
                  </a:lnTo>
                  <a:lnTo>
                    <a:pt x="648" y="3159"/>
                  </a:lnTo>
                  <a:lnTo>
                    <a:pt x="611" y="3170"/>
                  </a:lnTo>
                  <a:lnTo>
                    <a:pt x="573" y="3180"/>
                  </a:lnTo>
                  <a:lnTo>
                    <a:pt x="534" y="3191"/>
                  </a:lnTo>
                  <a:lnTo>
                    <a:pt x="495" y="3199"/>
                  </a:lnTo>
                  <a:lnTo>
                    <a:pt x="453" y="3208"/>
                  </a:lnTo>
                  <a:lnTo>
                    <a:pt x="412" y="3217"/>
                  </a:lnTo>
                  <a:lnTo>
                    <a:pt x="369" y="3223"/>
                  </a:lnTo>
                  <a:lnTo>
                    <a:pt x="325" y="3229"/>
                  </a:lnTo>
                  <a:lnTo>
                    <a:pt x="282" y="3236"/>
                  </a:lnTo>
                  <a:lnTo>
                    <a:pt x="236" y="3240"/>
                  </a:lnTo>
                  <a:lnTo>
                    <a:pt x="190" y="3245"/>
                  </a:lnTo>
                  <a:lnTo>
                    <a:pt x="144" y="3248"/>
                  </a:lnTo>
                  <a:lnTo>
                    <a:pt x="96" y="3250"/>
                  </a:lnTo>
                  <a:lnTo>
                    <a:pt x="48" y="3250"/>
                  </a:lnTo>
                  <a:lnTo>
                    <a:pt x="0" y="3250"/>
                  </a:lnTo>
                  <a:lnTo>
                    <a:pt x="0" y="3250"/>
                  </a:lnTo>
                  <a:lnTo>
                    <a:pt x="17" y="3246"/>
                  </a:lnTo>
                  <a:lnTo>
                    <a:pt x="37" y="3240"/>
                  </a:lnTo>
                  <a:lnTo>
                    <a:pt x="64" y="3231"/>
                  </a:lnTo>
                  <a:lnTo>
                    <a:pt x="95" y="3218"/>
                  </a:lnTo>
                  <a:lnTo>
                    <a:pt x="132" y="3200"/>
                  </a:lnTo>
                  <a:lnTo>
                    <a:pt x="153" y="3190"/>
                  </a:lnTo>
                  <a:lnTo>
                    <a:pt x="174" y="3178"/>
                  </a:lnTo>
                  <a:lnTo>
                    <a:pt x="195" y="3164"/>
                  </a:lnTo>
                  <a:lnTo>
                    <a:pt x="218" y="3150"/>
                  </a:lnTo>
                  <a:lnTo>
                    <a:pt x="240" y="3133"/>
                  </a:lnTo>
                  <a:lnTo>
                    <a:pt x="264" y="3115"/>
                  </a:lnTo>
                  <a:lnTo>
                    <a:pt x="287" y="3096"/>
                  </a:lnTo>
                  <a:lnTo>
                    <a:pt x="311" y="3074"/>
                  </a:lnTo>
                  <a:lnTo>
                    <a:pt x="334" y="3051"/>
                  </a:lnTo>
                  <a:lnTo>
                    <a:pt x="359" y="3025"/>
                  </a:lnTo>
                  <a:lnTo>
                    <a:pt x="383" y="2998"/>
                  </a:lnTo>
                  <a:lnTo>
                    <a:pt x="405" y="2970"/>
                  </a:lnTo>
                  <a:lnTo>
                    <a:pt x="429" y="2939"/>
                  </a:lnTo>
                  <a:lnTo>
                    <a:pt x="451" y="2906"/>
                  </a:lnTo>
                  <a:lnTo>
                    <a:pt x="473" y="2870"/>
                  </a:lnTo>
                  <a:lnTo>
                    <a:pt x="495" y="2832"/>
                  </a:lnTo>
                  <a:lnTo>
                    <a:pt x="515" y="2792"/>
                  </a:lnTo>
                  <a:lnTo>
                    <a:pt x="534" y="2750"/>
                  </a:lnTo>
                  <a:lnTo>
                    <a:pt x="553" y="2705"/>
                  </a:lnTo>
                  <a:lnTo>
                    <a:pt x="571" y="2657"/>
                  </a:lnTo>
                  <a:lnTo>
                    <a:pt x="571" y="2657"/>
                  </a:lnTo>
                  <a:close/>
                  <a:moveTo>
                    <a:pt x="1759" y="2483"/>
                  </a:moveTo>
                  <a:lnTo>
                    <a:pt x="1759" y="2483"/>
                  </a:lnTo>
                  <a:lnTo>
                    <a:pt x="1777" y="2487"/>
                  </a:lnTo>
                  <a:lnTo>
                    <a:pt x="1795" y="2488"/>
                  </a:lnTo>
                  <a:lnTo>
                    <a:pt x="1813" y="2487"/>
                  </a:lnTo>
                  <a:lnTo>
                    <a:pt x="1830" y="2484"/>
                  </a:lnTo>
                  <a:lnTo>
                    <a:pt x="1846" y="2480"/>
                  </a:lnTo>
                  <a:lnTo>
                    <a:pt x="1862" y="2475"/>
                  </a:lnTo>
                  <a:lnTo>
                    <a:pt x="1878" y="2468"/>
                  </a:lnTo>
                  <a:lnTo>
                    <a:pt x="1894" y="2460"/>
                  </a:lnTo>
                  <a:lnTo>
                    <a:pt x="1907" y="2450"/>
                  </a:lnTo>
                  <a:lnTo>
                    <a:pt x="1919" y="2439"/>
                  </a:lnTo>
                  <a:lnTo>
                    <a:pt x="1932" y="2427"/>
                  </a:lnTo>
                  <a:lnTo>
                    <a:pt x="1942" y="2414"/>
                  </a:lnTo>
                  <a:lnTo>
                    <a:pt x="1952" y="2400"/>
                  </a:lnTo>
                  <a:lnTo>
                    <a:pt x="1960" y="2385"/>
                  </a:lnTo>
                  <a:lnTo>
                    <a:pt x="1965" y="2369"/>
                  </a:lnTo>
                  <a:lnTo>
                    <a:pt x="1970" y="2352"/>
                  </a:lnTo>
                  <a:lnTo>
                    <a:pt x="1970" y="2352"/>
                  </a:lnTo>
                  <a:lnTo>
                    <a:pt x="1973" y="2334"/>
                  </a:lnTo>
                  <a:lnTo>
                    <a:pt x="1974" y="2317"/>
                  </a:lnTo>
                  <a:lnTo>
                    <a:pt x="1973" y="2301"/>
                  </a:lnTo>
                  <a:lnTo>
                    <a:pt x="1971" y="2283"/>
                  </a:lnTo>
                  <a:lnTo>
                    <a:pt x="1966" y="2267"/>
                  </a:lnTo>
                  <a:lnTo>
                    <a:pt x="1961" y="2252"/>
                  </a:lnTo>
                  <a:lnTo>
                    <a:pt x="1954" y="2237"/>
                  </a:lnTo>
                  <a:lnTo>
                    <a:pt x="1945" y="2223"/>
                  </a:lnTo>
                  <a:lnTo>
                    <a:pt x="1935" y="2210"/>
                  </a:lnTo>
                  <a:lnTo>
                    <a:pt x="1924" y="2197"/>
                  </a:lnTo>
                  <a:lnTo>
                    <a:pt x="1912" y="2186"/>
                  </a:lnTo>
                  <a:lnTo>
                    <a:pt x="1897" y="2177"/>
                  </a:lnTo>
                  <a:lnTo>
                    <a:pt x="1882" y="2167"/>
                  </a:lnTo>
                  <a:lnTo>
                    <a:pt x="1867" y="2159"/>
                  </a:lnTo>
                  <a:lnTo>
                    <a:pt x="1850" y="2154"/>
                  </a:lnTo>
                  <a:lnTo>
                    <a:pt x="1832" y="2150"/>
                  </a:lnTo>
                  <a:lnTo>
                    <a:pt x="1832" y="2150"/>
                  </a:lnTo>
                  <a:lnTo>
                    <a:pt x="1814" y="2146"/>
                  </a:lnTo>
                  <a:lnTo>
                    <a:pt x="1797" y="2145"/>
                  </a:lnTo>
                  <a:lnTo>
                    <a:pt x="1779" y="2146"/>
                  </a:lnTo>
                  <a:lnTo>
                    <a:pt x="1762" y="2149"/>
                  </a:lnTo>
                  <a:lnTo>
                    <a:pt x="1745" y="2153"/>
                  </a:lnTo>
                  <a:lnTo>
                    <a:pt x="1730" y="2158"/>
                  </a:lnTo>
                  <a:lnTo>
                    <a:pt x="1714" y="2165"/>
                  </a:lnTo>
                  <a:lnTo>
                    <a:pt x="1699" y="2173"/>
                  </a:lnTo>
                  <a:lnTo>
                    <a:pt x="1686" y="2183"/>
                  </a:lnTo>
                  <a:lnTo>
                    <a:pt x="1674" y="2194"/>
                  </a:lnTo>
                  <a:lnTo>
                    <a:pt x="1661" y="2206"/>
                  </a:lnTo>
                  <a:lnTo>
                    <a:pt x="1651" y="2219"/>
                  </a:lnTo>
                  <a:lnTo>
                    <a:pt x="1642" y="2233"/>
                  </a:lnTo>
                  <a:lnTo>
                    <a:pt x="1634" y="2248"/>
                  </a:lnTo>
                  <a:lnTo>
                    <a:pt x="1628" y="2264"/>
                  </a:lnTo>
                  <a:lnTo>
                    <a:pt x="1623" y="2281"/>
                  </a:lnTo>
                  <a:lnTo>
                    <a:pt x="1623" y="2281"/>
                  </a:lnTo>
                  <a:lnTo>
                    <a:pt x="1620" y="2299"/>
                  </a:lnTo>
                  <a:lnTo>
                    <a:pt x="1619" y="2316"/>
                  </a:lnTo>
                  <a:lnTo>
                    <a:pt x="1620" y="2333"/>
                  </a:lnTo>
                  <a:lnTo>
                    <a:pt x="1622" y="2349"/>
                  </a:lnTo>
                  <a:lnTo>
                    <a:pt x="1627" y="2366"/>
                  </a:lnTo>
                  <a:lnTo>
                    <a:pt x="1632" y="2381"/>
                  </a:lnTo>
                  <a:lnTo>
                    <a:pt x="1639" y="2396"/>
                  </a:lnTo>
                  <a:lnTo>
                    <a:pt x="1648" y="2410"/>
                  </a:lnTo>
                  <a:lnTo>
                    <a:pt x="1658" y="2423"/>
                  </a:lnTo>
                  <a:lnTo>
                    <a:pt x="1669" y="2436"/>
                  </a:lnTo>
                  <a:lnTo>
                    <a:pt x="1682" y="2447"/>
                  </a:lnTo>
                  <a:lnTo>
                    <a:pt x="1695" y="2456"/>
                  </a:lnTo>
                  <a:lnTo>
                    <a:pt x="1710" y="2466"/>
                  </a:lnTo>
                  <a:lnTo>
                    <a:pt x="1725" y="2472"/>
                  </a:lnTo>
                  <a:lnTo>
                    <a:pt x="1741" y="2479"/>
                  </a:lnTo>
                  <a:lnTo>
                    <a:pt x="1759" y="2483"/>
                  </a:lnTo>
                  <a:lnTo>
                    <a:pt x="1759" y="2483"/>
                  </a:lnTo>
                  <a:close/>
                  <a:moveTo>
                    <a:pt x="1784" y="1717"/>
                  </a:moveTo>
                  <a:lnTo>
                    <a:pt x="1784" y="1717"/>
                  </a:lnTo>
                  <a:lnTo>
                    <a:pt x="1804" y="1748"/>
                  </a:lnTo>
                  <a:lnTo>
                    <a:pt x="1821" y="1779"/>
                  </a:lnTo>
                  <a:lnTo>
                    <a:pt x="1829" y="1795"/>
                  </a:lnTo>
                  <a:lnTo>
                    <a:pt x="1835" y="1811"/>
                  </a:lnTo>
                  <a:lnTo>
                    <a:pt x="1840" y="1827"/>
                  </a:lnTo>
                  <a:lnTo>
                    <a:pt x="1843" y="1842"/>
                  </a:lnTo>
                  <a:lnTo>
                    <a:pt x="1845" y="1858"/>
                  </a:lnTo>
                  <a:lnTo>
                    <a:pt x="1845" y="1874"/>
                  </a:lnTo>
                  <a:lnTo>
                    <a:pt x="1843" y="1890"/>
                  </a:lnTo>
                  <a:lnTo>
                    <a:pt x="1839" y="1907"/>
                  </a:lnTo>
                  <a:lnTo>
                    <a:pt x="1832" y="1924"/>
                  </a:lnTo>
                  <a:lnTo>
                    <a:pt x="1823" y="1941"/>
                  </a:lnTo>
                  <a:lnTo>
                    <a:pt x="1811" y="1958"/>
                  </a:lnTo>
                  <a:lnTo>
                    <a:pt x="1795" y="1977"/>
                  </a:lnTo>
                  <a:lnTo>
                    <a:pt x="1811" y="1993"/>
                  </a:lnTo>
                  <a:lnTo>
                    <a:pt x="1811" y="1993"/>
                  </a:lnTo>
                  <a:lnTo>
                    <a:pt x="1834" y="1988"/>
                  </a:lnTo>
                  <a:lnTo>
                    <a:pt x="1858" y="1981"/>
                  </a:lnTo>
                  <a:lnTo>
                    <a:pt x="1880" y="1974"/>
                  </a:lnTo>
                  <a:lnTo>
                    <a:pt x="1901" y="1965"/>
                  </a:lnTo>
                  <a:lnTo>
                    <a:pt x="1922" y="1955"/>
                  </a:lnTo>
                  <a:lnTo>
                    <a:pt x="1941" y="1944"/>
                  </a:lnTo>
                  <a:lnTo>
                    <a:pt x="1959" y="1933"/>
                  </a:lnTo>
                  <a:lnTo>
                    <a:pt x="1975" y="1920"/>
                  </a:lnTo>
                  <a:lnTo>
                    <a:pt x="1991" y="1904"/>
                  </a:lnTo>
                  <a:lnTo>
                    <a:pt x="2005" y="1889"/>
                  </a:lnTo>
                  <a:lnTo>
                    <a:pt x="2018" y="1872"/>
                  </a:lnTo>
                  <a:lnTo>
                    <a:pt x="2029" y="1855"/>
                  </a:lnTo>
                  <a:lnTo>
                    <a:pt x="2038" y="1835"/>
                  </a:lnTo>
                  <a:lnTo>
                    <a:pt x="2046" y="1815"/>
                  </a:lnTo>
                  <a:lnTo>
                    <a:pt x="2052" y="1793"/>
                  </a:lnTo>
                  <a:lnTo>
                    <a:pt x="2056" y="1771"/>
                  </a:lnTo>
                  <a:lnTo>
                    <a:pt x="2056" y="1771"/>
                  </a:lnTo>
                  <a:lnTo>
                    <a:pt x="2058" y="1752"/>
                  </a:lnTo>
                  <a:lnTo>
                    <a:pt x="2058" y="1734"/>
                  </a:lnTo>
                  <a:lnTo>
                    <a:pt x="2058" y="1715"/>
                  </a:lnTo>
                  <a:lnTo>
                    <a:pt x="2056" y="1698"/>
                  </a:lnTo>
                  <a:lnTo>
                    <a:pt x="2053" y="1681"/>
                  </a:lnTo>
                  <a:lnTo>
                    <a:pt x="2048" y="1665"/>
                  </a:lnTo>
                  <a:lnTo>
                    <a:pt x="2043" y="1647"/>
                  </a:lnTo>
                  <a:lnTo>
                    <a:pt x="2037" y="1631"/>
                  </a:lnTo>
                  <a:lnTo>
                    <a:pt x="2029" y="1615"/>
                  </a:lnTo>
                  <a:lnTo>
                    <a:pt x="2023" y="1600"/>
                  </a:lnTo>
                  <a:lnTo>
                    <a:pt x="2006" y="1568"/>
                  </a:lnTo>
                  <a:lnTo>
                    <a:pt x="1969" y="1504"/>
                  </a:lnTo>
                  <a:lnTo>
                    <a:pt x="1950" y="1470"/>
                  </a:lnTo>
                  <a:lnTo>
                    <a:pt x="1933" y="1435"/>
                  </a:lnTo>
                  <a:lnTo>
                    <a:pt x="1925" y="1417"/>
                  </a:lnTo>
                  <a:lnTo>
                    <a:pt x="1918" y="1398"/>
                  </a:lnTo>
                  <a:lnTo>
                    <a:pt x="1912" y="1380"/>
                  </a:lnTo>
                  <a:lnTo>
                    <a:pt x="1907" y="1359"/>
                  </a:lnTo>
                  <a:lnTo>
                    <a:pt x="1903" y="1339"/>
                  </a:lnTo>
                  <a:lnTo>
                    <a:pt x="1899" y="1318"/>
                  </a:lnTo>
                  <a:lnTo>
                    <a:pt x="1897" y="1295"/>
                  </a:lnTo>
                  <a:lnTo>
                    <a:pt x="1896" y="1273"/>
                  </a:lnTo>
                  <a:lnTo>
                    <a:pt x="1896" y="1249"/>
                  </a:lnTo>
                  <a:lnTo>
                    <a:pt x="1898" y="1224"/>
                  </a:lnTo>
                  <a:lnTo>
                    <a:pt x="1901" y="1199"/>
                  </a:lnTo>
                  <a:lnTo>
                    <a:pt x="1907" y="1172"/>
                  </a:lnTo>
                  <a:lnTo>
                    <a:pt x="1907" y="1172"/>
                  </a:lnTo>
                  <a:lnTo>
                    <a:pt x="1916" y="1139"/>
                  </a:lnTo>
                  <a:lnTo>
                    <a:pt x="1926" y="1108"/>
                  </a:lnTo>
                  <a:lnTo>
                    <a:pt x="1938" y="1078"/>
                  </a:lnTo>
                  <a:lnTo>
                    <a:pt x="1952" y="1051"/>
                  </a:lnTo>
                  <a:lnTo>
                    <a:pt x="1966" y="1028"/>
                  </a:lnTo>
                  <a:lnTo>
                    <a:pt x="1983" y="1006"/>
                  </a:lnTo>
                  <a:lnTo>
                    <a:pt x="1992" y="996"/>
                  </a:lnTo>
                  <a:lnTo>
                    <a:pt x="2001" y="987"/>
                  </a:lnTo>
                  <a:lnTo>
                    <a:pt x="2010" y="978"/>
                  </a:lnTo>
                  <a:lnTo>
                    <a:pt x="2020" y="969"/>
                  </a:lnTo>
                  <a:lnTo>
                    <a:pt x="2030" y="963"/>
                  </a:lnTo>
                  <a:lnTo>
                    <a:pt x="2041" y="955"/>
                  </a:lnTo>
                  <a:lnTo>
                    <a:pt x="2052" y="950"/>
                  </a:lnTo>
                  <a:lnTo>
                    <a:pt x="2063" y="944"/>
                  </a:lnTo>
                  <a:lnTo>
                    <a:pt x="2074" y="939"/>
                  </a:lnTo>
                  <a:lnTo>
                    <a:pt x="2085" y="935"/>
                  </a:lnTo>
                  <a:lnTo>
                    <a:pt x="2098" y="931"/>
                  </a:lnTo>
                  <a:lnTo>
                    <a:pt x="2110" y="928"/>
                  </a:lnTo>
                  <a:lnTo>
                    <a:pt x="2122" y="926"/>
                  </a:lnTo>
                  <a:lnTo>
                    <a:pt x="2135" y="925"/>
                  </a:lnTo>
                  <a:lnTo>
                    <a:pt x="2148" y="924"/>
                  </a:lnTo>
                  <a:lnTo>
                    <a:pt x="2162" y="924"/>
                  </a:lnTo>
                  <a:lnTo>
                    <a:pt x="2175" y="924"/>
                  </a:lnTo>
                  <a:lnTo>
                    <a:pt x="2190" y="926"/>
                  </a:lnTo>
                  <a:lnTo>
                    <a:pt x="2203" y="927"/>
                  </a:lnTo>
                  <a:lnTo>
                    <a:pt x="2218" y="930"/>
                  </a:lnTo>
                  <a:lnTo>
                    <a:pt x="2218" y="930"/>
                  </a:lnTo>
                  <a:lnTo>
                    <a:pt x="2233" y="934"/>
                  </a:lnTo>
                  <a:lnTo>
                    <a:pt x="2248" y="938"/>
                  </a:lnTo>
                  <a:lnTo>
                    <a:pt x="2262" y="942"/>
                  </a:lnTo>
                  <a:lnTo>
                    <a:pt x="2275" y="948"/>
                  </a:lnTo>
                  <a:lnTo>
                    <a:pt x="2288" y="953"/>
                  </a:lnTo>
                  <a:lnTo>
                    <a:pt x="2301" y="960"/>
                  </a:lnTo>
                  <a:lnTo>
                    <a:pt x="2312" y="967"/>
                  </a:lnTo>
                  <a:lnTo>
                    <a:pt x="2323" y="975"/>
                  </a:lnTo>
                  <a:lnTo>
                    <a:pt x="2333" y="983"/>
                  </a:lnTo>
                  <a:lnTo>
                    <a:pt x="2343" y="992"/>
                  </a:lnTo>
                  <a:lnTo>
                    <a:pt x="2354" y="1002"/>
                  </a:lnTo>
                  <a:lnTo>
                    <a:pt x="2362" y="1011"/>
                  </a:lnTo>
                  <a:lnTo>
                    <a:pt x="2370" y="1022"/>
                  </a:lnTo>
                  <a:lnTo>
                    <a:pt x="2378" y="1034"/>
                  </a:lnTo>
                  <a:lnTo>
                    <a:pt x="2385" y="1046"/>
                  </a:lnTo>
                  <a:lnTo>
                    <a:pt x="2392" y="1058"/>
                  </a:lnTo>
                  <a:lnTo>
                    <a:pt x="2397" y="1072"/>
                  </a:lnTo>
                  <a:lnTo>
                    <a:pt x="2402" y="1085"/>
                  </a:lnTo>
                  <a:lnTo>
                    <a:pt x="2406" y="1100"/>
                  </a:lnTo>
                  <a:lnTo>
                    <a:pt x="2411" y="1114"/>
                  </a:lnTo>
                  <a:lnTo>
                    <a:pt x="2413" y="1130"/>
                  </a:lnTo>
                  <a:lnTo>
                    <a:pt x="2416" y="1146"/>
                  </a:lnTo>
                  <a:lnTo>
                    <a:pt x="2417" y="1163"/>
                  </a:lnTo>
                  <a:lnTo>
                    <a:pt x="2419" y="1180"/>
                  </a:lnTo>
                  <a:lnTo>
                    <a:pt x="2419" y="1198"/>
                  </a:lnTo>
                  <a:lnTo>
                    <a:pt x="2419" y="1217"/>
                  </a:lnTo>
                  <a:lnTo>
                    <a:pt x="2417" y="1235"/>
                  </a:lnTo>
                  <a:lnTo>
                    <a:pt x="2416" y="1254"/>
                  </a:lnTo>
                  <a:lnTo>
                    <a:pt x="2411" y="1295"/>
                  </a:lnTo>
                  <a:lnTo>
                    <a:pt x="2402" y="1339"/>
                  </a:lnTo>
                  <a:lnTo>
                    <a:pt x="2425" y="1344"/>
                  </a:lnTo>
                  <a:lnTo>
                    <a:pt x="2562" y="1114"/>
                  </a:lnTo>
                  <a:lnTo>
                    <a:pt x="2562" y="1114"/>
                  </a:lnTo>
                  <a:lnTo>
                    <a:pt x="2552" y="1088"/>
                  </a:lnTo>
                  <a:lnTo>
                    <a:pt x="2541" y="1063"/>
                  </a:lnTo>
                  <a:lnTo>
                    <a:pt x="2526" y="1038"/>
                  </a:lnTo>
                  <a:lnTo>
                    <a:pt x="2509" y="1015"/>
                  </a:lnTo>
                  <a:lnTo>
                    <a:pt x="2490" y="992"/>
                  </a:lnTo>
                  <a:lnTo>
                    <a:pt x="2469" y="969"/>
                  </a:lnTo>
                  <a:lnTo>
                    <a:pt x="2445" y="949"/>
                  </a:lnTo>
                  <a:lnTo>
                    <a:pt x="2420" y="928"/>
                  </a:lnTo>
                  <a:lnTo>
                    <a:pt x="2393" y="910"/>
                  </a:lnTo>
                  <a:lnTo>
                    <a:pt x="2362" y="892"/>
                  </a:lnTo>
                  <a:lnTo>
                    <a:pt x="2331" y="875"/>
                  </a:lnTo>
                  <a:lnTo>
                    <a:pt x="2297" y="860"/>
                  </a:lnTo>
                  <a:lnTo>
                    <a:pt x="2263" y="846"/>
                  </a:lnTo>
                  <a:lnTo>
                    <a:pt x="2226" y="834"/>
                  </a:lnTo>
                  <a:lnTo>
                    <a:pt x="2186" y="822"/>
                  </a:lnTo>
                  <a:lnTo>
                    <a:pt x="2146" y="814"/>
                  </a:lnTo>
                  <a:lnTo>
                    <a:pt x="2146" y="814"/>
                  </a:lnTo>
                  <a:lnTo>
                    <a:pt x="2115" y="807"/>
                  </a:lnTo>
                  <a:lnTo>
                    <a:pt x="2083" y="803"/>
                  </a:lnTo>
                  <a:lnTo>
                    <a:pt x="2053" y="799"/>
                  </a:lnTo>
                  <a:lnTo>
                    <a:pt x="2023" y="795"/>
                  </a:lnTo>
                  <a:lnTo>
                    <a:pt x="1993" y="794"/>
                  </a:lnTo>
                  <a:lnTo>
                    <a:pt x="1965" y="793"/>
                  </a:lnTo>
                  <a:lnTo>
                    <a:pt x="1938" y="793"/>
                  </a:lnTo>
                  <a:lnTo>
                    <a:pt x="1912" y="794"/>
                  </a:lnTo>
                  <a:lnTo>
                    <a:pt x="1885" y="796"/>
                  </a:lnTo>
                  <a:lnTo>
                    <a:pt x="1860" y="800"/>
                  </a:lnTo>
                  <a:lnTo>
                    <a:pt x="1835" y="804"/>
                  </a:lnTo>
                  <a:lnTo>
                    <a:pt x="1812" y="808"/>
                  </a:lnTo>
                  <a:lnTo>
                    <a:pt x="1789" y="815"/>
                  </a:lnTo>
                  <a:lnTo>
                    <a:pt x="1767" y="822"/>
                  </a:lnTo>
                  <a:lnTo>
                    <a:pt x="1745" y="830"/>
                  </a:lnTo>
                  <a:lnTo>
                    <a:pt x="1725" y="839"/>
                  </a:lnTo>
                  <a:lnTo>
                    <a:pt x="1705" y="848"/>
                  </a:lnTo>
                  <a:lnTo>
                    <a:pt x="1687" y="860"/>
                  </a:lnTo>
                  <a:lnTo>
                    <a:pt x="1669" y="871"/>
                  </a:lnTo>
                  <a:lnTo>
                    <a:pt x="1652" y="884"/>
                  </a:lnTo>
                  <a:lnTo>
                    <a:pt x="1636" y="898"/>
                  </a:lnTo>
                  <a:lnTo>
                    <a:pt x="1621" y="912"/>
                  </a:lnTo>
                  <a:lnTo>
                    <a:pt x="1606" y="928"/>
                  </a:lnTo>
                  <a:lnTo>
                    <a:pt x="1593" y="944"/>
                  </a:lnTo>
                  <a:lnTo>
                    <a:pt x="1581" y="962"/>
                  </a:lnTo>
                  <a:lnTo>
                    <a:pt x="1569" y="980"/>
                  </a:lnTo>
                  <a:lnTo>
                    <a:pt x="1558" y="998"/>
                  </a:lnTo>
                  <a:lnTo>
                    <a:pt x="1549" y="1019"/>
                  </a:lnTo>
                  <a:lnTo>
                    <a:pt x="1540" y="1039"/>
                  </a:lnTo>
                  <a:lnTo>
                    <a:pt x="1532" y="1061"/>
                  </a:lnTo>
                  <a:lnTo>
                    <a:pt x="1526" y="1084"/>
                  </a:lnTo>
                  <a:lnTo>
                    <a:pt x="1520" y="1106"/>
                  </a:lnTo>
                  <a:lnTo>
                    <a:pt x="1520" y="1106"/>
                  </a:lnTo>
                  <a:lnTo>
                    <a:pt x="1516" y="1129"/>
                  </a:lnTo>
                  <a:lnTo>
                    <a:pt x="1513" y="1151"/>
                  </a:lnTo>
                  <a:lnTo>
                    <a:pt x="1511" y="1171"/>
                  </a:lnTo>
                  <a:lnTo>
                    <a:pt x="1511" y="1192"/>
                  </a:lnTo>
                  <a:lnTo>
                    <a:pt x="1512" y="1212"/>
                  </a:lnTo>
                  <a:lnTo>
                    <a:pt x="1513" y="1233"/>
                  </a:lnTo>
                  <a:lnTo>
                    <a:pt x="1517" y="1252"/>
                  </a:lnTo>
                  <a:lnTo>
                    <a:pt x="1521" y="1272"/>
                  </a:lnTo>
                  <a:lnTo>
                    <a:pt x="1526" y="1290"/>
                  </a:lnTo>
                  <a:lnTo>
                    <a:pt x="1532" y="1308"/>
                  </a:lnTo>
                  <a:lnTo>
                    <a:pt x="1539" y="1328"/>
                  </a:lnTo>
                  <a:lnTo>
                    <a:pt x="1546" y="1346"/>
                  </a:lnTo>
                  <a:lnTo>
                    <a:pt x="1555" y="1363"/>
                  </a:lnTo>
                  <a:lnTo>
                    <a:pt x="1564" y="1382"/>
                  </a:lnTo>
                  <a:lnTo>
                    <a:pt x="1584" y="1417"/>
                  </a:lnTo>
                  <a:lnTo>
                    <a:pt x="1605" y="1453"/>
                  </a:lnTo>
                  <a:lnTo>
                    <a:pt x="1630" y="1489"/>
                  </a:lnTo>
                  <a:lnTo>
                    <a:pt x="1680" y="1561"/>
                  </a:lnTo>
                  <a:lnTo>
                    <a:pt x="1707" y="1598"/>
                  </a:lnTo>
                  <a:lnTo>
                    <a:pt x="1733" y="1637"/>
                  </a:lnTo>
                  <a:lnTo>
                    <a:pt x="1759" y="1676"/>
                  </a:lnTo>
                  <a:lnTo>
                    <a:pt x="1784" y="1717"/>
                  </a:lnTo>
                  <a:lnTo>
                    <a:pt x="1784" y="1717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32"/>
            <p:cNvSpPr>
              <a:spLocks noEditPoints="1"/>
            </p:cNvSpPr>
            <p:nvPr/>
          </p:nvSpPr>
          <p:spPr bwMode="auto">
            <a:xfrm flipH="1">
              <a:off x="10587562" y="5122678"/>
              <a:ext cx="954162" cy="863503"/>
            </a:xfrm>
            <a:custGeom>
              <a:avLst/>
              <a:gdLst>
                <a:gd name="T0" fmla="*/ 2498 w 3291"/>
                <a:gd name="T1" fmla="*/ 1 h 3483"/>
                <a:gd name="T2" fmla="*/ 2699 w 3291"/>
                <a:gd name="T3" fmla="*/ 46 h 3483"/>
                <a:gd name="T4" fmla="*/ 2869 w 3291"/>
                <a:gd name="T5" fmla="*/ 152 h 3483"/>
                <a:gd name="T6" fmla="*/ 2996 w 3291"/>
                <a:gd name="T7" fmla="*/ 306 h 3483"/>
                <a:gd name="T8" fmla="*/ 3062 w 3291"/>
                <a:gd name="T9" fmla="*/ 501 h 3483"/>
                <a:gd name="T10" fmla="*/ 3286 w 3291"/>
                <a:gd name="T11" fmla="*/ 2135 h 3483"/>
                <a:gd name="T12" fmla="*/ 3230 w 3291"/>
                <a:gd name="T13" fmla="*/ 2325 h 3483"/>
                <a:gd name="T14" fmla="*/ 3113 w 3291"/>
                <a:gd name="T15" fmla="*/ 2483 h 3483"/>
                <a:gd name="T16" fmla="*/ 2945 w 3291"/>
                <a:gd name="T17" fmla="*/ 2598 h 3483"/>
                <a:gd name="T18" fmla="*/ 2479 w 3291"/>
                <a:gd name="T19" fmla="*/ 2689 h 3483"/>
                <a:gd name="T20" fmla="*/ 2584 w 3291"/>
                <a:gd name="T21" fmla="*/ 2970 h 3483"/>
                <a:gd name="T22" fmla="*/ 2700 w 3291"/>
                <a:gd name="T23" fmla="*/ 3162 h 3483"/>
                <a:gd name="T24" fmla="*/ 2865 w 3291"/>
                <a:gd name="T25" fmla="*/ 3346 h 3483"/>
                <a:gd name="T26" fmla="*/ 3053 w 3291"/>
                <a:gd name="T27" fmla="*/ 3482 h 3483"/>
                <a:gd name="T28" fmla="*/ 2874 w 3291"/>
                <a:gd name="T29" fmla="*/ 3469 h 3483"/>
                <a:gd name="T30" fmla="*/ 2605 w 3291"/>
                <a:gd name="T31" fmla="*/ 3392 h 3483"/>
                <a:gd name="T32" fmla="*/ 2365 w 3291"/>
                <a:gd name="T33" fmla="*/ 3249 h 3483"/>
                <a:gd name="T34" fmla="*/ 2217 w 3291"/>
                <a:gd name="T35" fmla="*/ 3109 h 3483"/>
                <a:gd name="T36" fmla="*/ 2084 w 3291"/>
                <a:gd name="T37" fmla="*/ 2922 h 3483"/>
                <a:gd name="T38" fmla="*/ 915 w 3291"/>
                <a:gd name="T39" fmla="*/ 2906 h 3483"/>
                <a:gd name="T40" fmla="*/ 703 w 3291"/>
                <a:gd name="T41" fmla="*/ 2899 h 3483"/>
                <a:gd name="T42" fmla="*/ 513 w 3291"/>
                <a:gd name="T43" fmla="*/ 2827 h 3483"/>
                <a:gd name="T44" fmla="*/ 360 w 3291"/>
                <a:gd name="T45" fmla="*/ 2698 h 3483"/>
                <a:gd name="T46" fmla="*/ 258 w 3291"/>
                <a:gd name="T47" fmla="*/ 2525 h 3483"/>
                <a:gd name="T48" fmla="*/ 2 w 3291"/>
                <a:gd name="T49" fmla="*/ 894 h 3483"/>
                <a:gd name="T50" fmla="*/ 19 w 3291"/>
                <a:gd name="T51" fmla="*/ 693 h 3483"/>
                <a:gd name="T52" fmla="*/ 103 w 3291"/>
                <a:gd name="T53" fmla="*/ 514 h 3483"/>
                <a:gd name="T54" fmla="*/ 244 w 3291"/>
                <a:gd name="T55" fmla="*/ 372 h 3483"/>
                <a:gd name="T56" fmla="*/ 429 w 3291"/>
                <a:gd name="T57" fmla="*/ 283 h 3483"/>
                <a:gd name="T58" fmla="*/ 1536 w 3291"/>
                <a:gd name="T59" fmla="*/ 2083 h 3483"/>
                <a:gd name="T60" fmla="*/ 1624 w 3291"/>
                <a:gd name="T61" fmla="*/ 2202 h 3483"/>
                <a:gd name="T62" fmla="*/ 1791 w 3291"/>
                <a:gd name="T63" fmla="*/ 2241 h 3483"/>
                <a:gd name="T64" fmla="*/ 1935 w 3291"/>
                <a:gd name="T65" fmla="*/ 2195 h 3483"/>
                <a:gd name="T66" fmla="*/ 2027 w 3291"/>
                <a:gd name="T67" fmla="*/ 2074 h 3483"/>
                <a:gd name="T68" fmla="*/ 2023 w 3291"/>
                <a:gd name="T69" fmla="*/ 1954 h 3483"/>
                <a:gd name="T70" fmla="*/ 1928 w 3291"/>
                <a:gd name="T71" fmla="*/ 1840 h 3483"/>
                <a:gd name="T72" fmla="*/ 1798 w 3291"/>
                <a:gd name="T73" fmla="*/ 1804 h 3483"/>
                <a:gd name="T74" fmla="*/ 1677 w 3291"/>
                <a:gd name="T75" fmla="*/ 1828 h 3483"/>
                <a:gd name="T76" fmla="*/ 1555 w 3291"/>
                <a:gd name="T77" fmla="*/ 1934 h 3483"/>
                <a:gd name="T78" fmla="*/ 1532 w 3291"/>
                <a:gd name="T79" fmla="*/ 2061 h 3483"/>
                <a:gd name="T80" fmla="*/ 1151 w 3291"/>
                <a:gd name="T81" fmla="*/ 1367 h 3483"/>
                <a:gd name="T82" fmla="*/ 1254 w 3291"/>
                <a:gd name="T83" fmla="*/ 1474 h 3483"/>
                <a:gd name="T84" fmla="*/ 1455 w 3291"/>
                <a:gd name="T85" fmla="*/ 1590 h 3483"/>
                <a:gd name="T86" fmla="*/ 1518 w 3291"/>
                <a:gd name="T87" fmla="*/ 1658 h 3483"/>
                <a:gd name="T88" fmla="*/ 1904 w 3291"/>
                <a:gd name="T89" fmla="*/ 1529 h 3483"/>
                <a:gd name="T90" fmla="*/ 1826 w 3291"/>
                <a:gd name="T91" fmla="*/ 1429 h 3483"/>
                <a:gd name="T92" fmla="*/ 1606 w 3291"/>
                <a:gd name="T93" fmla="*/ 1295 h 3483"/>
                <a:gd name="T94" fmla="*/ 1517 w 3291"/>
                <a:gd name="T95" fmla="*/ 1219 h 3483"/>
                <a:gd name="T96" fmla="*/ 1517 w 3291"/>
                <a:gd name="T97" fmla="*/ 1148 h 3483"/>
                <a:gd name="T98" fmla="*/ 1586 w 3291"/>
                <a:gd name="T99" fmla="*/ 1096 h 3483"/>
                <a:gd name="T100" fmla="*/ 1691 w 3291"/>
                <a:gd name="T101" fmla="*/ 1078 h 3483"/>
                <a:gd name="T102" fmla="*/ 1830 w 3291"/>
                <a:gd name="T103" fmla="*/ 1123 h 3483"/>
                <a:gd name="T104" fmla="*/ 1959 w 3291"/>
                <a:gd name="T105" fmla="*/ 1210 h 3483"/>
                <a:gd name="T106" fmla="*/ 1985 w 3291"/>
                <a:gd name="T107" fmla="*/ 838 h 3483"/>
                <a:gd name="T108" fmla="*/ 1719 w 3291"/>
                <a:gd name="T109" fmla="*/ 760 h 3483"/>
                <a:gd name="T110" fmla="*/ 1507 w 3291"/>
                <a:gd name="T111" fmla="*/ 772 h 3483"/>
                <a:gd name="T112" fmla="*/ 1341 w 3291"/>
                <a:gd name="T113" fmla="*/ 828 h 3483"/>
                <a:gd name="T114" fmla="*/ 1213 w 3291"/>
                <a:gd name="T115" fmla="*/ 920 h 3483"/>
                <a:gd name="T116" fmla="*/ 1130 w 3291"/>
                <a:gd name="T117" fmla="*/ 1047 h 3483"/>
                <a:gd name="T118" fmla="*/ 1106 w 3291"/>
                <a:gd name="T119" fmla="*/ 1206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1" h="3483">
                  <a:moveTo>
                    <a:pt x="519" y="263"/>
                  </a:moveTo>
                  <a:lnTo>
                    <a:pt x="2376" y="6"/>
                  </a:lnTo>
                  <a:lnTo>
                    <a:pt x="2376" y="6"/>
                  </a:lnTo>
                  <a:lnTo>
                    <a:pt x="2406" y="2"/>
                  </a:lnTo>
                  <a:lnTo>
                    <a:pt x="2437" y="1"/>
                  </a:lnTo>
                  <a:lnTo>
                    <a:pt x="2468" y="0"/>
                  </a:lnTo>
                  <a:lnTo>
                    <a:pt x="2498" y="1"/>
                  </a:lnTo>
                  <a:lnTo>
                    <a:pt x="2528" y="3"/>
                  </a:lnTo>
                  <a:lnTo>
                    <a:pt x="2557" y="7"/>
                  </a:lnTo>
                  <a:lnTo>
                    <a:pt x="2586" y="13"/>
                  </a:lnTo>
                  <a:lnTo>
                    <a:pt x="2616" y="19"/>
                  </a:lnTo>
                  <a:lnTo>
                    <a:pt x="2644" y="27"/>
                  </a:lnTo>
                  <a:lnTo>
                    <a:pt x="2672" y="36"/>
                  </a:lnTo>
                  <a:lnTo>
                    <a:pt x="2699" y="46"/>
                  </a:lnTo>
                  <a:lnTo>
                    <a:pt x="2726" y="58"/>
                  </a:lnTo>
                  <a:lnTo>
                    <a:pt x="2751" y="71"/>
                  </a:lnTo>
                  <a:lnTo>
                    <a:pt x="2777" y="85"/>
                  </a:lnTo>
                  <a:lnTo>
                    <a:pt x="2801" y="100"/>
                  </a:lnTo>
                  <a:lnTo>
                    <a:pt x="2824" y="116"/>
                  </a:lnTo>
                  <a:lnTo>
                    <a:pt x="2848" y="134"/>
                  </a:lnTo>
                  <a:lnTo>
                    <a:pt x="2869" y="152"/>
                  </a:lnTo>
                  <a:lnTo>
                    <a:pt x="2890" y="171"/>
                  </a:lnTo>
                  <a:lnTo>
                    <a:pt x="2911" y="192"/>
                  </a:lnTo>
                  <a:lnTo>
                    <a:pt x="2930" y="212"/>
                  </a:lnTo>
                  <a:lnTo>
                    <a:pt x="2948" y="235"/>
                  </a:lnTo>
                  <a:lnTo>
                    <a:pt x="2964" y="258"/>
                  </a:lnTo>
                  <a:lnTo>
                    <a:pt x="2981" y="281"/>
                  </a:lnTo>
                  <a:lnTo>
                    <a:pt x="2996" y="306"/>
                  </a:lnTo>
                  <a:lnTo>
                    <a:pt x="3009" y="332"/>
                  </a:lnTo>
                  <a:lnTo>
                    <a:pt x="3022" y="358"/>
                  </a:lnTo>
                  <a:lnTo>
                    <a:pt x="3032" y="385"/>
                  </a:lnTo>
                  <a:lnTo>
                    <a:pt x="3042" y="413"/>
                  </a:lnTo>
                  <a:lnTo>
                    <a:pt x="3050" y="441"/>
                  </a:lnTo>
                  <a:lnTo>
                    <a:pt x="3056" y="470"/>
                  </a:lnTo>
                  <a:lnTo>
                    <a:pt x="3062" y="501"/>
                  </a:lnTo>
                  <a:lnTo>
                    <a:pt x="3284" y="1988"/>
                  </a:lnTo>
                  <a:lnTo>
                    <a:pt x="3284" y="1988"/>
                  </a:lnTo>
                  <a:lnTo>
                    <a:pt x="3288" y="2017"/>
                  </a:lnTo>
                  <a:lnTo>
                    <a:pt x="3290" y="2047"/>
                  </a:lnTo>
                  <a:lnTo>
                    <a:pt x="3291" y="2076"/>
                  </a:lnTo>
                  <a:lnTo>
                    <a:pt x="3290" y="2105"/>
                  </a:lnTo>
                  <a:lnTo>
                    <a:pt x="3286" y="2135"/>
                  </a:lnTo>
                  <a:lnTo>
                    <a:pt x="3283" y="2163"/>
                  </a:lnTo>
                  <a:lnTo>
                    <a:pt x="3277" y="2191"/>
                  </a:lnTo>
                  <a:lnTo>
                    <a:pt x="3271" y="2219"/>
                  </a:lnTo>
                  <a:lnTo>
                    <a:pt x="3263" y="2246"/>
                  </a:lnTo>
                  <a:lnTo>
                    <a:pt x="3253" y="2273"/>
                  </a:lnTo>
                  <a:lnTo>
                    <a:pt x="3243" y="2299"/>
                  </a:lnTo>
                  <a:lnTo>
                    <a:pt x="3230" y="2325"/>
                  </a:lnTo>
                  <a:lnTo>
                    <a:pt x="3217" y="2349"/>
                  </a:lnTo>
                  <a:lnTo>
                    <a:pt x="3202" y="2373"/>
                  </a:lnTo>
                  <a:lnTo>
                    <a:pt x="3187" y="2397"/>
                  </a:lnTo>
                  <a:lnTo>
                    <a:pt x="3170" y="2420"/>
                  </a:lnTo>
                  <a:lnTo>
                    <a:pt x="3152" y="2442"/>
                  </a:lnTo>
                  <a:lnTo>
                    <a:pt x="3133" y="2463"/>
                  </a:lnTo>
                  <a:lnTo>
                    <a:pt x="3113" y="2483"/>
                  </a:lnTo>
                  <a:lnTo>
                    <a:pt x="3091" y="2503"/>
                  </a:lnTo>
                  <a:lnTo>
                    <a:pt x="3069" y="2521"/>
                  </a:lnTo>
                  <a:lnTo>
                    <a:pt x="3046" y="2538"/>
                  </a:lnTo>
                  <a:lnTo>
                    <a:pt x="3022" y="2555"/>
                  </a:lnTo>
                  <a:lnTo>
                    <a:pt x="2997" y="2571"/>
                  </a:lnTo>
                  <a:lnTo>
                    <a:pt x="2971" y="2585"/>
                  </a:lnTo>
                  <a:lnTo>
                    <a:pt x="2945" y="2598"/>
                  </a:lnTo>
                  <a:lnTo>
                    <a:pt x="2917" y="2610"/>
                  </a:lnTo>
                  <a:lnTo>
                    <a:pt x="2889" y="2619"/>
                  </a:lnTo>
                  <a:lnTo>
                    <a:pt x="2861" y="2629"/>
                  </a:lnTo>
                  <a:lnTo>
                    <a:pt x="2831" y="2637"/>
                  </a:lnTo>
                  <a:lnTo>
                    <a:pt x="2802" y="2643"/>
                  </a:lnTo>
                  <a:lnTo>
                    <a:pt x="2770" y="2649"/>
                  </a:lnTo>
                  <a:lnTo>
                    <a:pt x="2479" y="2689"/>
                  </a:lnTo>
                  <a:lnTo>
                    <a:pt x="2479" y="2689"/>
                  </a:lnTo>
                  <a:lnTo>
                    <a:pt x="2489" y="2727"/>
                  </a:lnTo>
                  <a:lnTo>
                    <a:pt x="2502" y="2771"/>
                  </a:lnTo>
                  <a:lnTo>
                    <a:pt x="2519" y="2817"/>
                  </a:lnTo>
                  <a:lnTo>
                    <a:pt x="2537" y="2866"/>
                  </a:lnTo>
                  <a:lnTo>
                    <a:pt x="2559" y="2917"/>
                  </a:lnTo>
                  <a:lnTo>
                    <a:pt x="2584" y="2970"/>
                  </a:lnTo>
                  <a:lnTo>
                    <a:pt x="2598" y="2997"/>
                  </a:lnTo>
                  <a:lnTo>
                    <a:pt x="2612" y="3024"/>
                  </a:lnTo>
                  <a:lnTo>
                    <a:pt x="2628" y="3052"/>
                  </a:lnTo>
                  <a:lnTo>
                    <a:pt x="2645" y="3079"/>
                  </a:lnTo>
                  <a:lnTo>
                    <a:pt x="2662" y="3108"/>
                  </a:lnTo>
                  <a:lnTo>
                    <a:pt x="2681" y="3135"/>
                  </a:lnTo>
                  <a:lnTo>
                    <a:pt x="2700" y="3162"/>
                  </a:lnTo>
                  <a:lnTo>
                    <a:pt x="2720" y="3190"/>
                  </a:lnTo>
                  <a:lnTo>
                    <a:pt x="2741" y="3217"/>
                  </a:lnTo>
                  <a:lnTo>
                    <a:pt x="2764" y="3244"/>
                  </a:lnTo>
                  <a:lnTo>
                    <a:pt x="2787" y="3270"/>
                  </a:lnTo>
                  <a:lnTo>
                    <a:pt x="2812" y="3295"/>
                  </a:lnTo>
                  <a:lnTo>
                    <a:pt x="2838" y="3321"/>
                  </a:lnTo>
                  <a:lnTo>
                    <a:pt x="2865" y="3346"/>
                  </a:lnTo>
                  <a:lnTo>
                    <a:pt x="2893" y="3371"/>
                  </a:lnTo>
                  <a:lnTo>
                    <a:pt x="2922" y="3395"/>
                  </a:lnTo>
                  <a:lnTo>
                    <a:pt x="2953" y="3419"/>
                  </a:lnTo>
                  <a:lnTo>
                    <a:pt x="2985" y="3440"/>
                  </a:lnTo>
                  <a:lnTo>
                    <a:pt x="3018" y="3462"/>
                  </a:lnTo>
                  <a:lnTo>
                    <a:pt x="3053" y="3482"/>
                  </a:lnTo>
                  <a:lnTo>
                    <a:pt x="3053" y="3482"/>
                  </a:lnTo>
                  <a:lnTo>
                    <a:pt x="3044" y="3483"/>
                  </a:lnTo>
                  <a:lnTo>
                    <a:pt x="3021" y="3483"/>
                  </a:lnTo>
                  <a:lnTo>
                    <a:pt x="2984" y="3481"/>
                  </a:lnTo>
                  <a:lnTo>
                    <a:pt x="2960" y="3480"/>
                  </a:lnTo>
                  <a:lnTo>
                    <a:pt x="2933" y="3478"/>
                  </a:lnTo>
                  <a:lnTo>
                    <a:pt x="2905" y="3474"/>
                  </a:lnTo>
                  <a:lnTo>
                    <a:pt x="2874" y="3469"/>
                  </a:lnTo>
                  <a:lnTo>
                    <a:pt x="2840" y="3464"/>
                  </a:lnTo>
                  <a:lnTo>
                    <a:pt x="2805" y="3456"/>
                  </a:lnTo>
                  <a:lnTo>
                    <a:pt x="2767" y="3447"/>
                  </a:lnTo>
                  <a:lnTo>
                    <a:pt x="2729" y="3436"/>
                  </a:lnTo>
                  <a:lnTo>
                    <a:pt x="2688" y="3423"/>
                  </a:lnTo>
                  <a:lnTo>
                    <a:pt x="2647" y="3409"/>
                  </a:lnTo>
                  <a:lnTo>
                    <a:pt x="2605" y="3392"/>
                  </a:lnTo>
                  <a:lnTo>
                    <a:pt x="2562" y="3372"/>
                  </a:lnTo>
                  <a:lnTo>
                    <a:pt x="2519" y="3349"/>
                  </a:lnTo>
                  <a:lnTo>
                    <a:pt x="2475" y="3325"/>
                  </a:lnTo>
                  <a:lnTo>
                    <a:pt x="2432" y="3297"/>
                  </a:lnTo>
                  <a:lnTo>
                    <a:pt x="2409" y="3281"/>
                  </a:lnTo>
                  <a:lnTo>
                    <a:pt x="2388" y="3266"/>
                  </a:lnTo>
                  <a:lnTo>
                    <a:pt x="2365" y="3249"/>
                  </a:lnTo>
                  <a:lnTo>
                    <a:pt x="2344" y="3232"/>
                  </a:lnTo>
                  <a:lnTo>
                    <a:pt x="2323" y="3213"/>
                  </a:lnTo>
                  <a:lnTo>
                    <a:pt x="2301" y="3194"/>
                  </a:lnTo>
                  <a:lnTo>
                    <a:pt x="2280" y="3174"/>
                  </a:lnTo>
                  <a:lnTo>
                    <a:pt x="2259" y="3153"/>
                  </a:lnTo>
                  <a:lnTo>
                    <a:pt x="2238" y="3131"/>
                  </a:lnTo>
                  <a:lnTo>
                    <a:pt x="2217" y="3109"/>
                  </a:lnTo>
                  <a:lnTo>
                    <a:pt x="2197" y="3085"/>
                  </a:lnTo>
                  <a:lnTo>
                    <a:pt x="2177" y="3060"/>
                  </a:lnTo>
                  <a:lnTo>
                    <a:pt x="2158" y="3034"/>
                  </a:lnTo>
                  <a:lnTo>
                    <a:pt x="2139" y="3008"/>
                  </a:lnTo>
                  <a:lnTo>
                    <a:pt x="2120" y="2980"/>
                  </a:lnTo>
                  <a:lnTo>
                    <a:pt x="2102" y="2951"/>
                  </a:lnTo>
                  <a:lnTo>
                    <a:pt x="2084" y="2922"/>
                  </a:lnTo>
                  <a:lnTo>
                    <a:pt x="2066" y="2890"/>
                  </a:lnTo>
                  <a:lnTo>
                    <a:pt x="2049" y="2858"/>
                  </a:lnTo>
                  <a:lnTo>
                    <a:pt x="2032" y="2825"/>
                  </a:lnTo>
                  <a:lnTo>
                    <a:pt x="2017" y="2790"/>
                  </a:lnTo>
                  <a:lnTo>
                    <a:pt x="2001" y="2754"/>
                  </a:lnTo>
                  <a:lnTo>
                    <a:pt x="915" y="2906"/>
                  </a:lnTo>
                  <a:lnTo>
                    <a:pt x="915" y="2906"/>
                  </a:lnTo>
                  <a:lnTo>
                    <a:pt x="884" y="2909"/>
                  </a:lnTo>
                  <a:lnTo>
                    <a:pt x="853" y="2911"/>
                  </a:lnTo>
                  <a:lnTo>
                    <a:pt x="822" y="2912"/>
                  </a:lnTo>
                  <a:lnTo>
                    <a:pt x="792" y="2911"/>
                  </a:lnTo>
                  <a:lnTo>
                    <a:pt x="762" y="2908"/>
                  </a:lnTo>
                  <a:lnTo>
                    <a:pt x="732" y="2905"/>
                  </a:lnTo>
                  <a:lnTo>
                    <a:pt x="703" y="2899"/>
                  </a:lnTo>
                  <a:lnTo>
                    <a:pt x="674" y="2893"/>
                  </a:lnTo>
                  <a:lnTo>
                    <a:pt x="646" y="2885"/>
                  </a:lnTo>
                  <a:lnTo>
                    <a:pt x="618" y="2875"/>
                  </a:lnTo>
                  <a:lnTo>
                    <a:pt x="591" y="2865"/>
                  </a:lnTo>
                  <a:lnTo>
                    <a:pt x="564" y="2854"/>
                  </a:lnTo>
                  <a:lnTo>
                    <a:pt x="538" y="2841"/>
                  </a:lnTo>
                  <a:lnTo>
                    <a:pt x="513" y="2827"/>
                  </a:lnTo>
                  <a:lnTo>
                    <a:pt x="489" y="2812"/>
                  </a:lnTo>
                  <a:lnTo>
                    <a:pt x="465" y="2795"/>
                  </a:lnTo>
                  <a:lnTo>
                    <a:pt x="442" y="2778"/>
                  </a:lnTo>
                  <a:lnTo>
                    <a:pt x="420" y="2760"/>
                  </a:lnTo>
                  <a:lnTo>
                    <a:pt x="399" y="2740"/>
                  </a:lnTo>
                  <a:lnTo>
                    <a:pt x="379" y="2720"/>
                  </a:lnTo>
                  <a:lnTo>
                    <a:pt x="360" y="2698"/>
                  </a:lnTo>
                  <a:lnTo>
                    <a:pt x="342" y="2677"/>
                  </a:lnTo>
                  <a:lnTo>
                    <a:pt x="325" y="2653"/>
                  </a:lnTo>
                  <a:lnTo>
                    <a:pt x="309" y="2629"/>
                  </a:lnTo>
                  <a:lnTo>
                    <a:pt x="295" y="2604"/>
                  </a:lnTo>
                  <a:lnTo>
                    <a:pt x="281" y="2579"/>
                  </a:lnTo>
                  <a:lnTo>
                    <a:pt x="269" y="2552"/>
                  </a:lnTo>
                  <a:lnTo>
                    <a:pt x="258" y="2525"/>
                  </a:lnTo>
                  <a:lnTo>
                    <a:pt x="249" y="2498"/>
                  </a:lnTo>
                  <a:lnTo>
                    <a:pt x="240" y="2469"/>
                  </a:lnTo>
                  <a:lnTo>
                    <a:pt x="233" y="2440"/>
                  </a:lnTo>
                  <a:lnTo>
                    <a:pt x="228" y="2411"/>
                  </a:lnTo>
                  <a:lnTo>
                    <a:pt x="5" y="924"/>
                  </a:lnTo>
                  <a:lnTo>
                    <a:pt x="5" y="924"/>
                  </a:lnTo>
                  <a:lnTo>
                    <a:pt x="2" y="894"/>
                  </a:lnTo>
                  <a:lnTo>
                    <a:pt x="0" y="865"/>
                  </a:lnTo>
                  <a:lnTo>
                    <a:pt x="0" y="835"/>
                  </a:lnTo>
                  <a:lnTo>
                    <a:pt x="1" y="806"/>
                  </a:lnTo>
                  <a:lnTo>
                    <a:pt x="3" y="777"/>
                  </a:lnTo>
                  <a:lnTo>
                    <a:pt x="6" y="748"/>
                  </a:lnTo>
                  <a:lnTo>
                    <a:pt x="12" y="720"/>
                  </a:lnTo>
                  <a:lnTo>
                    <a:pt x="19" y="693"/>
                  </a:lnTo>
                  <a:lnTo>
                    <a:pt x="28" y="665"/>
                  </a:lnTo>
                  <a:lnTo>
                    <a:pt x="37" y="639"/>
                  </a:lnTo>
                  <a:lnTo>
                    <a:pt x="48" y="612"/>
                  </a:lnTo>
                  <a:lnTo>
                    <a:pt x="60" y="587"/>
                  </a:lnTo>
                  <a:lnTo>
                    <a:pt x="72" y="562"/>
                  </a:lnTo>
                  <a:lnTo>
                    <a:pt x="87" y="537"/>
                  </a:lnTo>
                  <a:lnTo>
                    <a:pt x="103" y="514"/>
                  </a:lnTo>
                  <a:lnTo>
                    <a:pt x="121" y="491"/>
                  </a:lnTo>
                  <a:lnTo>
                    <a:pt x="139" y="469"/>
                  </a:lnTo>
                  <a:lnTo>
                    <a:pt x="158" y="448"/>
                  </a:lnTo>
                  <a:lnTo>
                    <a:pt x="177" y="427"/>
                  </a:lnTo>
                  <a:lnTo>
                    <a:pt x="198" y="408"/>
                  </a:lnTo>
                  <a:lnTo>
                    <a:pt x="221" y="389"/>
                  </a:lnTo>
                  <a:lnTo>
                    <a:pt x="244" y="372"/>
                  </a:lnTo>
                  <a:lnTo>
                    <a:pt x="268" y="356"/>
                  </a:lnTo>
                  <a:lnTo>
                    <a:pt x="292" y="341"/>
                  </a:lnTo>
                  <a:lnTo>
                    <a:pt x="318" y="327"/>
                  </a:lnTo>
                  <a:lnTo>
                    <a:pt x="345" y="314"/>
                  </a:lnTo>
                  <a:lnTo>
                    <a:pt x="372" y="302"/>
                  </a:lnTo>
                  <a:lnTo>
                    <a:pt x="400" y="291"/>
                  </a:lnTo>
                  <a:lnTo>
                    <a:pt x="429" y="283"/>
                  </a:lnTo>
                  <a:lnTo>
                    <a:pt x="458" y="275"/>
                  </a:lnTo>
                  <a:lnTo>
                    <a:pt x="489" y="269"/>
                  </a:lnTo>
                  <a:lnTo>
                    <a:pt x="519" y="263"/>
                  </a:lnTo>
                  <a:lnTo>
                    <a:pt x="519" y="263"/>
                  </a:lnTo>
                  <a:close/>
                  <a:moveTo>
                    <a:pt x="1532" y="2061"/>
                  </a:moveTo>
                  <a:lnTo>
                    <a:pt x="1532" y="2061"/>
                  </a:lnTo>
                  <a:lnTo>
                    <a:pt x="1536" y="2083"/>
                  </a:lnTo>
                  <a:lnTo>
                    <a:pt x="1543" y="2102"/>
                  </a:lnTo>
                  <a:lnTo>
                    <a:pt x="1552" y="2123"/>
                  </a:lnTo>
                  <a:lnTo>
                    <a:pt x="1562" y="2141"/>
                  </a:lnTo>
                  <a:lnTo>
                    <a:pt x="1575" y="2158"/>
                  </a:lnTo>
                  <a:lnTo>
                    <a:pt x="1589" y="2173"/>
                  </a:lnTo>
                  <a:lnTo>
                    <a:pt x="1606" y="2189"/>
                  </a:lnTo>
                  <a:lnTo>
                    <a:pt x="1624" y="2202"/>
                  </a:lnTo>
                  <a:lnTo>
                    <a:pt x="1643" y="2213"/>
                  </a:lnTo>
                  <a:lnTo>
                    <a:pt x="1664" y="2223"/>
                  </a:lnTo>
                  <a:lnTo>
                    <a:pt x="1687" y="2231"/>
                  </a:lnTo>
                  <a:lnTo>
                    <a:pt x="1711" y="2236"/>
                  </a:lnTo>
                  <a:lnTo>
                    <a:pt x="1736" y="2240"/>
                  </a:lnTo>
                  <a:lnTo>
                    <a:pt x="1763" y="2243"/>
                  </a:lnTo>
                  <a:lnTo>
                    <a:pt x="1791" y="2241"/>
                  </a:lnTo>
                  <a:lnTo>
                    <a:pt x="1820" y="2239"/>
                  </a:lnTo>
                  <a:lnTo>
                    <a:pt x="1820" y="2239"/>
                  </a:lnTo>
                  <a:lnTo>
                    <a:pt x="1845" y="2234"/>
                  </a:lnTo>
                  <a:lnTo>
                    <a:pt x="1870" y="2227"/>
                  </a:lnTo>
                  <a:lnTo>
                    <a:pt x="1893" y="2219"/>
                  </a:lnTo>
                  <a:lnTo>
                    <a:pt x="1914" y="2208"/>
                  </a:lnTo>
                  <a:lnTo>
                    <a:pt x="1935" y="2195"/>
                  </a:lnTo>
                  <a:lnTo>
                    <a:pt x="1953" y="2181"/>
                  </a:lnTo>
                  <a:lnTo>
                    <a:pt x="1969" y="2166"/>
                  </a:lnTo>
                  <a:lnTo>
                    <a:pt x="1985" y="2149"/>
                  </a:lnTo>
                  <a:lnTo>
                    <a:pt x="1999" y="2131"/>
                  </a:lnTo>
                  <a:lnTo>
                    <a:pt x="2010" y="2113"/>
                  </a:lnTo>
                  <a:lnTo>
                    <a:pt x="2019" y="2094"/>
                  </a:lnTo>
                  <a:lnTo>
                    <a:pt x="2027" y="2074"/>
                  </a:lnTo>
                  <a:lnTo>
                    <a:pt x="2031" y="2054"/>
                  </a:lnTo>
                  <a:lnTo>
                    <a:pt x="2034" y="2033"/>
                  </a:lnTo>
                  <a:lnTo>
                    <a:pt x="2036" y="2013"/>
                  </a:lnTo>
                  <a:lnTo>
                    <a:pt x="2033" y="1992"/>
                  </a:lnTo>
                  <a:lnTo>
                    <a:pt x="2033" y="1992"/>
                  </a:lnTo>
                  <a:lnTo>
                    <a:pt x="2029" y="1973"/>
                  </a:lnTo>
                  <a:lnTo>
                    <a:pt x="2023" y="1954"/>
                  </a:lnTo>
                  <a:lnTo>
                    <a:pt x="2015" y="1935"/>
                  </a:lnTo>
                  <a:lnTo>
                    <a:pt x="2005" y="1916"/>
                  </a:lnTo>
                  <a:lnTo>
                    <a:pt x="1993" y="1899"/>
                  </a:lnTo>
                  <a:lnTo>
                    <a:pt x="1980" y="1883"/>
                  </a:lnTo>
                  <a:lnTo>
                    <a:pt x="1964" y="1867"/>
                  </a:lnTo>
                  <a:lnTo>
                    <a:pt x="1947" y="1853"/>
                  </a:lnTo>
                  <a:lnTo>
                    <a:pt x="1928" y="1840"/>
                  </a:lnTo>
                  <a:lnTo>
                    <a:pt x="1908" y="1829"/>
                  </a:lnTo>
                  <a:lnTo>
                    <a:pt x="1885" y="1819"/>
                  </a:lnTo>
                  <a:lnTo>
                    <a:pt x="1863" y="1812"/>
                  </a:lnTo>
                  <a:lnTo>
                    <a:pt x="1837" y="1807"/>
                  </a:lnTo>
                  <a:lnTo>
                    <a:pt x="1825" y="1805"/>
                  </a:lnTo>
                  <a:lnTo>
                    <a:pt x="1811" y="1804"/>
                  </a:lnTo>
                  <a:lnTo>
                    <a:pt x="1798" y="1804"/>
                  </a:lnTo>
                  <a:lnTo>
                    <a:pt x="1784" y="1804"/>
                  </a:lnTo>
                  <a:lnTo>
                    <a:pt x="1770" y="1805"/>
                  </a:lnTo>
                  <a:lnTo>
                    <a:pt x="1756" y="1806"/>
                  </a:lnTo>
                  <a:lnTo>
                    <a:pt x="1756" y="1806"/>
                  </a:lnTo>
                  <a:lnTo>
                    <a:pt x="1728" y="1812"/>
                  </a:lnTo>
                  <a:lnTo>
                    <a:pt x="1701" y="1818"/>
                  </a:lnTo>
                  <a:lnTo>
                    <a:pt x="1677" y="1828"/>
                  </a:lnTo>
                  <a:lnTo>
                    <a:pt x="1654" y="1839"/>
                  </a:lnTo>
                  <a:lnTo>
                    <a:pt x="1633" y="1851"/>
                  </a:lnTo>
                  <a:lnTo>
                    <a:pt x="1614" y="1865"/>
                  </a:lnTo>
                  <a:lnTo>
                    <a:pt x="1596" y="1881"/>
                  </a:lnTo>
                  <a:lnTo>
                    <a:pt x="1580" y="1897"/>
                  </a:lnTo>
                  <a:lnTo>
                    <a:pt x="1567" y="1915"/>
                  </a:lnTo>
                  <a:lnTo>
                    <a:pt x="1555" y="1934"/>
                  </a:lnTo>
                  <a:lnTo>
                    <a:pt x="1545" y="1954"/>
                  </a:lnTo>
                  <a:lnTo>
                    <a:pt x="1539" y="1975"/>
                  </a:lnTo>
                  <a:lnTo>
                    <a:pt x="1533" y="1995"/>
                  </a:lnTo>
                  <a:lnTo>
                    <a:pt x="1531" y="2017"/>
                  </a:lnTo>
                  <a:lnTo>
                    <a:pt x="1531" y="2038"/>
                  </a:lnTo>
                  <a:lnTo>
                    <a:pt x="1532" y="2061"/>
                  </a:lnTo>
                  <a:lnTo>
                    <a:pt x="1532" y="2061"/>
                  </a:lnTo>
                  <a:close/>
                  <a:moveTo>
                    <a:pt x="1111" y="1258"/>
                  </a:moveTo>
                  <a:lnTo>
                    <a:pt x="1111" y="1258"/>
                  </a:lnTo>
                  <a:lnTo>
                    <a:pt x="1116" y="1281"/>
                  </a:lnTo>
                  <a:lnTo>
                    <a:pt x="1122" y="1305"/>
                  </a:lnTo>
                  <a:lnTo>
                    <a:pt x="1130" y="1327"/>
                  </a:lnTo>
                  <a:lnTo>
                    <a:pt x="1139" y="1347"/>
                  </a:lnTo>
                  <a:lnTo>
                    <a:pt x="1151" y="1367"/>
                  </a:lnTo>
                  <a:lnTo>
                    <a:pt x="1162" y="1384"/>
                  </a:lnTo>
                  <a:lnTo>
                    <a:pt x="1175" y="1401"/>
                  </a:lnTo>
                  <a:lnTo>
                    <a:pt x="1190" y="1418"/>
                  </a:lnTo>
                  <a:lnTo>
                    <a:pt x="1204" y="1433"/>
                  </a:lnTo>
                  <a:lnTo>
                    <a:pt x="1220" y="1447"/>
                  </a:lnTo>
                  <a:lnTo>
                    <a:pt x="1237" y="1461"/>
                  </a:lnTo>
                  <a:lnTo>
                    <a:pt x="1254" y="1474"/>
                  </a:lnTo>
                  <a:lnTo>
                    <a:pt x="1271" y="1486"/>
                  </a:lnTo>
                  <a:lnTo>
                    <a:pt x="1288" y="1496"/>
                  </a:lnTo>
                  <a:lnTo>
                    <a:pt x="1324" y="1518"/>
                  </a:lnTo>
                  <a:lnTo>
                    <a:pt x="1359" y="1537"/>
                  </a:lnTo>
                  <a:lnTo>
                    <a:pt x="1394" y="1556"/>
                  </a:lnTo>
                  <a:lnTo>
                    <a:pt x="1425" y="1573"/>
                  </a:lnTo>
                  <a:lnTo>
                    <a:pt x="1455" y="1590"/>
                  </a:lnTo>
                  <a:lnTo>
                    <a:pt x="1468" y="1600"/>
                  </a:lnTo>
                  <a:lnTo>
                    <a:pt x="1479" y="1609"/>
                  </a:lnTo>
                  <a:lnTo>
                    <a:pt x="1490" y="1618"/>
                  </a:lnTo>
                  <a:lnTo>
                    <a:pt x="1499" y="1627"/>
                  </a:lnTo>
                  <a:lnTo>
                    <a:pt x="1507" y="1638"/>
                  </a:lnTo>
                  <a:lnTo>
                    <a:pt x="1514" y="1648"/>
                  </a:lnTo>
                  <a:lnTo>
                    <a:pt x="1518" y="1658"/>
                  </a:lnTo>
                  <a:lnTo>
                    <a:pt x="1521" y="1670"/>
                  </a:lnTo>
                  <a:lnTo>
                    <a:pt x="1538" y="1784"/>
                  </a:lnTo>
                  <a:lnTo>
                    <a:pt x="1937" y="1729"/>
                  </a:lnTo>
                  <a:lnTo>
                    <a:pt x="1913" y="1563"/>
                  </a:lnTo>
                  <a:lnTo>
                    <a:pt x="1913" y="1563"/>
                  </a:lnTo>
                  <a:lnTo>
                    <a:pt x="1909" y="1546"/>
                  </a:lnTo>
                  <a:lnTo>
                    <a:pt x="1904" y="1529"/>
                  </a:lnTo>
                  <a:lnTo>
                    <a:pt x="1897" y="1513"/>
                  </a:lnTo>
                  <a:lnTo>
                    <a:pt x="1889" y="1497"/>
                  </a:lnTo>
                  <a:lnTo>
                    <a:pt x="1879" y="1483"/>
                  </a:lnTo>
                  <a:lnTo>
                    <a:pt x="1866" y="1468"/>
                  </a:lnTo>
                  <a:lnTo>
                    <a:pt x="1854" y="1455"/>
                  </a:lnTo>
                  <a:lnTo>
                    <a:pt x="1840" y="1442"/>
                  </a:lnTo>
                  <a:lnTo>
                    <a:pt x="1826" y="1429"/>
                  </a:lnTo>
                  <a:lnTo>
                    <a:pt x="1810" y="1418"/>
                  </a:lnTo>
                  <a:lnTo>
                    <a:pt x="1794" y="1406"/>
                  </a:lnTo>
                  <a:lnTo>
                    <a:pt x="1778" y="1394"/>
                  </a:lnTo>
                  <a:lnTo>
                    <a:pt x="1743" y="1372"/>
                  </a:lnTo>
                  <a:lnTo>
                    <a:pt x="1707" y="1352"/>
                  </a:lnTo>
                  <a:lnTo>
                    <a:pt x="1637" y="1314"/>
                  </a:lnTo>
                  <a:lnTo>
                    <a:pt x="1606" y="1295"/>
                  </a:lnTo>
                  <a:lnTo>
                    <a:pt x="1577" y="1277"/>
                  </a:lnTo>
                  <a:lnTo>
                    <a:pt x="1563" y="1267"/>
                  </a:lnTo>
                  <a:lnTo>
                    <a:pt x="1551" y="1258"/>
                  </a:lnTo>
                  <a:lnTo>
                    <a:pt x="1541" y="1249"/>
                  </a:lnTo>
                  <a:lnTo>
                    <a:pt x="1531" y="1239"/>
                  </a:lnTo>
                  <a:lnTo>
                    <a:pt x="1523" y="1230"/>
                  </a:lnTo>
                  <a:lnTo>
                    <a:pt x="1517" y="1219"/>
                  </a:lnTo>
                  <a:lnTo>
                    <a:pt x="1513" y="1209"/>
                  </a:lnTo>
                  <a:lnTo>
                    <a:pt x="1511" y="1198"/>
                  </a:lnTo>
                  <a:lnTo>
                    <a:pt x="1511" y="1198"/>
                  </a:lnTo>
                  <a:lnTo>
                    <a:pt x="1509" y="1184"/>
                  </a:lnTo>
                  <a:lnTo>
                    <a:pt x="1509" y="1171"/>
                  </a:lnTo>
                  <a:lnTo>
                    <a:pt x="1513" y="1159"/>
                  </a:lnTo>
                  <a:lnTo>
                    <a:pt x="1517" y="1148"/>
                  </a:lnTo>
                  <a:lnTo>
                    <a:pt x="1523" y="1138"/>
                  </a:lnTo>
                  <a:lnTo>
                    <a:pt x="1531" y="1129"/>
                  </a:lnTo>
                  <a:lnTo>
                    <a:pt x="1540" y="1121"/>
                  </a:lnTo>
                  <a:lnTo>
                    <a:pt x="1550" y="1113"/>
                  </a:lnTo>
                  <a:lnTo>
                    <a:pt x="1561" y="1107"/>
                  </a:lnTo>
                  <a:lnTo>
                    <a:pt x="1573" y="1101"/>
                  </a:lnTo>
                  <a:lnTo>
                    <a:pt x="1586" y="1096"/>
                  </a:lnTo>
                  <a:lnTo>
                    <a:pt x="1599" y="1091"/>
                  </a:lnTo>
                  <a:lnTo>
                    <a:pt x="1613" y="1087"/>
                  </a:lnTo>
                  <a:lnTo>
                    <a:pt x="1626" y="1084"/>
                  </a:lnTo>
                  <a:lnTo>
                    <a:pt x="1655" y="1080"/>
                  </a:lnTo>
                  <a:lnTo>
                    <a:pt x="1655" y="1080"/>
                  </a:lnTo>
                  <a:lnTo>
                    <a:pt x="1672" y="1078"/>
                  </a:lnTo>
                  <a:lnTo>
                    <a:pt x="1691" y="1078"/>
                  </a:lnTo>
                  <a:lnTo>
                    <a:pt x="1710" y="1081"/>
                  </a:lnTo>
                  <a:lnTo>
                    <a:pt x="1729" y="1084"/>
                  </a:lnTo>
                  <a:lnTo>
                    <a:pt x="1750" y="1089"/>
                  </a:lnTo>
                  <a:lnTo>
                    <a:pt x="1770" y="1096"/>
                  </a:lnTo>
                  <a:lnTo>
                    <a:pt x="1790" y="1104"/>
                  </a:lnTo>
                  <a:lnTo>
                    <a:pt x="1810" y="1113"/>
                  </a:lnTo>
                  <a:lnTo>
                    <a:pt x="1830" y="1123"/>
                  </a:lnTo>
                  <a:lnTo>
                    <a:pt x="1851" y="1133"/>
                  </a:lnTo>
                  <a:lnTo>
                    <a:pt x="1870" y="1145"/>
                  </a:lnTo>
                  <a:lnTo>
                    <a:pt x="1889" y="1157"/>
                  </a:lnTo>
                  <a:lnTo>
                    <a:pt x="1908" y="1170"/>
                  </a:lnTo>
                  <a:lnTo>
                    <a:pt x="1926" y="1183"/>
                  </a:lnTo>
                  <a:lnTo>
                    <a:pt x="1943" y="1197"/>
                  </a:lnTo>
                  <a:lnTo>
                    <a:pt x="1959" y="1210"/>
                  </a:lnTo>
                  <a:lnTo>
                    <a:pt x="2158" y="953"/>
                  </a:lnTo>
                  <a:lnTo>
                    <a:pt x="2158" y="953"/>
                  </a:lnTo>
                  <a:lnTo>
                    <a:pt x="2125" y="926"/>
                  </a:lnTo>
                  <a:lnTo>
                    <a:pt x="2091" y="901"/>
                  </a:lnTo>
                  <a:lnTo>
                    <a:pt x="2057" y="879"/>
                  </a:lnTo>
                  <a:lnTo>
                    <a:pt x="2021" y="857"/>
                  </a:lnTo>
                  <a:lnTo>
                    <a:pt x="1985" y="838"/>
                  </a:lnTo>
                  <a:lnTo>
                    <a:pt x="1948" y="820"/>
                  </a:lnTo>
                  <a:lnTo>
                    <a:pt x="1911" y="805"/>
                  </a:lnTo>
                  <a:lnTo>
                    <a:pt x="1874" y="792"/>
                  </a:lnTo>
                  <a:lnTo>
                    <a:pt x="1836" y="780"/>
                  </a:lnTo>
                  <a:lnTo>
                    <a:pt x="1798" y="772"/>
                  </a:lnTo>
                  <a:lnTo>
                    <a:pt x="1759" y="764"/>
                  </a:lnTo>
                  <a:lnTo>
                    <a:pt x="1719" y="760"/>
                  </a:lnTo>
                  <a:lnTo>
                    <a:pt x="1680" y="757"/>
                  </a:lnTo>
                  <a:lnTo>
                    <a:pt x="1641" y="757"/>
                  </a:lnTo>
                  <a:lnTo>
                    <a:pt x="1600" y="759"/>
                  </a:lnTo>
                  <a:lnTo>
                    <a:pt x="1560" y="763"/>
                  </a:lnTo>
                  <a:lnTo>
                    <a:pt x="1560" y="763"/>
                  </a:lnTo>
                  <a:lnTo>
                    <a:pt x="1533" y="767"/>
                  </a:lnTo>
                  <a:lnTo>
                    <a:pt x="1507" y="772"/>
                  </a:lnTo>
                  <a:lnTo>
                    <a:pt x="1481" y="777"/>
                  </a:lnTo>
                  <a:lnTo>
                    <a:pt x="1457" y="784"/>
                  </a:lnTo>
                  <a:lnTo>
                    <a:pt x="1432" y="791"/>
                  </a:lnTo>
                  <a:lnTo>
                    <a:pt x="1409" y="799"/>
                  </a:lnTo>
                  <a:lnTo>
                    <a:pt x="1386" y="808"/>
                  </a:lnTo>
                  <a:lnTo>
                    <a:pt x="1364" y="817"/>
                  </a:lnTo>
                  <a:lnTo>
                    <a:pt x="1341" y="828"/>
                  </a:lnTo>
                  <a:lnTo>
                    <a:pt x="1321" y="839"/>
                  </a:lnTo>
                  <a:lnTo>
                    <a:pt x="1301" y="851"/>
                  </a:lnTo>
                  <a:lnTo>
                    <a:pt x="1282" y="862"/>
                  </a:lnTo>
                  <a:lnTo>
                    <a:pt x="1263" y="876"/>
                  </a:lnTo>
                  <a:lnTo>
                    <a:pt x="1245" y="891"/>
                  </a:lnTo>
                  <a:lnTo>
                    <a:pt x="1229" y="905"/>
                  </a:lnTo>
                  <a:lnTo>
                    <a:pt x="1213" y="920"/>
                  </a:lnTo>
                  <a:lnTo>
                    <a:pt x="1198" y="936"/>
                  </a:lnTo>
                  <a:lnTo>
                    <a:pt x="1184" y="953"/>
                  </a:lnTo>
                  <a:lnTo>
                    <a:pt x="1172" y="970"/>
                  </a:lnTo>
                  <a:lnTo>
                    <a:pt x="1159" y="989"/>
                  </a:lnTo>
                  <a:lnTo>
                    <a:pt x="1149" y="1007"/>
                  </a:lnTo>
                  <a:lnTo>
                    <a:pt x="1139" y="1027"/>
                  </a:lnTo>
                  <a:lnTo>
                    <a:pt x="1130" y="1047"/>
                  </a:lnTo>
                  <a:lnTo>
                    <a:pt x="1124" y="1068"/>
                  </a:lnTo>
                  <a:lnTo>
                    <a:pt x="1118" y="1089"/>
                  </a:lnTo>
                  <a:lnTo>
                    <a:pt x="1112" y="1111"/>
                  </a:lnTo>
                  <a:lnTo>
                    <a:pt x="1109" y="1133"/>
                  </a:lnTo>
                  <a:lnTo>
                    <a:pt x="1107" y="1157"/>
                  </a:lnTo>
                  <a:lnTo>
                    <a:pt x="1106" y="1181"/>
                  </a:lnTo>
                  <a:lnTo>
                    <a:pt x="1106" y="1206"/>
                  </a:lnTo>
                  <a:lnTo>
                    <a:pt x="1108" y="1232"/>
                  </a:lnTo>
                  <a:lnTo>
                    <a:pt x="1111" y="1258"/>
                  </a:lnTo>
                  <a:lnTo>
                    <a:pt x="1111" y="1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33"/>
            <p:cNvSpPr>
              <a:spLocks noEditPoints="1"/>
            </p:cNvSpPr>
            <p:nvPr/>
          </p:nvSpPr>
          <p:spPr bwMode="auto">
            <a:xfrm flipH="1">
              <a:off x="10670986" y="5708192"/>
              <a:ext cx="1194006" cy="936475"/>
            </a:xfrm>
            <a:custGeom>
              <a:avLst/>
              <a:gdLst>
                <a:gd name="T0" fmla="*/ 110 w 4121"/>
                <a:gd name="T1" fmla="*/ 1849 h 3773"/>
                <a:gd name="T2" fmla="*/ 560 w 4121"/>
                <a:gd name="T3" fmla="*/ 1428 h 3773"/>
                <a:gd name="T4" fmla="*/ 583 w 4121"/>
                <a:gd name="T5" fmla="*/ 1171 h 3773"/>
                <a:gd name="T6" fmla="*/ 746 w 4121"/>
                <a:gd name="T7" fmla="*/ 811 h 3773"/>
                <a:gd name="T8" fmla="*/ 1073 w 4121"/>
                <a:gd name="T9" fmla="*/ 587 h 3773"/>
                <a:gd name="T10" fmla="*/ 1434 w 4121"/>
                <a:gd name="T11" fmla="*/ 536 h 3773"/>
                <a:gd name="T12" fmla="*/ 1747 w 4121"/>
                <a:gd name="T13" fmla="*/ 641 h 3773"/>
                <a:gd name="T14" fmla="*/ 1886 w 4121"/>
                <a:gd name="T15" fmla="*/ 460 h 3773"/>
                <a:gd name="T16" fmla="*/ 2248 w 4121"/>
                <a:gd name="T17" fmla="*/ 88 h 3773"/>
                <a:gd name="T18" fmla="*/ 2495 w 4121"/>
                <a:gd name="T19" fmla="*/ 10 h 3773"/>
                <a:gd name="T20" fmla="*/ 2907 w 4121"/>
                <a:gd name="T21" fmla="*/ 49 h 3773"/>
                <a:gd name="T22" fmla="*/ 3156 w 4121"/>
                <a:gd name="T23" fmla="*/ 193 h 3773"/>
                <a:gd name="T24" fmla="*/ 3365 w 4121"/>
                <a:gd name="T25" fmla="*/ 470 h 3773"/>
                <a:gd name="T26" fmla="*/ 3429 w 4121"/>
                <a:gd name="T27" fmla="*/ 832 h 3773"/>
                <a:gd name="T28" fmla="*/ 3490 w 4121"/>
                <a:gd name="T29" fmla="*/ 1036 h 3773"/>
                <a:gd name="T30" fmla="*/ 3782 w 4121"/>
                <a:gd name="T31" fmla="*/ 1191 h 3773"/>
                <a:gd name="T32" fmla="*/ 4026 w 4121"/>
                <a:gd name="T33" fmla="*/ 1489 h 3773"/>
                <a:gd name="T34" fmla="*/ 4121 w 4121"/>
                <a:gd name="T35" fmla="*/ 1914 h 3773"/>
                <a:gd name="T36" fmla="*/ 3972 w 4121"/>
                <a:gd name="T37" fmla="*/ 2367 h 3773"/>
                <a:gd name="T38" fmla="*/ 3542 w 4121"/>
                <a:gd name="T39" fmla="*/ 2710 h 3773"/>
                <a:gd name="T40" fmla="*/ 3229 w 4121"/>
                <a:gd name="T41" fmla="*/ 2775 h 3773"/>
                <a:gd name="T42" fmla="*/ 3084 w 4121"/>
                <a:gd name="T43" fmla="*/ 3035 h 3773"/>
                <a:gd name="T44" fmla="*/ 2956 w 4121"/>
                <a:gd name="T45" fmla="*/ 3335 h 3773"/>
                <a:gd name="T46" fmla="*/ 3193 w 4121"/>
                <a:gd name="T47" fmla="*/ 3633 h 3773"/>
                <a:gd name="T48" fmla="*/ 3453 w 4121"/>
                <a:gd name="T49" fmla="*/ 3773 h 3773"/>
                <a:gd name="T50" fmla="*/ 3054 w 4121"/>
                <a:gd name="T51" fmla="*/ 3729 h 3773"/>
                <a:gd name="T52" fmla="*/ 2410 w 4121"/>
                <a:gd name="T53" fmla="*/ 3499 h 3773"/>
                <a:gd name="T54" fmla="*/ 2109 w 4121"/>
                <a:gd name="T55" fmla="*/ 3497 h 3773"/>
                <a:gd name="T56" fmla="*/ 1823 w 4121"/>
                <a:gd name="T57" fmla="*/ 3388 h 3773"/>
                <a:gd name="T58" fmla="*/ 1593 w 4121"/>
                <a:gd name="T59" fmla="*/ 3191 h 3773"/>
                <a:gd name="T60" fmla="*/ 1326 w 4121"/>
                <a:gd name="T61" fmla="*/ 3176 h 3773"/>
                <a:gd name="T62" fmla="*/ 985 w 4121"/>
                <a:gd name="T63" fmla="*/ 3235 h 3773"/>
                <a:gd name="T64" fmla="*/ 494 w 4121"/>
                <a:gd name="T65" fmla="*/ 3108 h 3773"/>
                <a:gd name="T66" fmla="*/ 233 w 4121"/>
                <a:gd name="T67" fmla="*/ 2898 h 3773"/>
                <a:gd name="T68" fmla="*/ 14 w 4121"/>
                <a:gd name="T69" fmla="*/ 2438 h 3773"/>
                <a:gd name="T70" fmla="*/ 2151 w 4121"/>
                <a:gd name="T71" fmla="*/ 2671 h 3773"/>
                <a:gd name="T72" fmla="*/ 2319 w 4121"/>
                <a:gd name="T73" fmla="*/ 2762 h 3773"/>
                <a:gd name="T74" fmla="*/ 2475 w 4121"/>
                <a:gd name="T75" fmla="*/ 2675 h 3773"/>
                <a:gd name="T76" fmla="*/ 2486 w 4121"/>
                <a:gd name="T77" fmla="*/ 2501 h 3773"/>
                <a:gd name="T78" fmla="*/ 2327 w 4121"/>
                <a:gd name="T79" fmla="*/ 2397 h 3773"/>
                <a:gd name="T80" fmla="*/ 2163 w 4121"/>
                <a:gd name="T81" fmla="*/ 2467 h 3773"/>
                <a:gd name="T82" fmla="*/ 1455 w 4121"/>
                <a:gd name="T83" fmla="*/ 1532 h 3773"/>
                <a:gd name="T84" fmla="*/ 1584 w 4121"/>
                <a:gd name="T85" fmla="*/ 1806 h 3773"/>
                <a:gd name="T86" fmla="*/ 1940 w 4121"/>
                <a:gd name="T87" fmla="*/ 2045 h 3773"/>
                <a:gd name="T88" fmla="*/ 2287 w 4121"/>
                <a:gd name="T89" fmla="*/ 2229 h 3773"/>
                <a:gd name="T90" fmla="*/ 2132 w 4121"/>
                <a:gd name="T91" fmla="*/ 1968 h 3773"/>
                <a:gd name="T92" fmla="*/ 1812 w 4121"/>
                <a:gd name="T93" fmla="*/ 1667 h 3773"/>
                <a:gd name="T94" fmla="*/ 1749 w 4121"/>
                <a:gd name="T95" fmla="*/ 1426 h 3773"/>
                <a:gd name="T96" fmla="*/ 1845 w 4121"/>
                <a:gd name="T97" fmla="*/ 1328 h 3773"/>
                <a:gd name="T98" fmla="*/ 2007 w 4121"/>
                <a:gd name="T99" fmla="*/ 1372 h 3773"/>
                <a:gd name="T100" fmla="*/ 2072 w 4121"/>
                <a:gd name="T101" fmla="*/ 1546 h 3773"/>
                <a:gd name="T102" fmla="*/ 2003 w 4121"/>
                <a:gd name="T103" fmla="*/ 1651 h 3773"/>
                <a:gd name="T104" fmla="*/ 2114 w 4121"/>
                <a:gd name="T105" fmla="*/ 1721 h 3773"/>
                <a:gd name="T106" fmla="*/ 2254 w 4121"/>
                <a:gd name="T107" fmla="*/ 1704 h 3773"/>
                <a:gd name="T108" fmla="*/ 2345 w 4121"/>
                <a:gd name="T109" fmla="*/ 1535 h 3773"/>
                <a:gd name="T110" fmla="*/ 2289 w 4121"/>
                <a:gd name="T111" fmla="*/ 1377 h 3773"/>
                <a:gd name="T112" fmla="*/ 2119 w 4121"/>
                <a:gd name="T113" fmla="*/ 1243 h 3773"/>
                <a:gd name="T114" fmla="*/ 1829 w 4121"/>
                <a:gd name="T115" fmla="*/ 1204 h 3773"/>
                <a:gd name="T116" fmla="*/ 1585 w 4121"/>
                <a:gd name="T117" fmla="*/ 1262 h 3773"/>
                <a:gd name="T118" fmla="*/ 1468 w 4121"/>
                <a:gd name="T119" fmla="*/ 1373 h 3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21" h="3773">
                  <a:moveTo>
                    <a:pt x="1" y="2252"/>
                  </a:moveTo>
                  <a:lnTo>
                    <a:pt x="1" y="2252"/>
                  </a:lnTo>
                  <a:lnTo>
                    <a:pt x="4" y="2205"/>
                  </a:lnTo>
                  <a:lnTo>
                    <a:pt x="9" y="2158"/>
                  </a:lnTo>
                  <a:lnTo>
                    <a:pt x="17" y="2113"/>
                  </a:lnTo>
                  <a:lnTo>
                    <a:pt x="27" y="2067"/>
                  </a:lnTo>
                  <a:lnTo>
                    <a:pt x="40" y="2022"/>
                  </a:lnTo>
                  <a:lnTo>
                    <a:pt x="54" y="1978"/>
                  </a:lnTo>
                  <a:lnTo>
                    <a:pt x="71" y="1934"/>
                  </a:lnTo>
                  <a:lnTo>
                    <a:pt x="89" y="1891"/>
                  </a:lnTo>
                  <a:lnTo>
                    <a:pt x="110" y="1849"/>
                  </a:lnTo>
                  <a:lnTo>
                    <a:pt x="134" y="1809"/>
                  </a:lnTo>
                  <a:lnTo>
                    <a:pt x="159" y="1769"/>
                  </a:lnTo>
                  <a:lnTo>
                    <a:pt x="187" y="1730"/>
                  </a:lnTo>
                  <a:lnTo>
                    <a:pt x="216" y="1694"/>
                  </a:lnTo>
                  <a:lnTo>
                    <a:pt x="246" y="1658"/>
                  </a:lnTo>
                  <a:lnTo>
                    <a:pt x="280" y="1623"/>
                  </a:lnTo>
                  <a:lnTo>
                    <a:pt x="314" y="1590"/>
                  </a:lnTo>
                  <a:lnTo>
                    <a:pt x="314" y="1590"/>
                  </a:lnTo>
                  <a:lnTo>
                    <a:pt x="530" y="1443"/>
                  </a:lnTo>
                  <a:lnTo>
                    <a:pt x="530" y="1443"/>
                  </a:lnTo>
                  <a:lnTo>
                    <a:pt x="560" y="1428"/>
                  </a:lnTo>
                  <a:lnTo>
                    <a:pt x="592" y="1415"/>
                  </a:lnTo>
                  <a:lnTo>
                    <a:pt x="592" y="1415"/>
                  </a:lnTo>
                  <a:lnTo>
                    <a:pt x="584" y="1373"/>
                  </a:lnTo>
                  <a:lnTo>
                    <a:pt x="578" y="1332"/>
                  </a:lnTo>
                  <a:lnTo>
                    <a:pt x="577" y="1310"/>
                  </a:lnTo>
                  <a:lnTo>
                    <a:pt x="576" y="1289"/>
                  </a:lnTo>
                  <a:lnTo>
                    <a:pt x="576" y="1268"/>
                  </a:lnTo>
                  <a:lnTo>
                    <a:pt x="576" y="1247"/>
                  </a:lnTo>
                  <a:lnTo>
                    <a:pt x="576" y="1247"/>
                  </a:lnTo>
                  <a:lnTo>
                    <a:pt x="578" y="1209"/>
                  </a:lnTo>
                  <a:lnTo>
                    <a:pt x="583" y="1171"/>
                  </a:lnTo>
                  <a:lnTo>
                    <a:pt x="589" y="1133"/>
                  </a:lnTo>
                  <a:lnTo>
                    <a:pt x="597" y="1097"/>
                  </a:lnTo>
                  <a:lnTo>
                    <a:pt x="607" y="1062"/>
                  </a:lnTo>
                  <a:lnTo>
                    <a:pt x="620" y="1027"/>
                  </a:lnTo>
                  <a:lnTo>
                    <a:pt x="633" y="994"/>
                  </a:lnTo>
                  <a:lnTo>
                    <a:pt x="648" y="960"/>
                  </a:lnTo>
                  <a:lnTo>
                    <a:pt x="664" y="929"/>
                  </a:lnTo>
                  <a:lnTo>
                    <a:pt x="682" y="898"/>
                  </a:lnTo>
                  <a:lnTo>
                    <a:pt x="703" y="869"/>
                  </a:lnTo>
                  <a:lnTo>
                    <a:pt x="724" y="839"/>
                  </a:lnTo>
                  <a:lnTo>
                    <a:pt x="746" y="811"/>
                  </a:lnTo>
                  <a:lnTo>
                    <a:pt x="770" y="784"/>
                  </a:lnTo>
                  <a:lnTo>
                    <a:pt x="796" y="759"/>
                  </a:lnTo>
                  <a:lnTo>
                    <a:pt x="823" y="735"/>
                  </a:lnTo>
                  <a:lnTo>
                    <a:pt x="850" y="712"/>
                  </a:lnTo>
                  <a:lnTo>
                    <a:pt x="879" y="689"/>
                  </a:lnTo>
                  <a:lnTo>
                    <a:pt x="909" y="669"/>
                  </a:lnTo>
                  <a:lnTo>
                    <a:pt x="939" y="649"/>
                  </a:lnTo>
                  <a:lnTo>
                    <a:pt x="972" y="632"/>
                  </a:lnTo>
                  <a:lnTo>
                    <a:pt x="1004" y="616"/>
                  </a:lnTo>
                  <a:lnTo>
                    <a:pt x="1038" y="600"/>
                  </a:lnTo>
                  <a:lnTo>
                    <a:pt x="1073" y="587"/>
                  </a:lnTo>
                  <a:lnTo>
                    <a:pt x="1108" y="574"/>
                  </a:lnTo>
                  <a:lnTo>
                    <a:pt x="1143" y="564"/>
                  </a:lnTo>
                  <a:lnTo>
                    <a:pt x="1180" y="554"/>
                  </a:lnTo>
                  <a:lnTo>
                    <a:pt x="1218" y="547"/>
                  </a:lnTo>
                  <a:lnTo>
                    <a:pt x="1255" y="541"/>
                  </a:lnTo>
                  <a:lnTo>
                    <a:pt x="1293" y="537"/>
                  </a:lnTo>
                  <a:lnTo>
                    <a:pt x="1332" y="534"/>
                  </a:lnTo>
                  <a:lnTo>
                    <a:pt x="1371" y="533"/>
                  </a:lnTo>
                  <a:lnTo>
                    <a:pt x="1371" y="533"/>
                  </a:lnTo>
                  <a:lnTo>
                    <a:pt x="1403" y="534"/>
                  </a:lnTo>
                  <a:lnTo>
                    <a:pt x="1434" y="536"/>
                  </a:lnTo>
                  <a:lnTo>
                    <a:pt x="1464" y="539"/>
                  </a:lnTo>
                  <a:lnTo>
                    <a:pt x="1495" y="545"/>
                  </a:lnTo>
                  <a:lnTo>
                    <a:pt x="1525" y="550"/>
                  </a:lnTo>
                  <a:lnTo>
                    <a:pt x="1554" y="558"/>
                  </a:lnTo>
                  <a:lnTo>
                    <a:pt x="1583" y="566"/>
                  </a:lnTo>
                  <a:lnTo>
                    <a:pt x="1612" y="576"/>
                  </a:lnTo>
                  <a:lnTo>
                    <a:pt x="1640" y="587"/>
                  </a:lnTo>
                  <a:lnTo>
                    <a:pt x="1667" y="599"/>
                  </a:lnTo>
                  <a:lnTo>
                    <a:pt x="1694" y="612"/>
                  </a:lnTo>
                  <a:lnTo>
                    <a:pt x="1721" y="626"/>
                  </a:lnTo>
                  <a:lnTo>
                    <a:pt x="1747" y="641"/>
                  </a:lnTo>
                  <a:lnTo>
                    <a:pt x="1772" y="657"/>
                  </a:lnTo>
                  <a:lnTo>
                    <a:pt x="1796" y="674"/>
                  </a:lnTo>
                  <a:lnTo>
                    <a:pt x="1820" y="693"/>
                  </a:lnTo>
                  <a:lnTo>
                    <a:pt x="1820" y="693"/>
                  </a:lnTo>
                  <a:lnTo>
                    <a:pt x="1824" y="658"/>
                  </a:lnTo>
                  <a:lnTo>
                    <a:pt x="1831" y="623"/>
                  </a:lnTo>
                  <a:lnTo>
                    <a:pt x="1839" y="590"/>
                  </a:lnTo>
                  <a:lnTo>
                    <a:pt x="1849" y="556"/>
                  </a:lnTo>
                  <a:lnTo>
                    <a:pt x="1859" y="524"/>
                  </a:lnTo>
                  <a:lnTo>
                    <a:pt x="1872" y="492"/>
                  </a:lnTo>
                  <a:lnTo>
                    <a:pt x="1886" y="460"/>
                  </a:lnTo>
                  <a:lnTo>
                    <a:pt x="1901" y="429"/>
                  </a:lnTo>
                  <a:lnTo>
                    <a:pt x="1918" y="399"/>
                  </a:lnTo>
                  <a:lnTo>
                    <a:pt x="1935" y="369"/>
                  </a:lnTo>
                  <a:lnTo>
                    <a:pt x="1956" y="340"/>
                  </a:lnTo>
                  <a:lnTo>
                    <a:pt x="1976" y="312"/>
                  </a:lnTo>
                  <a:lnTo>
                    <a:pt x="1998" y="284"/>
                  </a:lnTo>
                  <a:lnTo>
                    <a:pt x="2022" y="258"/>
                  </a:lnTo>
                  <a:lnTo>
                    <a:pt x="2047" y="234"/>
                  </a:lnTo>
                  <a:lnTo>
                    <a:pt x="2072" y="209"/>
                  </a:lnTo>
                  <a:lnTo>
                    <a:pt x="2072" y="209"/>
                  </a:lnTo>
                  <a:lnTo>
                    <a:pt x="2248" y="88"/>
                  </a:lnTo>
                  <a:lnTo>
                    <a:pt x="2248" y="88"/>
                  </a:lnTo>
                  <a:lnTo>
                    <a:pt x="2272" y="77"/>
                  </a:lnTo>
                  <a:lnTo>
                    <a:pt x="2297" y="66"/>
                  </a:lnTo>
                  <a:lnTo>
                    <a:pt x="2320" y="56"/>
                  </a:lnTo>
                  <a:lnTo>
                    <a:pt x="2345" y="47"/>
                  </a:lnTo>
                  <a:lnTo>
                    <a:pt x="2370" y="39"/>
                  </a:lnTo>
                  <a:lnTo>
                    <a:pt x="2394" y="32"/>
                  </a:lnTo>
                  <a:lnTo>
                    <a:pt x="2419" y="25"/>
                  </a:lnTo>
                  <a:lnTo>
                    <a:pt x="2444" y="19"/>
                  </a:lnTo>
                  <a:lnTo>
                    <a:pt x="2469" y="14"/>
                  </a:lnTo>
                  <a:lnTo>
                    <a:pt x="2495" y="10"/>
                  </a:lnTo>
                  <a:lnTo>
                    <a:pt x="2520" y="6"/>
                  </a:lnTo>
                  <a:lnTo>
                    <a:pt x="2546" y="4"/>
                  </a:lnTo>
                  <a:lnTo>
                    <a:pt x="2573" y="1"/>
                  </a:lnTo>
                  <a:lnTo>
                    <a:pt x="2598" y="0"/>
                  </a:lnTo>
                  <a:lnTo>
                    <a:pt x="2624" y="0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855" y="33"/>
                  </a:lnTo>
                  <a:lnTo>
                    <a:pt x="2855" y="33"/>
                  </a:lnTo>
                  <a:lnTo>
                    <a:pt x="2881" y="40"/>
                  </a:lnTo>
                  <a:lnTo>
                    <a:pt x="2907" y="49"/>
                  </a:lnTo>
                  <a:lnTo>
                    <a:pt x="2932" y="59"/>
                  </a:lnTo>
                  <a:lnTo>
                    <a:pt x="2956" y="68"/>
                  </a:lnTo>
                  <a:lnTo>
                    <a:pt x="2980" y="79"/>
                  </a:lnTo>
                  <a:lnTo>
                    <a:pt x="3003" y="91"/>
                  </a:lnTo>
                  <a:lnTo>
                    <a:pt x="3027" y="104"/>
                  </a:lnTo>
                  <a:lnTo>
                    <a:pt x="3049" y="117"/>
                  </a:lnTo>
                  <a:lnTo>
                    <a:pt x="3072" y="130"/>
                  </a:lnTo>
                  <a:lnTo>
                    <a:pt x="3093" y="145"/>
                  </a:lnTo>
                  <a:lnTo>
                    <a:pt x="3114" y="160"/>
                  </a:lnTo>
                  <a:lnTo>
                    <a:pt x="3136" y="176"/>
                  </a:lnTo>
                  <a:lnTo>
                    <a:pt x="3156" y="193"/>
                  </a:lnTo>
                  <a:lnTo>
                    <a:pt x="3175" y="210"/>
                  </a:lnTo>
                  <a:lnTo>
                    <a:pt x="3195" y="228"/>
                  </a:lnTo>
                  <a:lnTo>
                    <a:pt x="3214" y="248"/>
                  </a:lnTo>
                  <a:lnTo>
                    <a:pt x="3214" y="248"/>
                  </a:lnTo>
                  <a:lnTo>
                    <a:pt x="3240" y="276"/>
                  </a:lnTo>
                  <a:lnTo>
                    <a:pt x="3266" y="306"/>
                  </a:lnTo>
                  <a:lnTo>
                    <a:pt x="3288" y="337"/>
                  </a:lnTo>
                  <a:lnTo>
                    <a:pt x="3311" y="369"/>
                  </a:lnTo>
                  <a:lnTo>
                    <a:pt x="3330" y="402"/>
                  </a:lnTo>
                  <a:lnTo>
                    <a:pt x="3349" y="436"/>
                  </a:lnTo>
                  <a:lnTo>
                    <a:pt x="3365" y="470"/>
                  </a:lnTo>
                  <a:lnTo>
                    <a:pt x="3379" y="506"/>
                  </a:lnTo>
                  <a:lnTo>
                    <a:pt x="3393" y="541"/>
                  </a:lnTo>
                  <a:lnTo>
                    <a:pt x="3404" y="578"/>
                  </a:lnTo>
                  <a:lnTo>
                    <a:pt x="3413" y="615"/>
                  </a:lnTo>
                  <a:lnTo>
                    <a:pt x="3421" y="653"/>
                  </a:lnTo>
                  <a:lnTo>
                    <a:pt x="3426" y="690"/>
                  </a:lnTo>
                  <a:lnTo>
                    <a:pt x="3430" y="728"/>
                  </a:lnTo>
                  <a:lnTo>
                    <a:pt x="3431" y="766"/>
                  </a:lnTo>
                  <a:lnTo>
                    <a:pt x="3431" y="805"/>
                  </a:lnTo>
                  <a:lnTo>
                    <a:pt x="3431" y="805"/>
                  </a:lnTo>
                  <a:lnTo>
                    <a:pt x="3429" y="832"/>
                  </a:lnTo>
                  <a:lnTo>
                    <a:pt x="3426" y="859"/>
                  </a:lnTo>
                  <a:lnTo>
                    <a:pt x="3423" y="886"/>
                  </a:lnTo>
                  <a:lnTo>
                    <a:pt x="3418" y="912"/>
                  </a:lnTo>
                  <a:lnTo>
                    <a:pt x="3413" y="939"/>
                  </a:lnTo>
                  <a:lnTo>
                    <a:pt x="3407" y="965"/>
                  </a:lnTo>
                  <a:lnTo>
                    <a:pt x="3399" y="991"/>
                  </a:lnTo>
                  <a:lnTo>
                    <a:pt x="3392" y="1016"/>
                  </a:lnTo>
                  <a:lnTo>
                    <a:pt x="3392" y="1016"/>
                  </a:lnTo>
                  <a:lnTo>
                    <a:pt x="3460" y="1027"/>
                  </a:lnTo>
                  <a:lnTo>
                    <a:pt x="3460" y="1027"/>
                  </a:lnTo>
                  <a:lnTo>
                    <a:pt x="3490" y="1036"/>
                  </a:lnTo>
                  <a:lnTo>
                    <a:pt x="3519" y="1046"/>
                  </a:lnTo>
                  <a:lnTo>
                    <a:pt x="3547" y="1058"/>
                  </a:lnTo>
                  <a:lnTo>
                    <a:pt x="3576" y="1068"/>
                  </a:lnTo>
                  <a:lnTo>
                    <a:pt x="3604" y="1081"/>
                  </a:lnTo>
                  <a:lnTo>
                    <a:pt x="3630" y="1094"/>
                  </a:lnTo>
                  <a:lnTo>
                    <a:pt x="3657" y="1108"/>
                  </a:lnTo>
                  <a:lnTo>
                    <a:pt x="3683" y="1123"/>
                  </a:lnTo>
                  <a:lnTo>
                    <a:pt x="3708" y="1140"/>
                  </a:lnTo>
                  <a:lnTo>
                    <a:pt x="3734" y="1156"/>
                  </a:lnTo>
                  <a:lnTo>
                    <a:pt x="3757" y="1173"/>
                  </a:lnTo>
                  <a:lnTo>
                    <a:pt x="3782" y="1191"/>
                  </a:lnTo>
                  <a:lnTo>
                    <a:pt x="3805" y="1211"/>
                  </a:lnTo>
                  <a:lnTo>
                    <a:pt x="3828" y="1231"/>
                  </a:lnTo>
                  <a:lnTo>
                    <a:pt x="3850" y="1252"/>
                  </a:lnTo>
                  <a:lnTo>
                    <a:pt x="3872" y="1274"/>
                  </a:lnTo>
                  <a:lnTo>
                    <a:pt x="3872" y="1274"/>
                  </a:lnTo>
                  <a:lnTo>
                    <a:pt x="3902" y="1306"/>
                  </a:lnTo>
                  <a:lnTo>
                    <a:pt x="3931" y="1340"/>
                  </a:lnTo>
                  <a:lnTo>
                    <a:pt x="3958" y="1376"/>
                  </a:lnTo>
                  <a:lnTo>
                    <a:pt x="3983" y="1413"/>
                  </a:lnTo>
                  <a:lnTo>
                    <a:pt x="4005" y="1451"/>
                  </a:lnTo>
                  <a:lnTo>
                    <a:pt x="4026" y="1489"/>
                  </a:lnTo>
                  <a:lnTo>
                    <a:pt x="4046" y="1529"/>
                  </a:lnTo>
                  <a:lnTo>
                    <a:pt x="4062" y="1569"/>
                  </a:lnTo>
                  <a:lnTo>
                    <a:pt x="4077" y="1610"/>
                  </a:lnTo>
                  <a:lnTo>
                    <a:pt x="4089" y="1653"/>
                  </a:lnTo>
                  <a:lnTo>
                    <a:pt x="4101" y="1696"/>
                  </a:lnTo>
                  <a:lnTo>
                    <a:pt x="4108" y="1738"/>
                  </a:lnTo>
                  <a:lnTo>
                    <a:pt x="4115" y="1782"/>
                  </a:lnTo>
                  <a:lnTo>
                    <a:pt x="4118" y="1825"/>
                  </a:lnTo>
                  <a:lnTo>
                    <a:pt x="4121" y="1870"/>
                  </a:lnTo>
                  <a:lnTo>
                    <a:pt x="4121" y="1914"/>
                  </a:lnTo>
                  <a:lnTo>
                    <a:pt x="4121" y="1914"/>
                  </a:lnTo>
                  <a:lnTo>
                    <a:pt x="4117" y="1957"/>
                  </a:lnTo>
                  <a:lnTo>
                    <a:pt x="4113" y="2001"/>
                  </a:lnTo>
                  <a:lnTo>
                    <a:pt x="4105" y="2045"/>
                  </a:lnTo>
                  <a:lnTo>
                    <a:pt x="4096" y="2088"/>
                  </a:lnTo>
                  <a:lnTo>
                    <a:pt x="4085" y="2130"/>
                  </a:lnTo>
                  <a:lnTo>
                    <a:pt x="4070" y="2171"/>
                  </a:lnTo>
                  <a:lnTo>
                    <a:pt x="4055" y="2212"/>
                  </a:lnTo>
                  <a:lnTo>
                    <a:pt x="4038" y="2252"/>
                  </a:lnTo>
                  <a:lnTo>
                    <a:pt x="4018" y="2292"/>
                  </a:lnTo>
                  <a:lnTo>
                    <a:pt x="3996" y="2330"/>
                  </a:lnTo>
                  <a:lnTo>
                    <a:pt x="3972" y="2367"/>
                  </a:lnTo>
                  <a:lnTo>
                    <a:pt x="3947" y="2403"/>
                  </a:lnTo>
                  <a:lnTo>
                    <a:pt x="3919" y="2439"/>
                  </a:lnTo>
                  <a:lnTo>
                    <a:pt x="3890" y="2472"/>
                  </a:lnTo>
                  <a:lnTo>
                    <a:pt x="3858" y="2505"/>
                  </a:lnTo>
                  <a:lnTo>
                    <a:pt x="3826" y="2535"/>
                  </a:lnTo>
                  <a:lnTo>
                    <a:pt x="3826" y="2535"/>
                  </a:lnTo>
                  <a:lnTo>
                    <a:pt x="3623" y="2674"/>
                  </a:lnTo>
                  <a:lnTo>
                    <a:pt x="3623" y="2674"/>
                  </a:lnTo>
                  <a:lnTo>
                    <a:pt x="3597" y="2687"/>
                  </a:lnTo>
                  <a:lnTo>
                    <a:pt x="3569" y="2699"/>
                  </a:lnTo>
                  <a:lnTo>
                    <a:pt x="3542" y="2710"/>
                  </a:lnTo>
                  <a:lnTo>
                    <a:pt x="3515" y="2719"/>
                  </a:lnTo>
                  <a:lnTo>
                    <a:pt x="3487" y="2729"/>
                  </a:lnTo>
                  <a:lnTo>
                    <a:pt x="3459" y="2738"/>
                  </a:lnTo>
                  <a:lnTo>
                    <a:pt x="3431" y="2745"/>
                  </a:lnTo>
                  <a:lnTo>
                    <a:pt x="3403" y="2752"/>
                  </a:lnTo>
                  <a:lnTo>
                    <a:pt x="3375" y="2758"/>
                  </a:lnTo>
                  <a:lnTo>
                    <a:pt x="3346" y="2763"/>
                  </a:lnTo>
                  <a:lnTo>
                    <a:pt x="3318" y="2767"/>
                  </a:lnTo>
                  <a:lnTo>
                    <a:pt x="3288" y="2770"/>
                  </a:lnTo>
                  <a:lnTo>
                    <a:pt x="3259" y="2772"/>
                  </a:lnTo>
                  <a:lnTo>
                    <a:pt x="3229" y="2775"/>
                  </a:lnTo>
                  <a:lnTo>
                    <a:pt x="3200" y="2775"/>
                  </a:lnTo>
                  <a:lnTo>
                    <a:pt x="3169" y="2775"/>
                  </a:lnTo>
                  <a:lnTo>
                    <a:pt x="3169" y="2775"/>
                  </a:lnTo>
                  <a:lnTo>
                    <a:pt x="3164" y="2808"/>
                  </a:lnTo>
                  <a:lnTo>
                    <a:pt x="3156" y="2842"/>
                  </a:lnTo>
                  <a:lnTo>
                    <a:pt x="3148" y="2875"/>
                  </a:lnTo>
                  <a:lnTo>
                    <a:pt x="3138" y="2907"/>
                  </a:lnTo>
                  <a:lnTo>
                    <a:pt x="3127" y="2940"/>
                  </a:lnTo>
                  <a:lnTo>
                    <a:pt x="3113" y="2972"/>
                  </a:lnTo>
                  <a:lnTo>
                    <a:pt x="3100" y="3003"/>
                  </a:lnTo>
                  <a:lnTo>
                    <a:pt x="3084" y="3035"/>
                  </a:lnTo>
                  <a:lnTo>
                    <a:pt x="3068" y="3065"/>
                  </a:lnTo>
                  <a:lnTo>
                    <a:pt x="3051" y="3094"/>
                  </a:lnTo>
                  <a:lnTo>
                    <a:pt x="3031" y="3123"/>
                  </a:lnTo>
                  <a:lnTo>
                    <a:pt x="3011" y="3151"/>
                  </a:lnTo>
                  <a:lnTo>
                    <a:pt x="2990" y="3178"/>
                  </a:lnTo>
                  <a:lnTo>
                    <a:pt x="2968" y="3205"/>
                  </a:lnTo>
                  <a:lnTo>
                    <a:pt x="2944" y="3231"/>
                  </a:lnTo>
                  <a:lnTo>
                    <a:pt x="2919" y="3256"/>
                  </a:lnTo>
                  <a:lnTo>
                    <a:pt x="2919" y="3256"/>
                  </a:lnTo>
                  <a:lnTo>
                    <a:pt x="2937" y="3296"/>
                  </a:lnTo>
                  <a:lnTo>
                    <a:pt x="2956" y="3335"/>
                  </a:lnTo>
                  <a:lnTo>
                    <a:pt x="2976" y="3371"/>
                  </a:lnTo>
                  <a:lnTo>
                    <a:pt x="2997" y="3405"/>
                  </a:lnTo>
                  <a:lnTo>
                    <a:pt x="3018" y="3438"/>
                  </a:lnTo>
                  <a:lnTo>
                    <a:pt x="3039" y="3468"/>
                  </a:lnTo>
                  <a:lnTo>
                    <a:pt x="3061" y="3497"/>
                  </a:lnTo>
                  <a:lnTo>
                    <a:pt x="3083" y="3523"/>
                  </a:lnTo>
                  <a:lnTo>
                    <a:pt x="3104" y="3549"/>
                  </a:lnTo>
                  <a:lnTo>
                    <a:pt x="3127" y="3572"/>
                  </a:lnTo>
                  <a:lnTo>
                    <a:pt x="3149" y="3594"/>
                  </a:lnTo>
                  <a:lnTo>
                    <a:pt x="3172" y="3614"/>
                  </a:lnTo>
                  <a:lnTo>
                    <a:pt x="3193" y="3633"/>
                  </a:lnTo>
                  <a:lnTo>
                    <a:pt x="3215" y="3650"/>
                  </a:lnTo>
                  <a:lnTo>
                    <a:pt x="3237" y="3667"/>
                  </a:lnTo>
                  <a:lnTo>
                    <a:pt x="3257" y="3681"/>
                  </a:lnTo>
                  <a:lnTo>
                    <a:pt x="3277" y="3694"/>
                  </a:lnTo>
                  <a:lnTo>
                    <a:pt x="3297" y="3706"/>
                  </a:lnTo>
                  <a:lnTo>
                    <a:pt x="3334" y="3727"/>
                  </a:lnTo>
                  <a:lnTo>
                    <a:pt x="3367" y="3743"/>
                  </a:lnTo>
                  <a:lnTo>
                    <a:pt x="3396" y="3755"/>
                  </a:lnTo>
                  <a:lnTo>
                    <a:pt x="3420" y="3764"/>
                  </a:lnTo>
                  <a:lnTo>
                    <a:pt x="3438" y="3770"/>
                  </a:lnTo>
                  <a:lnTo>
                    <a:pt x="3453" y="3773"/>
                  </a:lnTo>
                  <a:lnTo>
                    <a:pt x="3453" y="3773"/>
                  </a:lnTo>
                  <a:lnTo>
                    <a:pt x="3411" y="3772"/>
                  </a:lnTo>
                  <a:lnTo>
                    <a:pt x="3369" y="3770"/>
                  </a:lnTo>
                  <a:lnTo>
                    <a:pt x="3328" y="3768"/>
                  </a:lnTo>
                  <a:lnTo>
                    <a:pt x="3287" y="3765"/>
                  </a:lnTo>
                  <a:lnTo>
                    <a:pt x="3247" y="3760"/>
                  </a:lnTo>
                  <a:lnTo>
                    <a:pt x="3206" y="3755"/>
                  </a:lnTo>
                  <a:lnTo>
                    <a:pt x="3167" y="3750"/>
                  </a:lnTo>
                  <a:lnTo>
                    <a:pt x="3129" y="3743"/>
                  </a:lnTo>
                  <a:lnTo>
                    <a:pt x="3091" y="3737"/>
                  </a:lnTo>
                  <a:lnTo>
                    <a:pt x="3054" y="3729"/>
                  </a:lnTo>
                  <a:lnTo>
                    <a:pt x="2981" y="3713"/>
                  </a:lnTo>
                  <a:lnTo>
                    <a:pt x="2910" y="3696"/>
                  </a:lnTo>
                  <a:lnTo>
                    <a:pt x="2843" y="3676"/>
                  </a:lnTo>
                  <a:lnTo>
                    <a:pt x="2778" y="3656"/>
                  </a:lnTo>
                  <a:lnTo>
                    <a:pt x="2716" y="3634"/>
                  </a:lnTo>
                  <a:lnTo>
                    <a:pt x="2657" y="3611"/>
                  </a:lnTo>
                  <a:lnTo>
                    <a:pt x="2601" y="3589"/>
                  </a:lnTo>
                  <a:lnTo>
                    <a:pt x="2548" y="3566"/>
                  </a:lnTo>
                  <a:lnTo>
                    <a:pt x="2499" y="3543"/>
                  </a:lnTo>
                  <a:lnTo>
                    <a:pt x="2453" y="3521"/>
                  </a:lnTo>
                  <a:lnTo>
                    <a:pt x="2410" y="3499"/>
                  </a:lnTo>
                  <a:lnTo>
                    <a:pt x="2410" y="3499"/>
                  </a:lnTo>
                  <a:lnTo>
                    <a:pt x="2371" y="3503"/>
                  </a:lnTo>
                  <a:lnTo>
                    <a:pt x="2333" y="3507"/>
                  </a:lnTo>
                  <a:lnTo>
                    <a:pt x="2293" y="3509"/>
                  </a:lnTo>
                  <a:lnTo>
                    <a:pt x="2254" y="3510"/>
                  </a:lnTo>
                  <a:lnTo>
                    <a:pt x="2254" y="3510"/>
                  </a:lnTo>
                  <a:lnTo>
                    <a:pt x="2225" y="3509"/>
                  </a:lnTo>
                  <a:lnTo>
                    <a:pt x="2196" y="3508"/>
                  </a:lnTo>
                  <a:lnTo>
                    <a:pt x="2167" y="3506"/>
                  </a:lnTo>
                  <a:lnTo>
                    <a:pt x="2137" y="3501"/>
                  </a:lnTo>
                  <a:lnTo>
                    <a:pt x="2109" y="3497"/>
                  </a:lnTo>
                  <a:lnTo>
                    <a:pt x="2081" y="3492"/>
                  </a:lnTo>
                  <a:lnTo>
                    <a:pt x="2054" y="3485"/>
                  </a:lnTo>
                  <a:lnTo>
                    <a:pt x="2026" y="3478"/>
                  </a:lnTo>
                  <a:lnTo>
                    <a:pt x="1999" y="3470"/>
                  </a:lnTo>
                  <a:lnTo>
                    <a:pt x="1974" y="3460"/>
                  </a:lnTo>
                  <a:lnTo>
                    <a:pt x="1947" y="3451"/>
                  </a:lnTo>
                  <a:lnTo>
                    <a:pt x="1922" y="3440"/>
                  </a:lnTo>
                  <a:lnTo>
                    <a:pt x="1896" y="3428"/>
                  </a:lnTo>
                  <a:lnTo>
                    <a:pt x="1872" y="3416"/>
                  </a:lnTo>
                  <a:lnTo>
                    <a:pt x="1847" y="3402"/>
                  </a:lnTo>
                  <a:lnTo>
                    <a:pt x="1823" y="3388"/>
                  </a:lnTo>
                  <a:lnTo>
                    <a:pt x="1800" y="3374"/>
                  </a:lnTo>
                  <a:lnTo>
                    <a:pt x="1776" y="3359"/>
                  </a:lnTo>
                  <a:lnTo>
                    <a:pt x="1754" y="3343"/>
                  </a:lnTo>
                  <a:lnTo>
                    <a:pt x="1731" y="3325"/>
                  </a:lnTo>
                  <a:lnTo>
                    <a:pt x="1710" y="3308"/>
                  </a:lnTo>
                  <a:lnTo>
                    <a:pt x="1690" y="3290"/>
                  </a:lnTo>
                  <a:lnTo>
                    <a:pt x="1668" y="3271"/>
                  </a:lnTo>
                  <a:lnTo>
                    <a:pt x="1649" y="3252"/>
                  </a:lnTo>
                  <a:lnTo>
                    <a:pt x="1630" y="3232"/>
                  </a:lnTo>
                  <a:lnTo>
                    <a:pt x="1611" y="3212"/>
                  </a:lnTo>
                  <a:lnTo>
                    <a:pt x="1593" y="3191"/>
                  </a:lnTo>
                  <a:lnTo>
                    <a:pt x="1576" y="3170"/>
                  </a:lnTo>
                  <a:lnTo>
                    <a:pt x="1560" y="3147"/>
                  </a:lnTo>
                  <a:lnTo>
                    <a:pt x="1544" y="3126"/>
                  </a:lnTo>
                  <a:lnTo>
                    <a:pt x="1528" y="3102"/>
                  </a:lnTo>
                  <a:lnTo>
                    <a:pt x="1514" y="3079"/>
                  </a:lnTo>
                  <a:lnTo>
                    <a:pt x="1444" y="3127"/>
                  </a:lnTo>
                  <a:lnTo>
                    <a:pt x="1444" y="3127"/>
                  </a:lnTo>
                  <a:lnTo>
                    <a:pt x="1415" y="3141"/>
                  </a:lnTo>
                  <a:lnTo>
                    <a:pt x="1386" y="3154"/>
                  </a:lnTo>
                  <a:lnTo>
                    <a:pt x="1357" y="3165"/>
                  </a:lnTo>
                  <a:lnTo>
                    <a:pt x="1326" y="3176"/>
                  </a:lnTo>
                  <a:lnTo>
                    <a:pt x="1297" y="3187"/>
                  </a:lnTo>
                  <a:lnTo>
                    <a:pt x="1267" y="3196"/>
                  </a:lnTo>
                  <a:lnTo>
                    <a:pt x="1237" y="3204"/>
                  </a:lnTo>
                  <a:lnTo>
                    <a:pt x="1205" y="3211"/>
                  </a:lnTo>
                  <a:lnTo>
                    <a:pt x="1175" y="3217"/>
                  </a:lnTo>
                  <a:lnTo>
                    <a:pt x="1143" y="3223"/>
                  </a:lnTo>
                  <a:lnTo>
                    <a:pt x="1112" y="3227"/>
                  </a:lnTo>
                  <a:lnTo>
                    <a:pt x="1081" y="3230"/>
                  </a:lnTo>
                  <a:lnTo>
                    <a:pt x="1049" y="3232"/>
                  </a:lnTo>
                  <a:lnTo>
                    <a:pt x="1017" y="3235"/>
                  </a:lnTo>
                  <a:lnTo>
                    <a:pt x="985" y="3235"/>
                  </a:lnTo>
                  <a:lnTo>
                    <a:pt x="953" y="3235"/>
                  </a:lnTo>
                  <a:lnTo>
                    <a:pt x="953" y="3235"/>
                  </a:lnTo>
                  <a:lnTo>
                    <a:pt x="704" y="3195"/>
                  </a:lnTo>
                  <a:lnTo>
                    <a:pt x="704" y="3195"/>
                  </a:lnTo>
                  <a:lnTo>
                    <a:pt x="672" y="3185"/>
                  </a:lnTo>
                  <a:lnTo>
                    <a:pt x="641" y="3174"/>
                  </a:lnTo>
                  <a:lnTo>
                    <a:pt x="611" y="3163"/>
                  </a:lnTo>
                  <a:lnTo>
                    <a:pt x="580" y="3150"/>
                  </a:lnTo>
                  <a:lnTo>
                    <a:pt x="551" y="3137"/>
                  </a:lnTo>
                  <a:lnTo>
                    <a:pt x="522" y="3123"/>
                  </a:lnTo>
                  <a:lnTo>
                    <a:pt x="494" y="3108"/>
                  </a:lnTo>
                  <a:lnTo>
                    <a:pt x="466" y="3092"/>
                  </a:lnTo>
                  <a:lnTo>
                    <a:pt x="439" y="3075"/>
                  </a:lnTo>
                  <a:lnTo>
                    <a:pt x="413" y="3057"/>
                  </a:lnTo>
                  <a:lnTo>
                    <a:pt x="386" y="3039"/>
                  </a:lnTo>
                  <a:lnTo>
                    <a:pt x="362" y="3020"/>
                  </a:lnTo>
                  <a:lnTo>
                    <a:pt x="337" y="2999"/>
                  </a:lnTo>
                  <a:lnTo>
                    <a:pt x="312" y="2978"/>
                  </a:lnTo>
                  <a:lnTo>
                    <a:pt x="289" y="2956"/>
                  </a:lnTo>
                  <a:lnTo>
                    <a:pt x="265" y="2932"/>
                  </a:lnTo>
                  <a:lnTo>
                    <a:pt x="265" y="2932"/>
                  </a:lnTo>
                  <a:lnTo>
                    <a:pt x="233" y="2898"/>
                  </a:lnTo>
                  <a:lnTo>
                    <a:pt x="202" y="2861"/>
                  </a:lnTo>
                  <a:lnTo>
                    <a:pt x="174" y="2823"/>
                  </a:lnTo>
                  <a:lnTo>
                    <a:pt x="147" y="2784"/>
                  </a:lnTo>
                  <a:lnTo>
                    <a:pt x="124" y="2744"/>
                  </a:lnTo>
                  <a:lnTo>
                    <a:pt x="101" y="2702"/>
                  </a:lnTo>
                  <a:lnTo>
                    <a:pt x="81" y="2660"/>
                  </a:lnTo>
                  <a:lnTo>
                    <a:pt x="63" y="2617"/>
                  </a:lnTo>
                  <a:lnTo>
                    <a:pt x="47" y="2574"/>
                  </a:lnTo>
                  <a:lnTo>
                    <a:pt x="34" y="2529"/>
                  </a:lnTo>
                  <a:lnTo>
                    <a:pt x="23" y="2484"/>
                  </a:lnTo>
                  <a:lnTo>
                    <a:pt x="14" y="2438"/>
                  </a:lnTo>
                  <a:lnTo>
                    <a:pt x="7" y="2392"/>
                  </a:lnTo>
                  <a:lnTo>
                    <a:pt x="3" y="2346"/>
                  </a:lnTo>
                  <a:lnTo>
                    <a:pt x="0" y="2298"/>
                  </a:lnTo>
                  <a:lnTo>
                    <a:pt x="1" y="2252"/>
                  </a:lnTo>
                  <a:lnTo>
                    <a:pt x="1" y="2252"/>
                  </a:lnTo>
                  <a:close/>
                  <a:moveTo>
                    <a:pt x="2126" y="2602"/>
                  </a:moveTo>
                  <a:lnTo>
                    <a:pt x="2126" y="2602"/>
                  </a:lnTo>
                  <a:lnTo>
                    <a:pt x="2130" y="2620"/>
                  </a:lnTo>
                  <a:lnTo>
                    <a:pt x="2135" y="2637"/>
                  </a:lnTo>
                  <a:lnTo>
                    <a:pt x="2142" y="2655"/>
                  </a:lnTo>
                  <a:lnTo>
                    <a:pt x="2151" y="2671"/>
                  </a:lnTo>
                  <a:lnTo>
                    <a:pt x="2161" y="2685"/>
                  </a:lnTo>
                  <a:lnTo>
                    <a:pt x="2172" y="2699"/>
                  </a:lnTo>
                  <a:lnTo>
                    <a:pt x="2185" y="2712"/>
                  </a:lnTo>
                  <a:lnTo>
                    <a:pt x="2198" y="2724"/>
                  </a:lnTo>
                  <a:lnTo>
                    <a:pt x="2214" y="2734"/>
                  </a:lnTo>
                  <a:lnTo>
                    <a:pt x="2229" y="2742"/>
                  </a:lnTo>
                  <a:lnTo>
                    <a:pt x="2246" y="2750"/>
                  </a:lnTo>
                  <a:lnTo>
                    <a:pt x="2263" y="2755"/>
                  </a:lnTo>
                  <a:lnTo>
                    <a:pt x="2281" y="2758"/>
                  </a:lnTo>
                  <a:lnTo>
                    <a:pt x="2300" y="2762"/>
                  </a:lnTo>
                  <a:lnTo>
                    <a:pt x="2319" y="2762"/>
                  </a:lnTo>
                  <a:lnTo>
                    <a:pt x="2338" y="2759"/>
                  </a:lnTo>
                  <a:lnTo>
                    <a:pt x="2338" y="2759"/>
                  </a:lnTo>
                  <a:lnTo>
                    <a:pt x="2357" y="2756"/>
                  </a:lnTo>
                  <a:lnTo>
                    <a:pt x="2375" y="2752"/>
                  </a:lnTo>
                  <a:lnTo>
                    <a:pt x="2393" y="2744"/>
                  </a:lnTo>
                  <a:lnTo>
                    <a:pt x="2410" y="2737"/>
                  </a:lnTo>
                  <a:lnTo>
                    <a:pt x="2426" y="2726"/>
                  </a:lnTo>
                  <a:lnTo>
                    <a:pt x="2439" y="2715"/>
                  </a:lnTo>
                  <a:lnTo>
                    <a:pt x="2453" y="2703"/>
                  </a:lnTo>
                  <a:lnTo>
                    <a:pt x="2465" y="2689"/>
                  </a:lnTo>
                  <a:lnTo>
                    <a:pt x="2475" y="2675"/>
                  </a:lnTo>
                  <a:lnTo>
                    <a:pt x="2484" y="2659"/>
                  </a:lnTo>
                  <a:lnTo>
                    <a:pt x="2492" y="2643"/>
                  </a:lnTo>
                  <a:lnTo>
                    <a:pt x="2497" y="2627"/>
                  </a:lnTo>
                  <a:lnTo>
                    <a:pt x="2501" y="2609"/>
                  </a:lnTo>
                  <a:lnTo>
                    <a:pt x="2503" y="2591"/>
                  </a:lnTo>
                  <a:lnTo>
                    <a:pt x="2504" y="2573"/>
                  </a:lnTo>
                  <a:lnTo>
                    <a:pt x="2502" y="2554"/>
                  </a:lnTo>
                  <a:lnTo>
                    <a:pt x="2502" y="2554"/>
                  </a:lnTo>
                  <a:lnTo>
                    <a:pt x="2499" y="2536"/>
                  </a:lnTo>
                  <a:lnTo>
                    <a:pt x="2494" y="2518"/>
                  </a:lnTo>
                  <a:lnTo>
                    <a:pt x="2486" y="2501"/>
                  </a:lnTo>
                  <a:lnTo>
                    <a:pt x="2477" y="2485"/>
                  </a:lnTo>
                  <a:lnTo>
                    <a:pt x="2467" y="2471"/>
                  </a:lnTo>
                  <a:lnTo>
                    <a:pt x="2456" y="2457"/>
                  </a:lnTo>
                  <a:lnTo>
                    <a:pt x="2444" y="2444"/>
                  </a:lnTo>
                  <a:lnTo>
                    <a:pt x="2429" y="2433"/>
                  </a:lnTo>
                  <a:lnTo>
                    <a:pt x="2414" y="2424"/>
                  </a:lnTo>
                  <a:lnTo>
                    <a:pt x="2399" y="2415"/>
                  </a:lnTo>
                  <a:lnTo>
                    <a:pt x="2382" y="2408"/>
                  </a:lnTo>
                  <a:lnTo>
                    <a:pt x="2364" y="2403"/>
                  </a:lnTo>
                  <a:lnTo>
                    <a:pt x="2346" y="2399"/>
                  </a:lnTo>
                  <a:lnTo>
                    <a:pt x="2327" y="2397"/>
                  </a:lnTo>
                  <a:lnTo>
                    <a:pt x="2308" y="2397"/>
                  </a:lnTo>
                  <a:lnTo>
                    <a:pt x="2289" y="2398"/>
                  </a:lnTo>
                  <a:lnTo>
                    <a:pt x="2289" y="2398"/>
                  </a:lnTo>
                  <a:lnTo>
                    <a:pt x="2270" y="2401"/>
                  </a:lnTo>
                  <a:lnTo>
                    <a:pt x="2251" y="2406"/>
                  </a:lnTo>
                  <a:lnTo>
                    <a:pt x="2234" y="2413"/>
                  </a:lnTo>
                  <a:lnTo>
                    <a:pt x="2217" y="2421"/>
                  </a:lnTo>
                  <a:lnTo>
                    <a:pt x="2202" y="2431"/>
                  </a:lnTo>
                  <a:lnTo>
                    <a:pt x="2188" y="2442"/>
                  </a:lnTo>
                  <a:lnTo>
                    <a:pt x="2176" y="2454"/>
                  </a:lnTo>
                  <a:lnTo>
                    <a:pt x="2163" y="2467"/>
                  </a:lnTo>
                  <a:lnTo>
                    <a:pt x="2153" y="2482"/>
                  </a:lnTo>
                  <a:lnTo>
                    <a:pt x="2144" y="2497"/>
                  </a:lnTo>
                  <a:lnTo>
                    <a:pt x="2137" y="2513"/>
                  </a:lnTo>
                  <a:lnTo>
                    <a:pt x="2132" y="2529"/>
                  </a:lnTo>
                  <a:lnTo>
                    <a:pt x="2127" y="2547"/>
                  </a:lnTo>
                  <a:lnTo>
                    <a:pt x="2125" y="2565"/>
                  </a:lnTo>
                  <a:lnTo>
                    <a:pt x="2125" y="2583"/>
                  </a:lnTo>
                  <a:lnTo>
                    <a:pt x="2126" y="2602"/>
                  </a:lnTo>
                  <a:lnTo>
                    <a:pt x="2126" y="2602"/>
                  </a:lnTo>
                  <a:close/>
                  <a:moveTo>
                    <a:pt x="1455" y="1532"/>
                  </a:moveTo>
                  <a:lnTo>
                    <a:pt x="1455" y="1532"/>
                  </a:lnTo>
                  <a:lnTo>
                    <a:pt x="1458" y="1551"/>
                  </a:lnTo>
                  <a:lnTo>
                    <a:pt x="1462" y="1572"/>
                  </a:lnTo>
                  <a:lnTo>
                    <a:pt x="1465" y="1590"/>
                  </a:lnTo>
                  <a:lnTo>
                    <a:pt x="1471" y="1608"/>
                  </a:lnTo>
                  <a:lnTo>
                    <a:pt x="1482" y="1643"/>
                  </a:lnTo>
                  <a:lnTo>
                    <a:pt x="1495" y="1675"/>
                  </a:lnTo>
                  <a:lnTo>
                    <a:pt x="1509" y="1705"/>
                  </a:lnTo>
                  <a:lnTo>
                    <a:pt x="1526" y="1732"/>
                  </a:lnTo>
                  <a:lnTo>
                    <a:pt x="1544" y="1758"/>
                  </a:lnTo>
                  <a:lnTo>
                    <a:pt x="1563" y="1783"/>
                  </a:lnTo>
                  <a:lnTo>
                    <a:pt x="1584" y="1806"/>
                  </a:lnTo>
                  <a:lnTo>
                    <a:pt x="1606" y="1827"/>
                  </a:lnTo>
                  <a:lnTo>
                    <a:pt x="1629" y="1847"/>
                  </a:lnTo>
                  <a:lnTo>
                    <a:pt x="1653" y="1866"/>
                  </a:lnTo>
                  <a:lnTo>
                    <a:pt x="1677" y="1884"/>
                  </a:lnTo>
                  <a:lnTo>
                    <a:pt x="1702" y="1901"/>
                  </a:lnTo>
                  <a:lnTo>
                    <a:pt x="1728" y="1917"/>
                  </a:lnTo>
                  <a:lnTo>
                    <a:pt x="1755" y="1933"/>
                  </a:lnTo>
                  <a:lnTo>
                    <a:pt x="1808" y="1965"/>
                  </a:lnTo>
                  <a:lnTo>
                    <a:pt x="1861" y="1995"/>
                  </a:lnTo>
                  <a:lnTo>
                    <a:pt x="1914" y="2027"/>
                  </a:lnTo>
                  <a:lnTo>
                    <a:pt x="1940" y="2045"/>
                  </a:lnTo>
                  <a:lnTo>
                    <a:pt x="1966" y="2062"/>
                  </a:lnTo>
                  <a:lnTo>
                    <a:pt x="1989" y="2080"/>
                  </a:lnTo>
                  <a:lnTo>
                    <a:pt x="2013" y="2100"/>
                  </a:lnTo>
                  <a:lnTo>
                    <a:pt x="2036" y="2121"/>
                  </a:lnTo>
                  <a:lnTo>
                    <a:pt x="2058" y="2143"/>
                  </a:lnTo>
                  <a:lnTo>
                    <a:pt x="2078" y="2167"/>
                  </a:lnTo>
                  <a:lnTo>
                    <a:pt x="2097" y="2192"/>
                  </a:lnTo>
                  <a:lnTo>
                    <a:pt x="2115" y="2219"/>
                  </a:lnTo>
                  <a:lnTo>
                    <a:pt x="2131" y="2249"/>
                  </a:lnTo>
                  <a:lnTo>
                    <a:pt x="2287" y="2229"/>
                  </a:lnTo>
                  <a:lnTo>
                    <a:pt x="2287" y="2229"/>
                  </a:lnTo>
                  <a:lnTo>
                    <a:pt x="2282" y="2200"/>
                  </a:lnTo>
                  <a:lnTo>
                    <a:pt x="2274" y="2172"/>
                  </a:lnTo>
                  <a:lnTo>
                    <a:pt x="2264" y="2145"/>
                  </a:lnTo>
                  <a:lnTo>
                    <a:pt x="2253" y="2120"/>
                  </a:lnTo>
                  <a:lnTo>
                    <a:pt x="2239" y="2095"/>
                  </a:lnTo>
                  <a:lnTo>
                    <a:pt x="2225" y="2073"/>
                  </a:lnTo>
                  <a:lnTo>
                    <a:pt x="2209" y="2050"/>
                  </a:lnTo>
                  <a:lnTo>
                    <a:pt x="2191" y="2028"/>
                  </a:lnTo>
                  <a:lnTo>
                    <a:pt x="2172" y="2008"/>
                  </a:lnTo>
                  <a:lnTo>
                    <a:pt x="2152" y="1987"/>
                  </a:lnTo>
                  <a:lnTo>
                    <a:pt x="2132" y="1968"/>
                  </a:lnTo>
                  <a:lnTo>
                    <a:pt x="2109" y="1948"/>
                  </a:lnTo>
                  <a:lnTo>
                    <a:pt x="2066" y="1911"/>
                  </a:lnTo>
                  <a:lnTo>
                    <a:pt x="2020" y="1873"/>
                  </a:lnTo>
                  <a:lnTo>
                    <a:pt x="1974" y="1836"/>
                  </a:lnTo>
                  <a:lnTo>
                    <a:pt x="1929" y="1797"/>
                  </a:lnTo>
                  <a:lnTo>
                    <a:pt x="1906" y="1777"/>
                  </a:lnTo>
                  <a:lnTo>
                    <a:pt x="1886" y="1756"/>
                  </a:lnTo>
                  <a:lnTo>
                    <a:pt x="1866" y="1736"/>
                  </a:lnTo>
                  <a:lnTo>
                    <a:pt x="1847" y="1713"/>
                  </a:lnTo>
                  <a:lnTo>
                    <a:pt x="1829" y="1690"/>
                  </a:lnTo>
                  <a:lnTo>
                    <a:pt x="1812" y="1667"/>
                  </a:lnTo>
                  <a:lnTo>
                    <a:pt x="1797" y="1642"/>
                  </a:lnTo>
                  <a:lnTo>
                    <a:pt x="1784" y="1616"/>
                  </a:lnTo>
                  <a:lnTo>
                    <a:pt x="1772" y="1589"/>
                  </a:lnTo>
                  <a:lnTo>
                    <a:pt x="1763" y="1561"/>
                  </a:lnTo>
                  <a:lnTo>
                    <a:pt x="1755" y="1531"/>
                  </a:lnTo>
                  <a:lnTo>
                    <a:pt x="1749" y="1498"/>
                  </a:lnTo>
                  <a:lnTo>
                    <a:pt x="1749" y="1498"/>
                  </a:lnTo>
                  <a:lnTo>
                    <a:pt x="1747" y="1479"/>
                  </a:lnTo>
                  <a:lnTo>
                    <a:pt x="1746" y="1459"/>
                  </a:lnTo>
                  <a:lnTo>
                    <a:pt x="1747" y="1442"/>
                  </a:lnTo>
                  <a:lnTo>
                    <a:pt x="1749" y="1426"/>
                  </a:lnTo>
                  <a:lnTo>
                    <a:pt x="1754" y="1411"/>
                  </a:lnTo>
                  <a:lnTo>
                    <a:pt x="1758" y="1397"/>
                  </a:lnTo>
                  <a:lnTo>
                    <a:pt x="1765" y="1385"/>
                  </a:lnTo>
                  <a:lnTo>
                    <a:pt x="1772" y="1373"/>
                  </a:lnTo>
                  <a:lnTo>
                    <a:pt x="1780" y="1363"/>
                  </a:lnTo>
                  <a:lnTo>
                    <a:pt x="1789" y="1355"/>
                  </a:lnTo>
                  <a:lnTo>
                    <a:pt x="1799" y="1347"/>
                  </a:lnTo>
                  <a:lnTo>
                    <a:pt x="1809" y="1340"/>
                  </a:lnTo>
                  <a:lnTo>
                    <a:pt x="1821" y="1335"/>
                  </a:lnTo>
                  <a:lnTo>
                    <a:pt x="1832" y="1331"/>
                  </a:lnTo>
                  <a:lnTo>
                    <a:pt x="1845" y="1328"/>
                  </a:lnTo>
                  <a:lnTo>
                    <a:pt x="1857" y="1325"/>
                  </a:lnTo>
                  <a:lnTo>
                    <a:pt x="1857" y="1325"/>
                  </a:lnTo>
                  <a:lnTo>
                    <a:pt x="1875" y="1323"/>
                  </a:lnTo>
                  <a:lnTo>
                    <a:pt x="1892" y="1324"/>
                  </a:lnTo>
                  <a:lnTo>
                    <a:pt x="1910" y="1326"/>
                  </a:lnTo>
                  <a:lnTo>
                    <a:pt x="1926" y="1330"/>
                  </a:lnTo>
                  <a:lnTo>
                    <a:pt x="1943" y="1335"/>
                  </a:lnTo>
                  <a:lnTo>
                    <a:pt x="1961" y="1342"/>
                  </a:lnTo>
                  <a:lnTo>
                    <a:pt x="1977" y="1350"/>
                  </a:lnTo>
                  <a:lnTo>
                    <a:pt x="1993" y="1360"/>
                  </a:lnTo>
                  <a:lnTo>
                    <a:pt x="2007" y="1372"/>
                  </a:lnTo>
                  <a:lnTo>
                    <a:pt x="2021" y="1385"/>
                  </a:lnTo>
                  <a:lnTo>
                    <a:pt x="2034" y="1399"/>
                  </a:lnTo>
                  <a:lnTo>
                    <a:pt x="2044" y="1414"/>
                  </a:lnTo>
                  <a:lnTo>
                    <a:pt x="2054" y="1431"/>
                  </a:lnTo>
                  <a:lnTo>
                    <a:pt x="2062" y="1450"/>
                  </a:lnTo>
                  <a:lnTo>
                    <a:pt x="2069" y="1469"/>
                  </a:lnTo>
                  <a:lnTo>
                    <a:pt x="2072" y="1489"/>
                  </a:lnTo>
                  <a:lnTo>
                    <a:pt x="2072" y="1489"/>
                  </a:lnTo>
                  <a:lnTo>
                    <a:pt x="2075" y="1511"/>
                  </a:lnTo>
                  <a:lnTo>
                    <a:pt x="2073" y="1534"/>
                  </a:lnTo>
                  <a:lnTo>
                    <a:pt x="2072" y="1546"/>
                  </a:lnTo>
                  <a:lnTo>
                    <a:pt x="2070" y="1556"/>
                  </a:lnTo>
                  <a:lnTo>
                    <a:pt x="2068" y="1568"/>
                  </a:lnTo>
                  <a:lnTo>
                    <a:pt x="2064" y="1580"/>
                  </a:lnTo>
                  <a:lnTo>
                    <a:pt x="2060" y="1592"/>
                  </a:lnTo>
                  <a:lnTo>
                    <a:pt x="2055" y="1603"/>
                  </a:lnTo>
                  <a:lnTo>
                    <a:pt x="2049" y="1613"/>
                  </a:lnTo>
                  <a:lnTo>
                    <a:pt x="2042" y="1622"/>
                  </a:lnTo>
                  <a:lnTo>
                    <a:pt x="2034" y="1631"/>
                  </a:lnTo>
                  <a:lnTo>
                    <a:pt x="2025" y="1639"/>
                  </a:lnTo>
                  <a:lnTo>
                    <a:pt x="2014" y="1646"/>
                  </a:lnTo>
                  <a:lnTo>
                    <a:pt x="2003" y="1651"/>
                  </a:lnTo>
                  <a:lnTo>
                    <a:pt x="2003" y="1651"/>
                  </a:lnTo>
                  <a:lnTo>
                    <a:pt x="2013" y="1662"/>
                  </a:lnTo>
                  <a:lnTo>
                    <a:pt x="2023" y="1672"/>
                  </a:lnTo>
                  <a:lnTo>
                    <a:pt x="2033" y="1681"/>
                  </a:lnTo>
                  <a:lnTo>
                    <a:pt x="2043" y="1689"/>
                  </a:lnTo>
                  <a:lnTo>
                    <a:pt x="2054" y="1696"/>
                  </a:lnTo>
                  <a:lnTo>
                    <a:pt x="2066" y="1702"/>
                  </a:lnTo>
                  <a:lnTo>
                    <a:pt x="2078" y="1709"/>
                  </a:lnTo>
                  <a:lnTo>
                    <a:pt x="2089" y="1713"/>
                  </a:lnTo>
                  <a:lnTo>
                    <a:pt x="2101" y="1717"/>
                  </a:lnTo>
                  <a:lnTo>
                    <a:pt x="2114" y="1721"/>
                  </a:lnTo>
                  <a:lnTo>
                    <a:pt x="2126" y="1724"/>
                  </a:lnTo>
                  <a:lnTo>
                    <a:pt x="2139" y="1725"/>
                  </a:lnTo>
                  <a:lnTo>
                    <a:pt x="2151" y="1726"/>
                  </a:lnTo>
                  <a:lnTo>
                    <a:pt x="2164" y="1727"/>
                  </a:lnTo>
                  <a:lnTo>
                    <a:pt x="2177" y="1726"/>
                  </a:lnTo>
                  <a:lnTo>
                    <a:pt x="2189" y="1725"/>
                  </a:lnTo>
                  <a:lnTo>
                    <a:pt x="2189" y="1725"/>
                  </a:lnTo>
                  <a:lnTo>
                    <a:pt x="2206" y="1722"/>
                  </a:lnTo>
                  <a:lnTo>
                    <a:pt x="2223" y="1717"/>
                  </a:lnTo>
                  <a:lnTo>
                    <a:pt x="2238" y="1712"/>
                  </a:lnTo>
                  <a:lnTo>
                    <a:pt x="2254" y="1704"/>
                  </a:lnTo>
                  <a:lnTo>
                    <a:pt x="2269" y="1696"/>
                  </a:lnTo>
                  <a:lnTo>
                    <a:pt x="2282" y="1686"/>
                  </a:lnTo>
                  <a:lnTo>
                    <a:pt x="2296" y="1674"/>
                  </a:lnTo>
                  <a:lnTo>
                    <a:pt x="2307" y="1661"/>
                  </a:lnTo>
                  <a:lnTo>
                    <a:pt x="2317" y="1647"/>
                  </a:lnTo>
                  <a:lnTo>
                    <a:pt x="2326" y="1632"/>
                  </a:lnTo>
                  <a:lnTo>
                    <a:pt x="2333" y="1615"/>
                  </a:lnTo>
                  <a:lnTo>
                    <a:pt x="2339" y="1596"/>
                  </a:lnTo>
                  <a:lnTo>
                    <a:pt x="2343" y="1577"/>
                  </a:lnTo>
                  <a:lnTo>
                    <a:pt x="2345" y="1556"/>
                  </a:lnTo>
                  <a:lnTo>
                    <a:pt x="2345" y="1535"/>
                  </a:lnTo>
                  <a:lnTo>
                    <a:pt x="2343" y="1511"/>
                  </a:lnTo>
                  <a:lnTo>
                    <a:pt x="2343" y="1511"/>
                  </a:lnTo>
                  <a:lnTo>
                    <a:pt x="2340" y="1496"/>
                  </a:lnTo>
                  <a:lnTo>
                    <a:pt x="2337" y="1482"/>
                  </a:lnTo>
                  <a:lnTo>
                    <a:pt x="2333" y="1467"/>
                  </a:lnTo>
                  <a:lnTo>
                    <a:pt x="2327" y="1452"/>
                  </a:lnTo>
                  <a:lnTo>
                    <a:pt x="2321" y="1437"/>
                  </a:lnTo>
                  <a:lnTo>
                    <a:pt x="2315" y="1421"/>
                  </a:lnTo>
                  <a:lnTo>
                    <a:pt x="2307" y="1406"/>
                  </a:lnTo>
                  <a:lnTo>
                    <a:pt x="2298" y="1392"/>
                  </a:lnTo>
                  <a:lnTo>
                    <a:pt x="2289" y="1377"/>
                  </a:lnTo>
                  <a:lnTo>
                    <a:pt x="2278" y="1363"/>
                  </a:lnTo>
                  <a:lnTo>
                    <a:pt x="2266" y="1349"/>
                  </a:lnTo>
                  <a:lnTo>
                    <a:pt x="2254" y="1335"/>
                  </a:lnTo>
                  <a:lnTo>
                    <a:pt x="2241" y="1322"/>
                  </a:lnTo>
                  <a:lnTo>
                    <a:pt x="2226" y="1309"/>
                  </a:lnTo>
                  <a:lnTo>
                    <a:pt x="2211" y="1296"/>
                  </a:lnTo>
                  <a:lnTo>
                    <a:pt x="2195" y="1284"/>
                  </a:lnTo>
                  <a:lnTo>
                    <a:pt x="2178" y="1272"/>
                  </a:lnTo>
                  <a:lnTo>
                    <a:pt x="2160" y="1263"/>
                  </a:lnTo>
                  <a:lnTo>
                    <a:pt x="2140" y="1252"/>
                  </a:lnTo>
                  <a:lnTo>
                    <a:pt x="2119" y="1243"/>
                  </a:lnTo>
                  <a:lnTo>
                    <a:pt x="2098" y="1235"/>
                  </a:lnTo>
                  <a:lnTo>
                    <a:pt x="2077" y="1227"/>
                  </a:lnTo>
                  <a:lnTo>
                    <a:pt x="2053" y="1220"/>
                  </a:lnTo>
                  <a:lnTo>
                    <a:pt x="2029" y="1214"/>
                  </a:lnTo>
                  <a:lnTo>
                    <a:pt x="2003" y="1210"/>
                  </a:lnTo>
                  <a:lnTo>
                    <a:pt x="1977" y="1205"/>
                  </a:lnTo>
                  <a:lnTo>
                    <a:pt x="1949" y="1203"/>
                  </a:lnTo>
                  <a:lnTo>
                    <a:pt x="1921" y="1201"/>
                  </a:lnTo>
                  <a:lnTo>
                    <a:pt x="1891" y="1201"/>
                  </a:lnTo>
                  <a:lnTo>
                    <a:pt x="1860" y="1202"/>
                  </a:lnTo>
                  <a:lnTo>
                    <a:pt x="1829" y="1204"/>
                  </a:lnTo>
                  <a:lnTo>
                    <a:pt x="1795" y="1208"/>
                  </a:lnTo>
                  <a:lnTo>
                    <a:pt x="1795" y="1208"/>
                  </a:lnTo>
                  <a:lnTo>
                    <a:pt x="1766" y="1212"/>
                  </a:lnTo>
                  <a:lnTo>
                    <a:pt x="1738" y="1216"/>
                  </a:lnTo>
                  <a:lnTo>
                    <a:pt x="1712" y="1222"/>
                  </a:lnTo>
                  <a:lnTo>
                    <a:pt x="1688" y="1227"/>
                  </a:lnTo>
                  <a:lnTo>
                    <a:pt x="1664" y="1234"/>
                  </a:lnTo>
                  <a:lnTo>
                    <a:pt x="1642" y="1240"/>
                  </a:lnTo>
                  <a:lnTo>
                    <a:pt x="1621" y="1247"/>
                  </a:lnTo>
                  <a:lnTo>
                    <a:pt x="1602" y="1254"/>
                  </a:lnTo>
                  <a:lnTo>
                    <a:pt x="1585" y="1262"/>
                  </a:lnTo>
                  <a:lnTo>
                    <a:pt x="1569" y="1270"/>
                  </a:lnTo>
                  <a:lnTo>
                    <a:pt x="1554" y="1279"/>
                  </a:lnTo>
                  <a:lnTo>
                    <a:pt x="1539" y="1288"/>
                  </a:lnTo>
                  <a:lnTo>
                    <a:pt x="1527" y="1297"/>
                  </a:lnTo>
                  <a:lnTo>
                    <a:pt x="1516" y="1307"/>
                  </a:lnTo>
                  <a:lnTo>
                    <a:pt x="1506" y="1318"/>
                  </a:lnTo>
                  <a:lnTo>
                    <a:pt x="1496" y="1328"/>
                  </a:lnTo>
                  <a:lnTo>
                    <a:pt x="1488" y="1338"/>
                  </a:lnTo>
                  <a:lnTo>
                    <a:pt x="1480" y="1350"/>
                  </a:lnTo>
                  <a:lnTo>
                    <a:pt x="1473" y="1361"/>
                  </a:lnTo>
                  <a:lnTo>
                    <a:pt x="1468" y="1373"/>
                  </a:lnTo>
                  <a:lnTo>
                    <a:pt x="1463" y="1385"/>
                  </a:lnTo>
                  <a:lnTo>
                    <a:pt x="1460" y="1397"/>
                  </a:lnTo>
                  <a:lnTo>
                    <a:pt x="1456" y="1410"/>
                  </a:lnTo>
                  <a:lnTo>
                    <a:pt x="1454" y="1423"/>
                  </a:lnTo>
                  <a:lnTo>
                    <a:pt x="1451" y="1448"/>
                  </a:lnTo>
                  <a:lnTo>
                    <a:pt x="1450" y="1475"/>
                  </a:lnTo>
                  <a:lnTo>
                    <a:pt x="1452" y="1504"/>
                  </a:lnTo>
                  <a:lnTo>
                    <a:pt x="1455" y="1532"/>
                  </a:lnTo>
                  <a:lnTo>
                    <a:pt x="1455" y="1532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4"/>
            <p:cNvSpPr>
              <a:spLocks noEditPoints="1"/>
            </p:cNvSpPr>
            <p:nvPr/>
          </p:nvSpPr>
          <p:spPr bwMode="auto">
            <a:xfrm flipH="1">
              <a:off x="9735942" y="5115728"/>
              <a:ext cx="938520" cy="774894"/>
            </a:xfrm>
            <a:custGeom>
              <a:avLst/>
              <a:gdLst>
                <a:gd name="T0" fmla="*/ 42 w 3243"/>
                <a:gd name="T1" fmla="*/ 1248 h 3123"/>
                <a:gd name="T2" fmla="*/ 171 w 3243"/>
                <a:gd name="T3" fmla="*/ 1043 h 3123"/>
                <a:gd name="T4" fmla="*/ 382 w 3243"/>
                <a:gd name="T5" fmla="*/ 893 h 3123"/>
                <a:gd name="T6" fmla="*/ 398 w 3243"/>
                <a:gd name="T7" fmla="*/ 656 h 3123"/>
                <a:gd name="T8" fmla="*/ 562 w 3243"/>
                <a:gd name="T9" fmla="*/ 400 h 3123"/>
                <a:gd name="T10" fmla="*/ 982 w 3243"/>
                <a:gd name="T11" fmla="*/ 249 h 3123"/>
                <a:gd name="T12" fmla="*/ 1267 w 3243"/>
                <a:gd name="T13" fmla="*/ 174 h 3123"/>
                <a:gd name="T14" fmla="*/ 1620 w 3243"/>
                <a:gd name="T15" fmla="*/ 2 h 3123"/>
                <a:gd name="T16" fmla="*/ 2016 w 3243"/>
                <a:gd name="T17" fmla="*/ 118 h 3123"/>
                <a:gd name="T18" fmla="*/ 2174 w 3243"/>
                <a:gd name="T19" fmla="*/ 323 h 3123"/>
                <a:gd name="T20" fmla="*/ 2534 w 3243"/>
                <a:gd name="T21" fmla="*/ 320 h 3123"/>
                <a:gd name="T22" fmla="*/ 2826 w 3243"/>
                <a:gd name="T23" fmla="*/ 504 h 3123"/>
                <a:gd name="T24" fmla="*/ 2963 w 3243"/>
                <a:gd name="T25" fmla="*/ 789 h 3123"/>
                <a:gd name="T26" fmla="*/ 2937 w 3243"/>
                <a:gd name="T27" fmla="*/ 1077 h 3123"/>
                <a:gd name="T28" fmla="*/ 3088 w 3243"/>
                <a:gd name="T29" fmla="*/ 1254 h 3123"/>
                <a:gd name="T30" fmla="*/ 3224 w 3243"/>
                <a:gd name="T31" fmla="*/ 1489 h 3123"/>
                <a:gd name="T32" fmla="*/ 3228 w 3243"/>
                <a:gd name="T33" fmla="*/ 1759 h 3123"/>
                <a:gd name="T34" fmla="*/ 3081 w 3243"/>
                <a:gd name="T35" fmla="*/ 2018 h 3123"/>
                <a:gd name="T36" fmla="*/ 2685 w 3243"/>
                <a:gd name="T37" fmla="*/ 2186 h 3123"/>
                <a:gd name="T38" fmla="*/ 2560 w 3243"/>
                <a:gd name="T39" fmla="*/ 2370 h 3123"/>
                <a:gd name="T40" fmla="*/ 2266 w 3243"/>
                <a:gd name="T41" fmla="*/ 2673 h 3123"/>
                <a:gd name="T42" fmla="*/ 1941 w 3243"/>
                <a:gd name="T43" fmla="*/ 2744 h 3123"/>
                <a:gd name="T44" fmla="*/ 1557 w 3243"/>
                <a:gd name="T45" fmla="*/ 2607 h 3123"/>
                <a:gd name="T46" fmla="*/ 1322 w 3243"/>
                <a:gd name="T47" fmla="*/ 2858 h 3123"/>
                <a:gd name="T48" fmla="*/ 939 w 3243"/>
                <a:gd name="T49" fmla="*/ 3057 h 3123"/>
                <a:gd name="T50" fmla="*/ 744 w 3243"/>
                <a:gd name="T51" fmla="*/ 3045 h 3123"/>
                <a:gd name="T52" fmla="*/ 997 w 3243"/>
                <a:gd name="T53" fmla="*/ 2733 h 3123"/>
                <a:gd name="T54" fmla="*/ 698 w 3243"/>
                <a:gd name="T55" fmla="*/ 2599 h 3123"/>
                <a:gd name="T56" fmla="*/ 503 w 3243"/>
                <a:gd name="T57" fmla="*/ 2342 h 3123"/>
                <a:gd name="T58" fmla="*/ 453 w 3243"/>
                <a:gd name="T59" fmla="*/ 2078 h 3123"/>
                <a:gd name="T60" fmla="*/ 157 w 3243"/>
                <a:gd name="T61" fmla="*/ 1884 h 3123"/>
                <a:gd name="T62" fmla="*/ 9 w 3243"/>
                <a:gd name="T63" fmla="*/ 1574 h 3123"/>
                <a:gd name="T64" fmla="*/ 1559 w 3243"/>
                <a:gd name="T65" fmla="*/ 2112 h 3123"/>
                <a:gd name="T66" fmla="*/ 1660 w 3243"/>
                <a:gd name="T67" fmla="*/ 2016 h 3123"/>
                <a:gd name="T68" fmla="*/ 1632 w 3243"/>
                <a:gd name="T69" fmla="*/ 1893 h 3123"/>
                <a:gd name="T70" fmla="*/ 1509 w 3243"/>
                <a:gd name="T71" fmla="*/ 1848 h 3123"/>
                <a:gd name="T72" fmla="*/ 1397 w 3243"/>
                <a:gd name="T73" fmla="*/ 1933 h 3123"/>
                <a:gd name="T74" fmla="*/ 1414 w 3243"/>
                <a:gd name="T75" fmla="*/ 2058 h 3123"/>
                <a:gd name="T76" fmla="*/ 1418 w 3243"/>
                <a:gd name="T77" fmla="*/ 1409 h 3123"/>
                <a:gd name="T78" fmla="*/ 1490 w 3243"/>
                <a:gd name="T79" fmla="*/ 1566 h 3123"/>
                <a:gd name="T80" fmla="*/ 1492 w 3243"/>
                <a:gd name="T81" fmla="*/ 1692 h 3123"/>
                <a:gd name="T82" fmla="*/ 1599 w 3243"/>
                <a:gd name="T83" fmla="*/ 1732 h 3123"/>
                <a:gd name="T84" fmla="*/ 1682 w 3243"/>
                <a:gd name="T85" fmla="*/ 1674 h 3123"/>
                <a:gd name="T86" fmla="*/ 1687 w 3243"/>
                <a:gd name="T87" fmla="*/ 1470 h 3123"/>
                <a:gd name="T88" fmla="*/ 1575 w 3243"/>
                <a:gd name="T89" fmla="*/ 1302 h 3123"/>
                <a:gd name="T90" fmla="*/ 1493 w 3243"/>
                <a:gd name="T91" fmla="*/ 1126 h 3123"/>
                <a:gd name="T92" fmla="*/ 1582 w 3243"/>
                <a:gd name="T93" fmla="*/ 1037 h 3123"/>
                <a:gd name="T94" fmla="*/ 1733 w 3243"/>
                <a:gd name="T95" fmla="*/ 1051 h 3123"/>
                <a:gd name="T96" fmla="*/ 1835 w 3243"/>
                <a:gd name="T97" fmla="*/ 1167 h 3123"/>
                <a:gd name="T98" fmla="*/ 1911 w 3243"/>
                <a:gd name="T99" fmla="*/ 1209 h 3123"/>
                <a:gd name="T100" fmla="*/ 2005 w 3243"/>
                <a:gd name="T101" fmla="*/ 1160 h 3123"/>
                <a:gd name="T102" fmla="*/ 1975 w 3243"/>
                <a:gd name="T103" fmla="*/ 984 h 3123"/>
                <a:gd name="T104" fmla="*/ 1841 w 3243"/>
                <a:gd name="T105" fmla="*/ 879 h 3123"/>
                <a:gd name="T106" fmla="*/ 1641 w 3243"/>
                <a:gd name="T107" fmla="*/ 831 h 3123"/>
                <a:gd name="T108" fmla="*/ 1443 w 3243"/>
                <a:gd name="T109" fmla="*/ 861 h 3123"/>
                <a:gd name="T110" fmla="*/ 1312 w 3243"/>
                <a:gd name="T111" fmla="*/ 964 h 3123"/>
                <a:gd name="T112" fmla="*/ 1268 w 3243"/>
                <a:gd name="T113" fmla="*/ 1106 h 3123"/>
                <a:gd name="T114" fmla="*/ 1360 w 3243"/>
                <a:gd name="T115" fmla="*/ 1341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3" h="3123">
                  <a:moveTo>
                    <a:pt x="1" y="1449"/>
                  </a:moveTo>
                  <a:lnTo>
                    <a:pt x="1" y="1449"/>
                  </a:lnTo>
                  <a:lnTo>
                    <a:pt x="4" y="1407"/>
                  </a:lnTo>
                  <a:lnTo>
                    <a:pt x="6" y="1386"/>
                  </a:lnTo>
                  <a:lnTo>
                    <a:pt x="9" y="1366"/>
                  </a:lnTo>
                  <a:lnTo>
                    <a:pt x="14" y="1345"/>
                  </a:lnTo>
                  <a:lnTo>
                    <a:pt x="18" y="1326"/>
                  </a:lnTo>
                  <a:lnTo>
                    <a:pt x="23" y="1307"/>
                  </a:lnTo>
                  <a:lnTo>
                    <a:pt x="28" y="1286"/>
                  </a:lnTo>
                  <a:lnTo>
                    <a:pt x="35" y="1267"/>
                  </a:lnTo>
                  <a:lnTo>
                    <a:pt x="42" y="1248"/>
                  </a:lnTo>
                  <a:lnTo>
                    <a:pt x="50" y="1229"/>
                  </a:lnTo>
                  <a:lnTo>
                    <a:pt x="58" y="1209"/>
                  </a:lnTo>
                  <a:lnTo>
                    <a:pt x="67" y="1191"/>
                  </a:lnTo>
                  <a:lnTo>
                    <a:pt x="78" y="1173"/>
                  </a:lnTo>
                  <a:lnTo>
                    <a:pt x="99" y="1136"/>
                  </a:lnTo>
                  <a:lnTo>
                    <a:pt x="99" y="1136"/>
                  </a:lnTo>
                  <a:lnTo>
                    <a:pt x="111" y="1116"/>
                  </a:lnTo>
                  <a:lnTo>
                    <a:pt x="126" y="1097"/>
                  </a:lnTo>
                  <a:lnTo>
                    <a:pt x="140" y="1079"/>
                  </a:lnTo>
                  <a:lnTo>
                    <a:pt x="155" y="1061"/>
                  </a:lnTo>
                  <a:lnTo>
                    <a:pt x="171" y="1043"/>
                  </a:lnTo>
                  <a:lnTo>
                    <a:pt x="187" y="1027"/>
                  </a:lnTo>
                  <a:lnTo>
                    <a:pt x="204" y="1011"/>
                  </a:lnTo>
                  <a:lnTo>
                    <a:pt x="222" y="994"/>
                  </a:lnTo>
                  <a:lnTo>
                    <a:pt x="240" y="979"/>
                  </a:lnTo>
                  <a:lnTo>
                    <a:pt x="259" y="965"/>
                  </a:lnTo>
                  <a:lnTo>
                    <a:pt x="278" y="951"/>
                  </a:lnTo>
                  <a:lnTo>
                    <a:pt x="299" y="938"/>
                  </a:lnTo>
                  <a:lnTo>
                    <a:pt x="319" y="925"/>
                  </a:lnTo>
                  <a:lnTo>
                    <a:pt x="339" y="915"/>
                  </a:lnTo>
                  <a:lnTo>
                    <a:pt x="360" y="903"/>
                  </a:lnTo>
                  <a:lnTo>
                    <a:pt x="382" y="893"/>
                  </a:lnTo>
                  <a:lnTo>
                    <a:pt x="382" y="893"/>
                  </a:lnTo>
                  <a:lnTo>
                    <a:pt x="378" y="868"/>
                  </a:lnTo>
                  <a:lnTo>
                    <a:pt x="376" y="843"/>
                  </a:lnTo>
                  <a:lnTo>
                    <a:pt x="376" y="818"/>
                  </a:lnTo>
                  <a:lnTo>
                    <a:pt x="376" y="792"/>
                  </a:lnTo>
                  <a:lnTo>
                    <a:pt x="376" y="792"/>
                  </a:lnTo>
                  <a:lnTo>
                    <a:pt x="377" y="766"/>
                  </a:lnTo>
                  <a:lnTo>
                    <a:pt x="380" y="737"/>
                  </a:lnTo>
                  <a:lnTo>
                    <a:pt x="385" y="710"/>
                  </a:lnTo>
                  <a:lnTo>
                    <a:pt x="392" y="683"/>
                  </a:lnTo>
                  <a:lnTo>
                    <a:pt x="398" y="656"/>
                  </a:lnTo>
                  <a:lnTo>
                    <a:pt x="407" y="631"/>
                  </a:lnTo>
                  <a:lnTo>
                    <a:pt x="417" y="605"/>
                  </a:lnTo>
                  <a:lnTo>
                    <a:pt x="429" y="579"/>
                  </a:lnTo>
                  <a:lnTo>
                    <a:pt x="441" y="554"/>
                  </a:lnTo>
                  <a:lnTo>
                    <a:pt x="454" y="530"/>
                  </a:lnTo>
                  <a:lnTo>
                    <a:pt x="470" y="506"/>
                  </a:lnTo>
                  <a:lnTo>
                    <a:pt x="486" y="484"/>
                  </a:lnTo>
                  <a:lnTo>
                    <a:pt x="503" y="461"/>
                  </a:lnTo>
                  <a:lnTo>
                    <a:pt x="522" y="440"/>
                  </a:lnTo>
                  <a:lnTo>
                    <a:pt x="541" y="420"/>
                  </a:lnTo>
                  <a:lnTo>
                    <a:pt x="562" y="400"/>
                  </a:lnTo>
                  <a:lnTo>
                    <a:pt x="690" y="313"/>
                  </a:lnTo>
                  <a:lnTo>
                    <a:pt x="690" y="313"/>
                  </a:lnTo>
                  <a:lnTo>
                    <a:pt x="725" y="297"/>
                  </a:lnTo>
                  <a:lnTo>
                    <a:pt x="760" y="283"/>
                  </a:lnTo>
                  <a:lnTo>
                    <a:pt x="795" y="272"/>
                  </a:lnTo>
                  <a:lnTo>
                    <a:pt x="831" y="262"/>
                  </a:lnTo>
                  <a:lnTo>
                    <a:pt x="868" y="256"/>
                  </a:lnTo>
                  <a:lnTo>
                    <a:pt x="905" y="251"/>
                  </a:lnTo>
                  <a:lnTo>
                    <a:pt x="944" y="249"/>
                  </a:lnTo>
                  <a:lnTo>
                    <a:pt x="982" y="249"/>
                  </a:lnTo>
                  <a:lnTo>
                    <a:pt x="982" y="249"/>
                  </a:lnTo>
                  <a:lnTo>
                    <a:pt x="1130" y="272"/>
                  </a:lnTo>
                  <a:lnTo>
                    <a:pt x="1130" y="272"/>
                  </a:lnTo>
                  <a:lnTo>
                    <a:pt x="1158" y="282"/>
                  </a:lnTo>
                  <a:lnTo>
                    <a:pt x="1185" y="291"/>
                  </a:lnTo>
                  <a:lnTo>
                    <a:pt x="1185" y="291"/>
                  </a:lnTo>
                  <a:lnTo>
                    <a:pt x="1196" y="271"/>
                  </a:lnTo>
                  <a:lnTo>
                    <a:pt x="1208" y="250"/>
                  </a:lnTo>
                  <a:lnTo>
                    <a:pt x="1222" y="230"/>
                  </a:lnTo>
                  <a:lnTo>
                    <a:pt x="1235" y="210"/>
                  </a:lnTo>
                  <a:lnTo>
                    <a:pt x="1251" y="192"/>
                  </a:lnTo>
                  <a:lnTo>
                    <a:pt x="1267" y="174"/>
                  </a:lnTo>
                  <a:lnTo>
                    <a:pt x="1283" y="156"/>
                  </a:lnTo>
                  <a:lnTo>
                    <a:pt x="1301" y="140"/>
                  </a:lnTo>
                  <a:lnTo>
                    <a:pt x="1301" y="140"/>
                  </a:lnTo>
                  <a:lnTo>
                    <a:pt x="1420" y="59"/>
                  </a:lnTo>
                  <a:lnTo>
                    <a:pt x="1420" y="59"/>
                  </a:lnTo>
                  <a:lnTo>
                    <a:pt x="1453" y="44"/>
                  </a:lnTo>
                  <a:lnTo>
                    <a:pt x="1485" y="31"/>
                  </a:lnTo>
                  <a:lnTo>
                    <a:pt x="1518" y="20"/>
                  </a:lnTo>
                  <a:lnTo>
                    <a:pt x="1552" y="13"/>
                  </a:lnTo>
                  <a:lnTo>
                    <a:pt x="1585" y="6"/>
                  </a:lnTo>
                  <a:lnTo>
                    <a:pt x="1620" y="2"/>
                  </a:lnTo>
                  <a:lnTo>
                    <a:pt x="1655" y="0"/>
                  </a:lnTo>
                  <a:lnTo>
                    <a:pt x="1691" y="0"/>
                  </a:lnTo>
                  <a:lnTo>
                    <a:pt x="1691" y="0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62" y="32"/>
                  </a:lnTo>
                  <a:lnTo>
                    <a:pt x="1896" y="46"/>
                  </a:lnTo>
                  <a:lnTo>
                    <a:pt x="1927" y="61"/>
                  </a:lnTo>
                  <a:lnTo>
                    <a:pt x="1959" y="78"/>
                  </a:lnTo>
                  <a:lnTo>
                    <a:pt x="1988" y="97"/>
                  </a:lnTo>
                  <a:lnTo>
                    <a:pt x="2016" y="118"/>
                  </a:lnTo>
                  <a:lnTo>
                    <a:pt x="2043" y="141"/>
                  </a:lnTo>
                  <a:lnTo>
                    <a:pt x="2069" y="166"/>
                  </a:lnTo>
                  <a:lnTo>
                    <a:pt x="2069" y="166"/>
                  </a:lnTo>
                  <a:lnTo>
                    <a:pt x="2086" y="183"/>
                  </a:lnTo>
                  <a:lnTo>
                    <a:pt x="2101" y="202"/>
                  </a:lnTo>
                  <a:lnTo>
                    <a:pt x="2116" y="220"/>
                  </a:lnTo>
                  <a:lnTo>
                    <a:pt x="2129" y="240"/>
                  </a:lnTo>
                  <a:lnTo>
                    <a:pt x="2142" y="260"/>
                  </a:lnTo>
                  <a:lnTo>
                    <a:pt x="2153" y="281"/>
                  </a:lnTo>
                  <a:lnTo>
                    <a:pt x="2164" y="301"/>
                  </a:lnTo>
                  <a:lnTo>
                    <a:pt x="2174" y="323"/>
                  </a:lnTo>
                  <a:lnTo>
                    <a:pt x="2174" y="323"/>
                  </a:lnTo>
                  <a:lnTo>
                    <a:pt x="2199" y="315"/>
                  </a:lnTo>
                  <a:lnTo>
                    <a:pt x="2224" y="310"/>
                  </a:lnTo>
                  <a:lnTo>
                    <a:pt x="2249" y="304"/>
                  </a:lnTo>
                  <a:lnTo>
                    <a:pt x="2275" y="301"/>
                  </a:lnTo>
                  <a:lnTo>
                    <a:pt x="2301" y="298"/>
                  </a:lnTo>
                  <a:lnTo>
                    <a:pt x="2327" y="296"/>
                  </a:lnTo>
                  <a:lnTo>
                    <a:pt x="2354" y="296"/>
                  </a:lnTo>
                  <a:lnTo>
                    <a:pt x="2379" y="296"/>
                  </a:lnTo>
                  <a:lnTo>
                    <a:pt x="2379" y="296"/>
                  </a:lnTo>
                  <a:lnTo>
                    <a:pt x="2534" y="320"/>
                  </a:lnTo>
                  <a:lnTo>
                    <a:pt x="2534" y="320"/>
                  </a:lnTo>
                  <a:lnTo>
                    <a:pt x="2574" y="332"/>
                  </a:lnTo>
                  <a:lnTo>
                    <a:pt x="2611" y="348"/>
                  </a:lnTo>
                  <a:lnTo>
                    <a:pt x="2648" y="365"/>
                  </a:lnTo>
                  <a:lnTo>
                    <a:pt x="2681" y="384"/>
                  </a:lnTo>
                  <a:lnTo>
                    <a:pt x="2715" y="405"/>
                  </a:lnTo>
                  <a:lnTo>
                    <a:pt x="2747" y="429"/>
                  </a:lnTo>
                  <a:lnTo>
                    <a:pt x="2778" y="454"/>
                  </a:lnTo>
                  <a:lnTo>
                    <a:pt x="2807" y="483"/>
                  </a:lnTo>
                  <a:lnTo>
                    <a:pt x="2807" y="483"/>
                  </a:lnTo>
                  <a:lnTo>
                    <a:pt x="2826" y="504"/>
                  </a:lnTo>
                  <a:lnTo>
                    <a:pt x="2845" y="527"/>
                  </a:lnTo>
                  <a:lnTo>
                    <a:pt x="2863" y="551"/>
                  </a:lnTo>
                  <a:lnTo>
                    <a:pt x="2880" y="574"/>
                  </a:lnTo>
                  <a:lnTo>
                    <a:pt x="2894" y="599"/>
                  </a:lnTo>
                  <a:lnTo>
                    <a:pt x="2908" y="625"/>
                  </a:lnTo>
                  <a:lnTo>
                    <a:pt x="2921" y="651"/>
                  </a:lnTo>
                  <a:lnTo>
                    <a:pt x="2931" y="678"/>
                  </a:lnTo>
                  <a:lnTo>
                    <a:pt x="2941" y="705"/>
                  </a:lnTo>
                  <a:lnTo>
                    <a:pt x="2950" y="733"/>
                  </a:lnTo>
                  <a:lnTo>
                    <a:pt x="2957" y="761"/>
                  </a:lnTo>
                  <a:lnTo>
                    <a:pt x="2963" y="789"/>
                  </a:lnTo>
                  <a:lnTo>
                    <a:pt x="2967" y="818"/>
                  </a:lnTo>
                  <a:lnTo>
                    <a:pt x="2970" y="846"/>
                  </a:lnTo>
                  <a:lnTo>
                    <a:pt x="2971" y="876"/>
                  </a:lnTo>
                  <a:lnTo>
                    <a:pt x="2971" y="905"/>
                  </a:lnTo>
                  <a:lnTo>
                    <a:pt x="2971" y="905"/>
                  </a:lnTo>
                  <a:lnTo>
                    <a:pt x="2968" y="934"/>
                  </a:lnTo>
                  <a:lnTo>
                    <a:pt x="2965" y="963"/>
                  </a:lnTo>
                  <a:lnTo>
                    <a:pt x="2961" y="992"/>
                  </a:lnTo>
                  <a:lnTo>
                    <a:pt x="2954" y="1021"/>
                  </a:lnTo>
                  <a:lnTo>
                    <a:pt x="2946" y="1050"/>
                  </a:lnTo>
                  <a:lnTo>
                    <a:pt x="2937" y="1077"/>
                  </a:lnTo>
                  <a:lnTo>
                    <a:pt x="2927" y="1105"/>
                  </a:lnTo>
                  <a:lnTo>
                    <a:pt x="2915" y="1131"/>
                  </a:lnTo>
                  <a:lnTo>
                    <a:pt x="2915" y="1131"/>
                  </a:lnTo>
                  <a:lnTo>
                    <a:pt x="2938" y="1142"/>
                  </a:lnTo>
                  <a:lnTo>
                    <a:pt x="2962" y="1155"/>
                  </a:lnTo>
                  <a:lnTo>
                    <a:pt x="2985" y="1169"/>
                  </a:lnTo>
                  <a:lnTo>
                    <a:pt x="3007" y="1183"/>
                  </a:lnTo>
                  <a:lnTo>
                    <a:pt x="3029" y="1200"/>
                  </a:lnTo>
                  <a:lnTo>
                    <a:pt x="3049" y="1217"/>
                  </a:lnTo>
                  <a:lnTo>
                    <a:pt x="3069" y="1234"/>
                  </a:lnTo>
                  <a:lnTo>
                    <a:pt x="3088" y="1254"/>
                  </a:lnTo>
                  <a:lnTo>
                    <a:pt x="3088" y="1254"/>
                  </a:lnTo>
                  <a:lnTo>
                    <a:pt x="3108" y="1274"/>
                  </a:lnTo>
                  <a:lnTo>
                    <a:pt x="3125" y="1296"/>
                  </a:lnTo>
                  <a:lnTo>
                    <a:pt x="3142" y="1317"/>
                  </a:lnTo>
                  <a:lnTo>
                    <a:pt x="3157" y="1340"/>
                  </a:lnTo>
                  <a:lnTo>
                    <a:pt x="3171" y="1364"/>
                  </a:lnTo>
                  <a:lnTo>
                    <a:pt x="3185" y="1388"/>
                  </a:lnTo>
                  <a:lnTo>
                    <a:pt x="3196" y="1412"/>
                  </a:lnTo>
                  <a:lnTo>
                    <a:pt x="3207" y="1437"/>
                  </a:lnTo>
                  <a:lnTo>
                    <a:pt x="3216" y="1463"/>
                  </a:lnTo>
                  <a:lnTo>
                    <a:pt x="3224" y="1489"/>
                  </a:lnTo>
                  <a:lnTo>
                    <a:pt x="3231" y="1516"/>
                  </a:lnTo>
                  <a:lnTo>
                    <a:pt x="3235" y="1542"/>
                  </a:lnTo>
                  <a:lnTo>
                    <a:pt x="3240" y="1569"/>
                  </a:lnTo>
                  <a:lnTo>
                    <a:pt x="3242" y="1596"/>
                  </a:lnTo>
                  <a:lnTo>
                    <a:pt x="3243" y="1624"/>
                  </a:lnTo>
                  <a:lnTo>
                    <a:pt x="3243" y="1651"/>
                  </a:lnTo>
                  <a:lnTo>
                    <a:pt x="3243" y="1651"/>
                  </a:lnTo>
                  <a:lnTo>
                    <a:pt x="3241" y="1678"/>
                  </a:lnTo>
                  <a:lnTo>
                    <a:pt x="3239" y="1705"/>
                  </a:lnTo>
                  <a:lnTo>
                    <a:pt x="3234" y="1732"/>
                  </a:lnTo>
                  <a:lnTo>
                    <a:pt x="3228" y="1759"/>
                  </a:lnTo>
                  <a:lnTo>
                    <a:pt x="3221" y="1785"/>
                  </a:lnTo>
                  <a:lnTo>
                    <a:pt x="3212" y="1811"/>
                  </a:lnTo>
                  <a:lnTo>
                    <a:pt x="3203" y="1837"/>
                  </a:lnTo>
                  <a:lnTo>
                    <a:pt x="3192" y="1862"/>
                  </a:lnTo>
                  <a:lnTo>
                    <a:pt x="3179" y="1885"/>
                  </a:lnTo>
                  <a:lnTo>
                    <a:pt x="3166" y="1909"/>
                  </a:lnTo>
                  <a:lnTo>
                    <a:pt x="3151" y="1933"/>
                  </a:lnTo>
                  <a:lnTo>
                    <a:pt x="3136" y="1956"/>
                  </a:lnTo>
                  <a:lnTo>
                    <a:pt x="3118" y="1977"/>
                  </a:lnTo>
                  <a:lnTo>
                    <a:pt x="3100" y="1998"/>
                  </a:lnTo>
                  <a:lnTo>
                    <a:pt x="3081" y="2018"/>
                  </a:lnTo>
                  <a:lnTo>
                    <a:pt x="3060" y="2038"/>
                  </a:lnTo>
                  <a:lnTo>
                    <a:pt x="3060" y="2038"/>
                  </a:lnTo>
                  <a:lnTo>
                    <a:pt x="2935" y="2123"/>
                  </a:lnTo>
                  <a:lnTo>
                    <a:pt x="2935" y="2123"/>
                  </a:lnTo>
                  <a:lnTo>
                    <a:pt x="2900" y="2139"/>
                  </a:lnTo>
                  <a:lnTo>
                    <a:pt x="2865" y="2152"/>
                  </a:lnTo>
                  <a:lnTo>
                    <a:pt x="2830" y="2164"/>
                  </a:lnTo>
                  <a:lnTo>
                    <a:pt x="2795" y="2173"/>
                  </a:lnTo>
                  <a:lnTo>
                    <a:pt x="2759" y="2179"/>
                  </a:lnTo>
                  <a:lnTo>
                    <a:pt x="2723" y="2183"/>
                  </a:lnTo>
                  <a:lnTo>
                    <a:pt x="2685" y="2186"/>
                  </a:lnTo>
                  <a:lnTo>
                    <a:pt x="2648" y="2186"/>
                  </a:lnTo>
                  <a:lnTo>
                    <a:pt x="2648" y="2186"/>
                  </a:lnTo>
                  <a:lnTo>
                    <a:pt x="2612" y="2180"/>
                  </a:lnTo>
                  <a:lnTo>
                    <a:pt x="2612" y="2180"/>
                  </a:lnTo>
                  <a:lnTo>
                    <a:pt x="2608" y="2208"/>
                  </a:lnTo>
                  <a:lnTo>
                    <a:pt x="2604" y="2236"/>
                  </a:lnTo>
                  <a:lnTo>
                    <a:pt x="2597" y="2263"/>
                  </a:lnTo>
                  <a:lnTo>
                    <a:pt x="2589" y="2290"/>
                  </a:lnTo>
                  <a:lnTo>
                    <a:pt x="2581" y="2317"/>
                  </a:lnTo>
                  <a:lnTo>
                    <a:pt x="2571" y="2344"/>
                  </a:lnTo>
                  <a:lnTo>
                    <a:pt x="2560" y="2370"/>
                  </a:lnTo>
                  <a:lnTo>
                    <a:pt x="2548" y="2395"/>
                  </a:lnTo>
                  <a:lnTo>
                    <a:pt x="2534" y="2420"/>
                  </a:lnTo>
                  <a:lnTo>
                    <a:pt x="2520" y="2445"/>
                  </a:lnTo>
                  <a:lnTo>
                    <a:pt x="2504" y="2468"/>
                  </a:lnTo>
                  <a:lnTo>
                    <a:pt x="2487" y="2491"/>
                  </a:lnTo>
                  <a:lnTo>
                    <a:pt x="2469" y="2514"/>
                  </a:lnTo>
                  <a:lnTo>
                    <a:pt x="2450" y="2535"/>
                  </a:lnTo>
                  <a:lnTo>
                    <a:pt x="2430" y="2556"/>
                  </a:lnTo>
                  <a:lnTo>
                    <a:pt x="2409" y="2575"/>
                  </a:lnTo>
                  <a:lnTo>
                    <a:pt x="2409" y="2575"/>
                  </a:lnTo>
                  <a:lnTo>
                    <a:pt x="2266" y="2673"/>
                  </a:lnTo>
                  <a:lnTo>
                    <a:pt x="2266" y="2673"/>
                  </a:lnTo>
                  <a:lnTo>
                    <a:pt x="2227" y="2691"/>
                  </a:lnTo>
                  <a:lnTo>
                    <a:pt x="2189" y="2706"/>
                  </a:lnTo>
                  <a:lnTo>
                    <a:pt x="2148" y="2718"/>
                  </a:lnTo>
                  <a:lnTo>
                    <a:pt x="2128" y="2723"/>
                  </a:lnTo>
                  <a:lnTo>
                    <a:pt x="2108" y="2729"/>
                  </a:lnTo>
                  <a:lnTo>
                    <a:pt x="2088" y="2733"/>
                  </a:lnTo>
                  <a:lnTo>
                    <a:pt x="2068" y="2736"/>
                  </a:lnTo>
                  <a:lnTo>
                    <a:pt x="2026" y="2742"/>
                  </a:lnTo>
                  <a:lnTo>
                    <a:pt x="1983" y="2744"/>
                  </a:lnTo>
                  <a:lnTo>
                    <a:pt x="1941" y="2744"/>
                  </a:lnTo>
                  <a:lnTo>
                    <a:pt x="1941" y="2744"/>
                  </a:lnTo>
                  <a:lnTo>
                    <a:pt x="1777" y="2718"/>
                  </a:lnTo>
                  <a:lnTo>
                    <a:pt x="1777" y="2718"/>
                  </a:lnTo>
                  <a:lnTo>
                    <a:pt x="1747" y="2708"/>
                  </a:lnTo>
                  <a:lnTo>
                    <a:pt x="1718" y="2697"/>
                  </a:lnTo>
                  <a:lnTo>
                    <a:pt x="1688" y="2686"/>
                  </a:lnTo>
                  <a:lnTo>
                    <a:pt x="1660" y="2671"/>
                  </a:lnTo>
                  <a:lnTo>
                    <a:pt x="1633" y="2657"/>
                  </a:lnTo>
                  <a:lnTo>
                    <a:pt x="1608" y="2641"/>
                  </a:lnTo>
                  <a:lnTo>
                    <a:pt x="1582" y="2625"/>
                  </a:lnTo>
                  <a:lnTo>
                    <a:pt x="1557" y="2607"/>
                  </a:lnTo>
                  <a:lnTo>
                    <a:pt x="1557" y="2607"/>
                  </a:lnTo>
                  <a:lnTo>
                    <a:pt x="1543" y="2629"/>
                  </a:lnTo>
                  <a:lnTo>
                    <a:pt x="1522" y="2657"/>
                  </a:lnTo>
                  <a:lnTo>
                    <a:pt x="1498" y="2689"/>
                  </a:lnTo>
                  <a:lnTo>
                    <a:pt x="1469" y="2723"/>
                  </a:lnTo>
                  <a:lnTo>
                    <a:pt x="1433" y="2760"/>
                  </a:lnTo>
                  <a:lnTo>
                    <a:pt x="1414" y="2779"/>
                  </a:lnTo>
                  <a:lnTo>
                    <a:pt x="1392" y="2799"/>
                  </a:lnTo>
                  <a:lnTo>
                    <a:pt x="1370" y="2818"/>
                  </a:lnTo>
                  <a:lnTo>
                    <a:pt x="1346" y="2839"/>
                  </a:lnTo>
                  <a:lnTo>
                    <a:pt x="1322" y="2858"/>
                  </a:lnTo>
                  <a:lnTo>
                    <a:pt x="1295" y="2879"/>
                  </a:lnTo>
                  <a:lnTo>
                    <a:pt x="1267" y="2898"/>
                  </a:lnTo>
                  <a:lnTo>
                    <a:pt x="1236" y="2918"/>
                  </a:lnTo>
                  <a:lnTo>
                    <a:pt x="1205" y="2937"/>
                  </a:lnTo>
                  <a:lnTo>
                    <a:pt x="1172" y="2957"/>
                  </a:lnTo>
                  <a:lnTo>
                    <a:pt x="1138" y="2975"/>
                  </a:lnTo>
                  <a:lnTo>
                    <a:pt x="1102" y="2993"/>
                  </a:lnTo>
                  <a:lnTo>
                    <a:pt x="1064" y="3011"/>
                  </a:lnTo>
                  <a:lnTo>
                    <a:pt x="1023" y="3027"/>
                  </a:lnTo>
                  <a:lnTo>
                    <a:pt x="982" y="3043"/>
                  </a:lnTo>
                  <a:lnTo>
                    <a:pt x="939" y="3057"/>
                  </a:lnTo>
                  <a:lnTo>
                    <a:pt x="894" y="3071"/>
                  </a:lnTo>
                  <a:lnTo>
                    <a:pt x="847" y="3084"/>
                  </a:lnTo>
                  <a:lnTo>
                    <a:pt x="799" y="3096"/>
                  </a:lnTo>
                  <a:lnTo>
                    <a:pt x="748" y="3106"/>
                  </a:lnTo>
                  <a:lnTo>
                    <a:pt x="696" y="3115"/>
                  </a:lnTo>
                  <a:lnTo>
                    <a:pt x="642" y="3123"/>
                  </a:lnTo>
                  <a:lnTo>
                    <a:pt x="642" y="3123"/>
                  </a:lnTo>
                  <a:lnTo>
                    <a:pt x="651" y="3116"/>
                  </a:lnTo>
                  <a:lnTo>
                    <a:pt x="678" y="3097"/>
                  </a:lnTo>
                  <a:lnTo>
                    <a:pt x="719" y="3066"/>
                  </a:lnTo>
                  <a:lnTo>
                    <a:pt x="744" y="3045"/>
                  </a:lnTo>
                  <a:lnTo>
                    <a:pt x="771" y="3022"/>
                  </a:lnTo>
                  <a:lnTo>
                    <a:pt x="800" y="2995"/>
                  </a:lnTo>
                  <a:lnTo>
                    <a:pt x="831" y="2967"/>
                  </a:lnTo>
                  <a:lnTo>
                    <a:pt x="863" y="2935"/>
                  </a:lnTo>
                  <a:lnTo>
                    <a:pt x="896" y="2900"/>
                  </a:lnTo>
                  <a:lnTo>
                    <a:pt x="929" y="2864"/>
                  </a:lnTo>
                  <a:lnTo>
                    <a:pt x="963" y="2824"/>
                  </a:lnTo>
                  <a:lnTo>
                    <a:pt x="995" y="2782"/>
                  </a:lnTo>
                  <a:lnTo>
                    <a:pt x="1028" y="2736"/>
                  </a:lnTo>
                  <a:lnTo>
                    <a:pt x="1028" y="2736"/>
                  </a:lnTo>
                  <a:lnTo>
                    <a:pt x="997" y="2733"/>
                  </a:lnTo>
                  <a:lnTo>
                    <a:pt x="967" y="2728"/>
                  </a:lnTo>
                  <a:lnTo>
                    <a:pt x="937" y="2720"/>
                  </a:lnTo>
                  <a:lnTo>
                    <a:pt x="908" y="2713"/>
                  </a:lnTo>
                  <a:lnTo>
                    <a:pt x="879" y="2703"/>
                  </a:lnTo>
                  <a:lnTo>
                    <a:pt x="850" y="2691"/>
                  </a:lnTo>
                  <a:lnTo>
                    <a:pt x="824" y="2679"/>
                  </a:lnTo>
                  <a:lnTo>
                    <a:pt x="797" y="2665"/>
                  </a:lnTo>
                  <a:lnTo>
                    <a:pt x="771" y="2650"/>
                  </a:lnTo>
                  <a:lnTo>
                    <a:pt x="746" y="2635"/>
                  </a:lnTo>
                  <a:lnTo>
                    <a:pt x="721" y="2618"/>
                  </a:lnTo>
                  <a:lnTo>
                    <a:pt x="698" y="2599"/>
                  </a:lnTo>
                  <a:lnTo>
                    <a:pt x="674" y="2580"/>
                  </a:lnTo>
                  <a:lnTo>
                    <a:pt x="653" y="2560"/>
                  </a:lnTo>
                  <a:lnTo>
                    <a:pt x="632" y="2539"/>
                  </a:lnTo>
                  <a:lnTo>
                    <a:pt x="612" y="2517"/>
                  </a:lnTo>
                  <a:lnTo>
                    <a:pt x="594" y="2494"/>
                  </a:lnTo>
                  <a:lnTo>
                    <a:pt x="576" y="2471"/>
                  </a:lnTo>
                  <a:lnTo>
                    <a:pt x="559" y="2446"/>
                  </a:lnTo>
                  <a:lnTo>
                    <a:pt x="543" y="2421"/>
                  </a:lnTo>
                  <a:lnTo>
                    <a:pt x="527" y="2396"/>
                  </a:lnTo>
                  <a:lnTo>
                    <a:pt x="515" y="2369"/>
                  </a:lnTo>
                  <a:lnTo>
                    <a:pt x="503" y="2342"/>
                  </a:lnTo>
                  <a:lnTo>
                    <a:pt x="491" y="2315"/>
                  </a:lnTo>
                  <a:lnTo>
                    <a:pt x="481" y="2287"/>
                  </a:lnTo>
                  <a:lnTo>
                    <a:pt x="474" y="2259"/>
                  </a:lnTo>
                  <a:lnTo>
                    <a:pt x="467" y="2231"/>
                  </a:lnTo>
                  <a:lnTo>
                    <a:pt x="461" y="2202"/>
                  </a:lnTo>
                  <a:lnTo>
                    <a:pt x="457" y="2173"/>
                  </a:lnTo>
                  <a:lnTo>
                    <a:pt x="453" y="2143"/>
                  </a:lnTo>
                  <a:lnTo>
                    <a:pt x="452" y="2114"/>
                  </a:lnTo>
                  <a:lnTo>
                    <a:pt x="453" y="2084"/>
                  </a:lnTo>
                  <a:lnTo>
                    <a:pt x="453" y="2084"/>
                  </a:lnTo>
                  <a:lnTo>
                    <a:pt x="453" y="2078"/>
                  </a:lnTo>
                  <a:lnTo>
                    <a:pt x="453" y="2078"/>
                  </a:lnTo>
                  <a:lnTo>
                    <a:pt x="414" y="2064"/>
                  </a:lnTo>
                  <a:lnTo>
                    <a:pt x="377" y="2047"/>
                  </a:lnTo>
                  <a:lnTo>
                    <a:pt x="340" y="2030"/>
                  </a:lnTo>
                  <a:lnTo>
                    <a:pt x="305" y="2010"/>
                  </a:lnTo>
                  <a:lnTo>
                    <a:pt x="272" y="1987"/>
                  </a:lnTo>
                  <a:lnTo>
                    <a:pt x="239" y="1963"/>
                  </a:lnTo>
                  <a:lnTo>
                    <a:pt x="209" y="1936"/>
                  </a:lnTo>
                  <a:lnTo>
                    <a:pt x="179" y="1907"/>
                  </a:lnTo>
                  <a:lnTo>
                    <a:pt x="179" y="1907"/>
                  </a:lnTo>
                  <a:lnTo>
                    <a:pt x="157" y="1884"/>
                  </a:lnTo>
                  <a:lnTo>
                    <a:pt x="137" y="1859"/>
                  </a:lnTo>
                  <a:lnTo>
                    <a:pt x="118" y="1834"/>
                  </a:lnTo>
                  <a:lnTo>
                    <a:pt x="100" y="1808"/>
                  </a:lnTo>
                  <a:lnTo>
                    <a:pt x="83" y="1781"/>
                  </a:lnTo>
                  <a:lnTo>
                    <a:pt x="69" y="1753"/>
                  </a:lnTo>
                  <a:lnTo>
                    <a:pt x="55" y="1724"/>
                  </a:lnTo>
                  <a:lnTo>
                    <a:pt x="43" y="1695"/>
                  </a:lnTo>
                  <a:lnTo>
                    <a:pt x="32" y="1666"/>
                  </a:lnTo>
                  <a:lnTo>
                    <a:pt x="23" y="1636"/>
                  </a:lnTo>
                  <a:lnTo>
                    <a:pt x="15" y="1606"/>
                  </a:lnTo>
                  <a:lnTo>
                    <a:pt x="9" y="1574"/>
                  </a:lnTo>
                  <a:lnTo>
                    <a:pt x="5" y="1543"/>
                  </a:lnTo>
                  <a:lnTo>
                    <a:pt x="1" y="1512"/>
                  </a:lnTo>
                  <a:lnTo>
                    <a:pt x="0" y="1480"/>
                  </a:lnTo>
                  <a:lnTo>
                    <a:pt x="1" y="1449"/>
                  </a:lnTo>
                  <a:lnTo>
                    <a:pt x="1" y="1449"/>
                  </a:lnTo>
                  <a:close/>
                  <a:moveTo>
                    <a:pt x="1504" y="2114"/>
                  </a:moveTo>
                  <a:lnTo>
                    <a:pt x="1504" y="2114"/>
                  </a:lnTo>
                  <a:lnTo>
                    <a:pt x="1518" y="2115"/>
                  </a:lnTo>
                  <a:lnTo>
                    <a:pt x="1533" y="2115"/>
                  </a:lnTo>
                  <a:lnTo>
                    <a:pt x="1546" y="2114"/>
                  </a:lnTo>
                  <a:lnTo>
                    <a:pt x="1559" y="2112"/>
                  </a:lnTo>
                  <a:lnTo>
                    <a:pt x="1573" y="2108"/>
                  </a:lnTo>
                  <a:lnTo>
                    <a:pt x="1585" y="2103"/>
                  </a:lnTo>
                  <a:lnTo>
                    <a:pt x="1596" y="2097"/>
                  </a:lnTo>
                  <a:lnTo>
                    <a:pt x="1608" y="2089"/>
                  </a:lnTo>
                  <a:lnTo>
                    <a:pt x="1619" y="2082"/>
                  </a:lnTo>
                  <a:lnTo>
                    <a:pt x="1628" y="2073"/>
                  </a:lnTo>
                  <a:lnTo>
                    <a:pt x="1637" y="2062"/>
                  </a:lnTo>
                  <a:lnTo>
                    <a:pt x="1645" y="2053"/>
                  </a:lnTo>
                  <a:lnTo>
                    <a:pt x="1651" y="2041"/>
                  </a:lnTo>
                  <a:lnTo>
                    <a:pt x="1656" y="2029"/>
                  </a:lnTo>
                  <a:lnTo>
                    <a:pt x="1660" y="2016"/>
                  </a:lnTo>
                  <a:lnTo>
                    <a:pt x="1664" y="2003"/>
                  </a:lnTo>
                  <a:lnTo>
                    <a:pt x="1664" y="2003"/>
                  </a:lnTo>
                  <a:lnTo>
                    <a:pt x="1665" y="1990"/>
                  </a:lnTo>
                  <a:lnTo>
                    <a:pt x="1666" y="1976"/>
                  </a:lnTo>
                  <a:lnTo>
                    <a:pt x="1665" y="1963"/>
                  </a:lnTo>
                  <a:lnTo>
                    <a:pt x="1662" y="1950"/>
                  </a:lnTo>
                  <a:lnTo>
                    <a:pt x="1658" y="1937"/>
                  </a:lnTo>
                  <a:lnTo>
                    <a:pt x="1654" y="1925"/>
                  </a:lnTo>
                  <a:lnTo>
                    <a:pt x="1647" y="1914"/>
                  </a:lnTo>
                  <a:lnTo>
                    <a:pt x="1640" y="1903"/>
                  </a:lnTo>
                  <a:lnTo>
                    <a:pt x="1632" y="1893"/>
                  </a:lnTo>
                  <a:lnTo>
                    <a:pt x="1623" y="1883"/>
                  </a:lnTo>
                  <a:lnTo>
                    <a:pt x="1613" y="1875"/>
                  </a:lnTo>
                  <a:lnTo>
                    <a:pt x="1602" y="1867"/>
                  </a:lnTo>
                  <a:lnTo>
                    <a:pt x="1590" y="1861"/>
                  </a:lnTo>
                  <a:lnTo>
                    <a:pt x="1577" y="1855"/>
                  </a:lnTo>
                  <a:lnTo>
                    <a:pt x="1565" y="1851"/>
                  </a:lnTo>
                  <a:lnTo>
                    <a:pt x="1550" y="1849"/>
                  </a:lnTo>
                  <a:lnTo>
                    <a:pt x="1550" y="1849"/>
                  </a:lnTo>
                  <a:lnTo>
                    <a:pt x="1537" y="1846"/>
                  </a:lnTo>
                  <a:lnTo>
                    <a:pt x="1522" y="1846"/>
                  </a:lnTo>
                  <a:lnTo>
                    <a:pt x="1509" y="1848"/>
                  </a:lnTo>
                  <a:lnTo>
                    <a:pt x="1495" y="1850"/>
                  </a:lnTo>
                  <a:lnTo>
                    <a:pt x="1482" y="1854"/>
                  </a:lnTo>
                  <a:lnTo>
                    <a:pt x="1470" y="1858"/>
                  </a:lnTo>
                  <a:lnTo>
                    <a:pt x="1458" y="1865"/>
                  </a:lnTo>
                  <a:lnTo>
                    <a:pt x="1446" y="1871"/>
                  </a:lnTo>
                  <a:lnTo>
                    <a:pt x="1436" y="1880"/>
                  </a:lnTo>
                  <a:lnTo>
                    <a:pt x="1426" y="1889"/>
                  </a:lnTo>
                  <a:lnTo>
                    <a:pt x="1417" y="1898"/>
                  </a:lnTo>
                  <a:lnTo>
                    <a:pt x="1409" y="1909"/>
                  </a:lnTo>
                  <a:lnTo>
                    <a:pt x="1402" y="1920"/>
                  </a:lnTo>
                  <a:lnTo>
                    <a:pt x="1397" y="1933"/>
                  </a:lnTo>
                  <a:lnTo>
                    <a:pt x="1392" y="1945"/>
                  </a:lnTo>
                  <a:lnTo>
                    <a:pt x="1389" y="1959"/>
                  </a:lnTo>
                  <a:lnTo>
                    <a:pt x="1389" y="1959"/>
                  </a:lnTo>
                  <a:lnTo>
                    <a:pt x="1388" y="1972"/>
                  </a:lnTo>
                  <a:lnTo>
                    <a:pt x="1388" y="1985"/>
                  </a:lnTo>
                  <a:lnTo>
                    <a:pt x="1389" y="1998"/>
                  </a:lnTo>
                  <a:lnTo>
                    <a:pt x="1391" y="2011"/>
                  </a:lnTo>
                  <a:lnTo>
                    <a:pt x="1395" y="2024"/>
                  </a:lnTo>
                  <a:lnTo>
                    <a:pt x="1400" y="2035"/>
                  </a:lnTo>
                  <a:lnTo>
                    <a:pt x="1406" y="2047"/>
                  </a:lnTo>
                  <a:lnTo>
                    <a:pt x="1414" y="2058"/>
                  </a:lnTo>
                  <a:lnTo>
                    <a:pt x="1421" y="2069"/>
                  </a:lnTo>
                  <a:lnTo>
                    <a:pt x="1430" y="2078"/>
                  </a:lnTo>
                  <a:lnTo>
                    <a:pt x="1441" y="2086"/>
                  </a:lnTo>
                  <a:lnTo>
                    <a:pt x="1452" y="2095"/>
                  </a:lnTo>
                  <a:lnTo>
                    <a:pt x="1464" y="2101"/>
                  </a:lnTo>
                  <a:lnTo>
                    <a:pt x="1476" y="2107"/>
                  </a:lnTo>
                  <a:lnTo>
                    <a:pt x="1490" y="2111"/>
                  </a:lnTo>
                  <a:lnTo>
                    <a:pt x="1504" y="2114"/>
                  </a:lnTo>
                  <a:lnTo>
                    <a:pt x="1504" y="2114"/>
                  </a:lnTo>
                  <a:close/>
                  <a:moveTo>
                    <a:pt x="1418" y="1409"/>
                  </a:moveTo>
                  <a:lnTo>
                    <a:pt x="1418" y="1409"/>
                  </a:lnTo>
                  <a:lnTo>
                    <a:pt x="1433" y="1425"/>
                  </a:lnTo>
                  <a:lnTo>
                    <a:pt x="1445" y="1442"/>
                  </a:lnTo>
                  <a:lnTo>
                    <a:pt x="1456" y="1457"/>
                  </a:lnTo>
                  <a:lnTo>
                    <a:pt x="1465" y="1471"/>
                  </a:lnTo>
                  <a:lnTo>
                    <a:pt x="1473" y="1485"/>
                  </a:lnTo>
                  <a:lnTo>
                    <a:pt x="1479" y="1499"/>
                  </a:lnTo>
                  <a:lnTo>
                    <a:pt x="1483" y="1512"/>
                  </a:lnTo>
                  <a:lnTo>
                    <a:pt x="1487" y="1526"/>
                  </a:lnTo>
                  <a:lnTo>
                    <a:pt x="1489" y="1539"/>
                  </a:lnTo>
                  <a:lnTo>
                    <a:pt x="1490" y="1552"/>
                  </a:lnTo>
                  <a:lnTo>
                    <a:pt x="1490" y="1566"/>
                  </a:lnTo>
                  <a:lnTo>
                    <a:pt x="1489" y="1580"/>
                  </a:lnTo>
                  <a:lnTo>
                    <a:pt x="1485" y="1609"/>
                  </a:lnTo>
                  <a:lnTo>
                    <a:pt x="1480" y="1641"/>
                  </a:lnTo>
                  <a:lnTo>
                    <a:pt x="1480" y="1641"/>
                  </a:lnTo>
                  <a:lnTo>
                    <a:pt x="1479" y="1654"/>
                  </a:lnTo>
                  <a:lnTo>
                    <a:pt x="1479" y="1661"/>
                  </a:lnTo>
                  <a:lnTo>
                    <a:pt x="1480" y="1667"/>
                  </a:lnTo>
                  <a:lnTo>
                    <a:pt x="1482" y="1674"/>
                  </a:lnTo>
                  <a:lnTo>
                    <a:pt x="1484" y="1680"/>
                  </a:lnTo>
                  <a:lnTo>
                    <a:pt x="1488" y="1686"/>
                  </a:lnTo>
                  <a:lnTo>
                    <a:pt x="1492" y="1692"/>
                  </a:lnTo>
                  <a:lnTo>
                    <a:pt x="1498" y="1699"/>
                  </a:lnTo>
                  <a:lnTo>
                    <a:pt x="1503" y="1704"/>
                  </a:lnTo>
                  <a:lnTo>
                    <a:pt x="1511" y="1709"/>
                  </a:lnTo>
                  <a:lnTo>
                    <a:pt x="1521" y="1714"/>
                  </a:lnTo>
                  <a:lnTo>
                    <a:pt x="1531" y="1719"/>
                  </a:lnTo>
                  <a:lnTo>
                    <a:pt x="1544" y="1722"/>
                  </a:lnTo>
                  <a:lnTo>
                    <a:pt x="1558" y="1727"/>
                  </a:lnTo>
                  <a:lnTo>
                    <a:pt x="1574" y="1729"/>
                  </a:lnTo>
                  <a:lnTo>
                    <a:pt x="1574" y="1729"/>
                  </a:lnTo>
                  <a:lnTo>
                    <a:pt x="1586" y="1731"/>
                  </a:lnTo>
                  <a:lnTo>
                    <a:pt x="1599" y="1732"/>
                  </a:lnTo>
                  <a:lnTo>
                    <a:pt x="1610" y="1732"/>
                  </a:lnTo>
                  <a:lnTo>
                    <a:pt x="1621" y="1731"/>
                  </a:lnTo>
                  <a:lnTo>
                    <a:pt x="1630" y="1730"/>
                  </a:lnTo>
                  <a:lnTo>
                    <a:pt x="1639" y="1727"/>
                  </a:lnTo>
                  <a:lnTo>
                    <a:pt x="1647" y="1722"/>
                  </a:lnTo>
                  <a:lnTo>
                    <a:pt x="1655" y="1718"/>
                  </a:lnTo>
                  <a:lnTo>
                    <a:pt x="1662" y="1711"/>
                  </a:lnTo>
                  <a:lnTo>
                    <a:pt x="1667" y="1704"/>
                  </a:lnTo>
                  <a:lnTo>
                    <a:pt x="1673" y="1695"/>
                  </a:lnTo>
                  <a:lnTo>
                    <a:pt x="1677" y="1684"/>
                  </a:lnTo>
                  <a:lnTo>
                    <a:pt x="1682" y="1674"/>
                  </a:lnTo>
                  <a:lnTo>
                    <a:pt x="1686" y="1661"/>
                  </a:lnTo>
                  <a:lnTo>
                    <a:pt x="1690" y="1646"/>
                  </a:lnTo>
                  <a:lnTo>
                    <a:pt x="1693" y="1629"/>
                  </a:lnTo>
                  <a:lnTo>
                    <a:pt x="1693" y="1629"/>
                  </a:lnTo>
                  <a:lnTo>
                    <a:pt x="1696" y="1602"/>
                  </a:lnTo>
                  <a:lnTo>
                    <a:pt x="1699" y="1578"/>
                  </a:lnTo>
                  <a:lnTo>
                    <a:pt x="1700" y="1553"/>
                  </a:lnTo>
                  <a:lnTo>
                    <a:pt x="1699" y="1530"/>
                  </a:lnTo>
                  <a:lnTo>
                    <a:pt x="1696" y="1508"/>
                  </a:lnTo>
                  <a:lnTo>
                    <a:pt x="1692" y="1489"/>
                  </a:lnTo>
                  <a:lnTo>
                    <a:pt x="1687" y="1470"/>
                  </a:lnTo>
                  <a:lnTo>
                    <a:pt x="1682" y="1452"/>
                  </a:lnTo>
                  <a:lnTo>
                    <a:pt x="1675" y="1436"/>
                  </a:lnTo>
                  <a:lnTo>
                    <a:pt x="1668" y="1421"/>
                  </a:lnTo>
                  <a:lnTo>
                    <a:pt x="1660" y="1406"/>
                  </a:lnTo>
                  <a:lnTo>
                    <a:pt x="1653" y="1393"/>
                  </a:lnTo>
                  <a:lnTo>
                    <a:pt x="1644" y="1380"/>
                  </a:lnTo>
                  <a:lnTo>
                    <a:pt x="1636" y="1368"/>
                  </a:lnTo>
                  <a:lnTo>
                    <a:pt x="1619" y="1348"/>
                  </a:lnTo>
                  <a:lnTo>
                    <a:pt x="1619" y="1348"/>
                  </a:lnTo>
                  <a:lnTo>
                    <a:pt x="1598" y="1325"/>
                  </a:lnTo>
                  <a:lnTo>
                    <a:pt x="1575" y="1302"/>
                  </a:lnTo>
                  <a:lnTo>
                    <a:pt x="1553" y="1277"/>
                  </a:lnTo>
                  <a:lnTo>
                    <a:pt x="1541" y="1263"/>
                  </a:lnTo>
                  <a:lnTo>
                    <a:pt x="1530" y="1250"/>
                  </a:lnTo>
                  <a:lnTo>
                    <a:pt x="1521" y="1236"/>
                  </a:lnTo>
                  <a:lnTo>
                    <a:pt x="1512" y="1222"/>
                  </a:lnTo>
                  <a:lnTo>
                    <a:pt x="1504" y="1207"/>
                  </a:lnTo>
                  <a:lnTo>
                    <a:pt x="1499" y="1192"/>
                  </a:lnTo>
                  <a:lnTo>
                    <a:pt x="1494" y="1177"/>
                  </a:lnTo>
                  <a:lnTo>
                    <a:pt x="1492" y="1161"/>
                  </a:lnTo>
                  <a:lnTo>
                    <a:pt x="1491" y="1143"/>
                  </a:lnTo>
                  <a:lnTo>
                    <a:pt x="1493" y="1126"/>
                  </a:lnTo>
                  <a:lnTo>
                    <a:pt x="1493" y="1126"/>
                  </a:lnTo>
                  <a:lnTo>
                    <a:pt x="1497" y="1112"/>
                  </a:lnTo>
                  <a:lnTo>
                    <a:pt x="1501" y="1099"/>
                  </a:lnTo>
                  <a:lnTo>
                    <a:pt x="1508" y="1087"/>
                  </a:lnTo>
                  <a:lnTo>
                    <a:pt x="1515" y="1077"/>
                  </a:lnTo>
                  <a:lnTo>
                    <a:pt x="1524" y="1068"/>
                  </a:lnTo>
                  <a:lnTo>
                    <a:pt x="1534" y="1059"/>
                  </a:lnTo>
                  <a:lnTo>
                    <a:pt x="1544" y="1052"/>
                  </a:lnTo>
                  <a:lnTo>
                    <a:pt x="1556" y="1046"/>
                  </a:lnTo>
                  <a:lnTo>
                    <a:pt x="1568" y="1041"/>
                  </a:lnTo>
                  <a:lnTo>
                    <a:pt x="1582" y="1037"/>
                  </a:lnTo>
                  <a:lnTo>
                    <a:pt x="1596" y="1034"/>
                  </a:lnTo>
                  <a:lnTo>
                    <a:pt x="1611" y="1032"/>
                  </a:lnTo>
                  <a:lnTo>
                    <a:pt x="1627" y="1032"/>
                  </a:lnTo>
                  <a:lnTo>
                    <a:pt x="1642" y="1032"/>
                  </a:lnTo>
                  <a:lnTo>
                    <a:pt x="1658" y="1033"/>
                  </a:lnTo>
                  <a:lnTo>
                    <a:pt x="1675" y="1035"/>
                  </a:lnTo>
                  <a:lnTo>
                    <a:pt x="1675" y="1035"/>
                  </a:lnTo>
                  <a:lnTo>
                    <a:pt x="1692" y="1039"/>
                  </a:lnTo>
                  <a:lnTo>
                    <a:pt x="1706" y="1042"/>
                  </a:lnTo>
                  <a:lnTo>
                    <a:pt x="1721" y="1046"/>
                  </a:lnTo>
                  <a:lnTo>
                    <a:pt x="1733" y="1051"/>
                  </a:lnTo>
                  <a:lnTo>
                    <a:pt x="1745" y="1056"/>
                  </a:lnTo>
                  <a:lnTo>
                    <a:pt x="1755" y="1061"/>
                  </a:lnTo>
                  <a:lnTo>
                    <a:pt x="1764" y="1067"/>
                  </a:lnTo>
                  <a:lnTo>
                    <a:pt x="1773" y="1073"/>
                  </a:lnTo>
                  <a:lnTo>
                    <a:pt x="1780" y="1079"/>
                  </a:lnTo>
                  <a:lnTo>
                    <a:pt x="1787" y="1085"/>
                  </a:lnTo>
                  <a:lnTo>
                    <a:pt x="1798" y="1099"/>
                  </a:lnTo>
                  <a:lnTo>
                    <a:pt x="1808" y="1113"/>
                  </a:lnTo>
                  <a:lnTo>
                    <a:pt x="1816" y="1127"/>
                  </a:lnTo>
                  <a:lnTo>
                    <a:pt x="1829" y="1154"/>
                  </a:lnTo>
                  <a:lnTo>
                    <a:pt x="1835" y="1167"/>
                  </a:lnTo>
                  <a:lnTo>
                    <a:pt x="1843" y="1178"/>
                  </a:lnTo>
                  <a:lnTo>
                    <a:pt x="1852" y="1189"/>
                  </a:lnTo>
                  <a:lnTo>
                    <a:pt x="1857" y="1193"/>
                  </a:lnTo>
                  <a:lnTo>
                    <a:pt x="1862" y="1196"/>
                  </a:lnTo>
                  <a:lnTo>
                    <a:pt x="1869" y="1201"/>
                  </a:lnTo>
                  <a:lnTo>
                    <a:pt x="1876" y="1204"/>
                  </a:lnTo>
                  <a:lnTo>
                    <a:pt x="1884" y="1206"/>
                  </a:lnTo>
                  <a:lnTo>
                    <a:pt x="1893" y="1207"/>
                  </a:lnTo>
                  <a:lnTo>
                    <a:pt x="1893" y="1207"/>
                  </a:lnTo>
                  <a:lnTo>
                    <a:pt x="1902" y="1208"/>
                  </a:lnTo>
                  <a:lnTo>
                    <a:pt x="1911" y="1209"/>
                  </a:lnTo>
                  <a:lnTo>
                    <a:pt x="1921" y="1209"/>
                  </a:lnTo>
                  <a:lnTo>
                    <a:pt x="1931" y="1208"/>
                  </a:lnTo>
                  <a:lnTo>
                    <a:pt x="1940" y="1206"/>
                  </a:lnTo>
                  <a:lnTo>
                    <a:pt x="1950" y="1203"/>
                  </a:lnTo>
                  <a:lnTo>
                    <a:pt x="1959" y="1200"/>
                  </a:lnTo>
                  <a:lnTo>
                    <a:pt x="1968" y="1195"/>
                  </a:lnTo>
                  <a:lnTo>
                    <a:pt x="1977" y="1190"/>
                  </a:lnTo>
                  <a:lnTo>
                    <a:pt x="1985" y="1184"/>
                  </a:lnTo>
                  <a:lnTo>
                    <a:pt x="1992" y="1177"/>
                  </a:lnTo>
                  <a:lnTo>
                    <a:pt x="1999" y="1169"/>
                  </a:lnTo>
                  <a:lnTo>
                    <a:pt x="2005" y="1160"/>
                  </a:lnTo>
                  <a:lnTo>
                    <a:pt x="2010" y="1150"/>
                  </a:lnTo>
                  <a:lnTo>
                    <a:pt x="2014" y="1139"/>
                  </a:lnTo>
                  <a:lnTo>
                    <a:pt x="2017" y="1127"/>
                  </a:lnTo>
                  <a:lnTo>
                    <a:pt x="2017" y="1127"/>
                  </a:lnTo>
                  <a:lnTo>
                    <a:pt x="2019" y="1109"/>
                  </a:lnTo>
                  <a:lnTo>
                    <a:pt x="2018" y="1089"/>
                  </a:lnTo>
                  <a:lnTo>
                    <a:pt x="2015" y="1069"/>
                  </a:lnTo>
                  <a:lnTo>
                    <a:pt x="2009" y="1047"/>
                  </a:lnTo>
                  <a:lnTo>
                    <a:pt x="2000" y="1027"/>
                  </a:lnTo>
                  <a:lnTo>
                    <a:pt x="1989" y="1005"/>
                  </a:lnTo>
                  <a:lnTo>
                    <a:pt x="1975" y="984"/>
                  </a:lnTo>
                  <a:lnTo>
                    <a:pt x="1967" y="973"/>
                  </a:lnTo>
                  <a:lnTo>
                    <a:pt x="1958" y="962"/>
                  </a:lnTo>
                  <a:lnTo>
                    <a:pt x="1948" y="951"/>
                  </a:lnTo>
                  <a:lnTo>
                    <a:pt x="1937" y="942"/>
                  </a:lnTo>
                  <a:lnTo>
                    <a:pt x="1926" y="932"/>
                  </a:lnTo>
                  <a:lnTo>
                    <a:pt x="1914" y="922"/>
                  </a:lnTo>
                  <a:lnTo>
                    <a:pt x="1902" y="912"/>
                  </a:lnTo>
                  <a:lnTo>
                    <a:pt x="1887" y="904"/>
                  </a:lnTo>
                  <a:lnTo>
                    <a:pt x="1872" y="895"/>
                  </a:lnTo>
                  <a:lnTo>
                    <a:pt x="1858" y="886"/>
                  </a:lnTo>
                  <a:lnTo>
                    <a:pt x="1841" y="879"/>
                  </a:lnTo>
                  <a:lnTo>
                    <a:pt x="1824" y="871"/>
                  </a:lnTo>
                  <a:lnTo>
                    <a:pt x="1806" y="864"/>
                  </a:lnTo>
                  <a:lnTo>
                    <a:pt x="1788" y="857"/>
                  </a:lnTo>
                  <a:lnTo>
                    <a:pt x="1768" y="852"/>
                  </a:lnTo>
                  <a:lnTo>
                    <a:pt x="1748" y="846"/>
                  </a:lnTo>
                  <a:lnTo>
                    <a:pt x="1727" y="842"/>
                  </a:lnTo>
                  <a:lnTo>
                    <a:pt x="1704" y="838"/>
                  </a:lnTo>
                  <a:lnTo>
                    <a:pt x="1704" y="838"/>
                  </a:lnTo>
                  <a:lnTo>
                    <a:pt x="1683" y="835"/>
                  </a:lnTo>
                  <a:lnTo>
                    <a:pt x="1662" y="832"/>
                  </a:lnTo>
                  <a:lnTo>
                    <a:pt x="1641" y="831"/>
                  </a:lnTo>
                  <a:lnTo>
                    <a:pt x="1621" y="830"/>
                  </a:lnTo>
                  <a:lnTo>
                    <a:pt x="1601" y="830"/>
                  </a:lnTo>
                  <a:lnTo>
                    <a:pt x="1582" y="830"/>
                  </a:lnTo>
                  <a:lnTo>
                    <a:pt x="1563" y="832"/>
                  </a:lnTo>
                  <a:lnTo>
                    <a:pt x="1544" y="834"/>
                  </a:lnTo>
                  <a:lnTo>
                    <a:pt x="1526" y="837"/>
                  </a:lnTo>
                  <a:lnTo>
                    <a:pt x="1508" y="840"/>
                  </a:lnTo>
                  <a:lnTo>
                    <a:pt x="1491" y="844"/>
                  </a:lnTo>
                  <a:lnTo>
                    <a:pt x="1474" y="849"/>
                  </a:lnTo>
                  <a:lnTo>
                    <a:pt x="1458" y="854"/>
                  </a:lnTo>
                  <a:lnTo>
                    <a:pt x="1443" y="861"/>
                  </a:lnTo>
                  <a:lnTo>
                    <a:pt x="1427" y="867"/>
                  </a:lnTo>
                  <a:lnTo>
                    <a:pt x="1412" y="875"/>
                  </a:lnTo>
                  <a:lnTo>
                    <a:pt x="1399" y="882"/>
                  </a:lnTo>
                  <a:lnTo>
                    <a:pt x="1386" y="891"/>
                  </a:lnTo>
                  <a:lnTo>
                    <a:pt x="1373" y="899"/>
                  </a:lnTo>
                  <a:lnTo>
                    <a:pt x="1361" y="909"/>
                  </a:lnTo>
                  <a:lnTo>
                    <a:pt x="1350" y="919"/>
                  </a:lnTo>
                  <a:lnTo>
                    <a:pt x="1338" y="930"/>
                  </a:lnTo>
                  <a:lnTo>
                    <a:pt x="1328" y="940"/>
                  </a:lnTo>
                  <a:lnTo>
                    <a:pt x="1319" y="952"/>
                  </a:lnTo>
                  <a:lnTo>
                    <a:pt x="1312" y="964"/>
                  </a:lnTo>
                  <a:lnTo>
                    <a:pt x="1303" y="976"/>
                  </a:lnTo>
                  <a:lnTo>
                    <a:pt x="1296" y="989"/>
                  </a:lnTo>
                  <a:lnTo>
                    <a:pt x="1290" y="1003"/>
                  </a:lnTo>
                  <a:lnTo>
                    <a:pt x="1285" y="1017"/>
                  </a:lnTo>
                  <a:lnTo>
                    <a:pt x="1279" y="1031"/>
                  </a:lnTo>
                  <a:lnTo>
                    <a:pt x="1276" y="1045"/>
                  </a:lnTo>
                  <a:lnTo>
                    <a:pt x="1272" y="1060"/>
                  </a:lnTo>
                  <a:lnTo>
                    <a:pt x="1272" y="1060"/>
                  </a:lnTo>
                  <a:lnTo>
                    <a:pt x="1270" y="1075"/>
                  </a:lnTo>
                  <a:lnTo>
                    <a:pt x="1269" y="1091"/>
                  </a:lnTo>
                  <a:lnTo>
                    <a:pt x="1268" y="1106"/>
                  </a:lnTo>
                  <a:lnTo>
                    <a:pt x="1269" y="1121"/>
                  </a:lnTo>
                  <a:lnTo>
                    <a:pt x="1270" y="1135"/>
                  </a:lnTo>
                  <a:lnTo>
                    <a:pt x="1271" y="1149"/>
                  </a:lnTo>
                  <a:lnTo>
                    <a:pt x="1277" y="1177"/>
                  </a:lnTo>
                  <a:lnTo>
                    <a:pt x="1285" y="1204"/>
                  </a:lnTo>
                  <a:lnTo>
                    <a:pt x="1295" y="1231"/>
                  </a:lnTo>
                  <a:lnTo>
                    <a:pt x="1306" y="1256"/>
                  </a:lnTo>
                  <a:lnTo>
                    <a:pt x="1318" y="1280"/>
                  </a:lnTo>
                  <a:lnTo>
                    <a:pt x="1332" y="1301"/>
                  </a:lnTo>
                  <a:lnTo>
                    <a:pt x="1345" y="1323"/>
                  </a:lnTo>
                  <a:lnTo>
                    <a:pt x="1360" y="1341"/>
                  </a:lnTo>
                  <a:lnTo>
                    <a:pt x="1373" y="1358"/>
                  </a:lnTo>
                  <a:lnTo>
                    <a:pt x="1398" y="1389"/>
                  </a:lnTo>
                  <a:lnTo>
                    <a:pt x="1418" y="1409"/>
                  </a:lnTo>
                  <a:lnTo>
                    <a:pt x="1418" y="1409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91913" y="3927036"/>
            <a:ext cx="4984376" cy="1335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tx1"/>
                </a:solidFill>
              </a:rPr>
              <a:t>e</a:t>
            </a:r>
            <a:r>
              <a:rPr lang="fr-FR" sz="6600" dirty="0" smtClean="0">
                <a:solidFill>
                  <a:schemeClr val="tx1"/>
                </a:solidFill>
              </a:rPr>
              <a:t>spoir.me</a:t>
            </a:r>
            <a:endParaRPr lang="fr-FR" sz="66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106330"/>
            <a:ext cx="976943" cy="9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5442" y="2843585"/>
            <a:ext cx="12217442" cy="175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4187" y="2843585"/>
            <a:ext cx="103344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fr-FR" sz="3600" b="1" kern="0" cap="all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data </a:t>
            </a:r>
            <a:r>
              <a:rPr lang="fr-FR" sz="3600" b="1" kern="0" cap="all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mining appliquée à</a:t>
            </a:r>
          </a:p>
          <a:p>
            <a:pPr algn="ctr" defTabSz="914126"/>
            <a:r>
              <a:rPr lang="fr-FR" sz="3600" b="1" kern="0" cap="all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l’amélioration de l’orientation des élèves finalistes du secondaire à l’université</a:t>
            </a:r>
            <a:endParaRPr lang="en-US" sz="3600" b="1" kern="0" cap="all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9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roup 1550"/>
          <p:cNvGrpSpPr/>
          <p:nvPr/>
        </p:nvGrpSpPr>
        <p:grpSpPr>
          <a:xfrm>
            <a:off x="3329537" y="900760"/>
            <a:ext cx="5856991" cy="5574447"/>
            <a:chOff x="-2128924" y="-1"/>
            <a:chExt cx="8329940" cy="7928100"/>
          </a:xfrm>
        </p:grpSpPr>
        <p:sp>
          <p:nvSpPr>
            <p:cNvPr id="1520" name="Shape 1520"/>
            <p:cNvSpPr/>
            <p:nvPr/>
          </p:nvSpPr>
          <p:spPr>
            <a:xfrm>
              <a:off x="982244" y="-1"/>
              <a:ext cx="40033" cy="7928100"/>
            </a:xfrm>
            <a:prstGeom prst="line">
              <a:avLst/>
            </a:prstGeom>
            <a:noFill/>
            <a:ln w="177800" cap="rnd">
              <a:solidFill>
                <a:srgbClr val="F8AD94"/>
              </a:solidFill>
              <a:prstDash val="solid"/>
              <a:miter lim="800000"/>
            </a:ln>
            <a:effectLst/>
          </p:spPr>
          <p:txBody>
            <a:bodyPr wrap="square" lIns="41494" tIns="41494" rIns="41494" bIns="41494" numCol="1" anchor="t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1547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944174" y="324877"/>
              <a:ext cx="78103" cy="7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06"/>
                    <a:pt x="21120" y="14453"/>
                    <a:pt x="20160" y="16200"/>
                  </a:cubicBezTo>
                  <a:cubicBezTo>
                    <a:pt x="19200" y="17788"/>
                    <a:pt x="17920" y="18900"/>
                    <a:pt x="16160" y="20012"/>
                  </a:cubicBezTo>
                  <a:cubicBezTo>
                    <a:pt x="14400" y="20965"/>
                    <a:pt x="12640" y="21600"/>
                    <a:pt x="10720" y="21600"/>
                  </a:cubicBezTo>
                  <a:cubicBezTo>
                    <a:pt x="8640" y="21600"/>
                    <a:pt x="7040" y="20965"/>
                    <a:pt x="5440" y="20012"/>
                  </a:cubicBezTo>
                  <a:cubicBezTo>
                    <a:pt x="3680" y="18900"/>
                    <a:pt x="2400" y="17788"/>
                    <a:pt x="1440" y="16200"/>
                  </a:cubicBezTo>
                  <a:cubicBezTo>
                    <a:pt x="320" y="14453"/>
                    <a:pt x="0" y="12706"/>
                    <a:pt x="0" y="10800"/>
                  </a:cubicBezTo>
                  <a:cubicBezTo>
                    <a:pt x="0" y="8735"/>
                    <a:pt x="320" y="7147"/>
                    <a:pt x="1440" y="5400"/>
                  </a:cubicBezTo>
                  <a:cubicBezTo>
                    <a:pt x="2400" y="3653"/>
                    <a:pt x="3680" y="2382"/>
                    <a:pt x="5440" y="1429"/>
                  </a:cubicBezTo>
                  <a:cubicBezTo>
                    <a:pt x="7040" y="476"/>
                    <a:pt x="8800" y="0"/>
                    <a:pt x="10720" y="0"/>
                  </a:cubicBezTo>
                  <a:cubicBezTo>
                    <a:pt x="12800" y="0"/>
                    <a:pt x="14400" y="476"/>
                    <a:pt x="16160" y="1429"/>
                  </a:cubicBezTo>
                  <a:cubicBezTo>
                    <a:pt x="17920" y="2382"/>
                    <a:pt x="19200" y="3653"/>
                    <a:pt x="20160" y="5400"/>
                  </a:cubicBezTo>
                  <a:cubicBezTo>
                    <a:pt x="21120" y="7147"/>
                    <a:pt x="21600" y="873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41494" tIns="41494" rIns="41494" bIns="41494" numCol="1" anchor="ctr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1522" name="Shape 1522"/>
            <p:cNvSpPr/>
            <p:nvPr/>
          </p:nvSpPr>
          <p:spPr>
            <a:xfrm flipV="1">
              <a:off x="982244" y="3894826"/>
              <a:ext cx="80646" cy="6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57"/>
                    <a:pt x="21132" y="14478"/>
                    <a:pt x="20118" y="16200"/>
                  </a:cubicBezTo>
                  <a:cubicBezTo>
                    <a:pt x="19105" y="17922"/>
                    <a:pt x="17935" y="19174"/>
                    <a:pt x="16219" y="20191"/>
                  </a:cubicBezTo>
                  <a:cubicBezTo>
                    <a:pt x="14426" y="21130"/>
                    <a:pt x="12710" y="21600"/>
                    <a:pt x="10761" y="21600"/>
                  </a:cubicBezTo>
                  <a:cubicBezTo>
                    <a:pt x="8734" y="21600"/>
                    <a:pt x="7096" y="21130"/>
                    <a:pt x="5381" y="20191"/>
                  </a:cubicBezTo>
                  <a:cubicBezTo>
                    <a:pt x="3665" y="19174"/>
                    <a:pt x="2417" y="17922"/>
                    <a:pt x="1482" y="16200"/>
                  </a:cubicBezTo>
                  <a:cubicBezTo>
                    <a:pt x="468" y="14478"/>
                    <a:pt x="0" y="12757"/>
                    <a:pt x="0" y="10800"/>
                  </a:cubicBezTo>
                  <a:cubicBezTo>
                    <a:pt x="0" y="8765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391"/>
                    <a:pt x="8812" y="0"/>
                    <a:pt x="10761" y="0"/>
                  </a:cubicBezTo>
                  <a:cubicBezTo>
                    <a:pt x="12788" y="0"/>
                    <a:pt x="14426" y="391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76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41494" tIns="41494" rIns="41494" bIns="41494" numCol="1" anchor="ctr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1523" name="Shape 1523"/>
            <p:cNvSpPr/>
            <p:nvPr/>
          </p:nvSpPr>
          <p:spPr>
            <a:xfrm flipV="1">
              <a:off x="982244" y="6939734"/>
              <a:ext cx="80646" cy="13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57"/>
                    <a:pt x="21132" y="14478"/>
                    <a:pt x="20118" y="16200"/>
                  </a:cubicBezTo>
                  <a:cubicBezTo>
                    <a:pt x="19105" y="17922"/>
                    <a:pt x="17935" y="19252"/>
                    <a:pt x="16219" y="20191"/>
                  </a:cubicBezTo>
                  <a:cubicBezTo>
                    <a:pt x="14426" y="21209"/>
                    <a:pt x="12710" y="21600"/>
                    <a:pt x="10761" y="21600"/>
                  </a:cubicBezTo>
                  <a:cubicBezTo>
                    <a:pt x="8734" y="21600"/>
                    <a:pt x="7096" y="21209"/>
                    <a:pt x="5381" y="20191"/>
                  </a:cubicBezTo>
                  <a:cubicBezTo>
                    <a:pt x="3665" y="19252"/>
                    <a:pt x="2417" y="17922"/>
                    <a:pt x="1482" y="16200"/>
                  </a:cubicBezTo>
                  <a:cubicBezTo>
                    <a:pt x="468" y="14478"/>
                    <a:pt x="0" y="12835"/>
                    <a:pt x="0" y="10800"/>
                  </a:cubicBezTo>
                  <a:cubicBezTo>
                    <a:pt x="0" y="8843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391"/>
                    <a:pt x="8812" y="0"/>
                    <a:pt x="10761" y="0"/>
                  </a:cubicBezTo>
                  <a:cubicBezTo>
                    <a:pt x="12788" y="0"/>
                    <a:pt x="14426" y="391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76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41494" tIns="41494" rIns="41494" bIns="41494" numCol="1" anchor="ctr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903564" y="284267"/>
              <a:ext cx="159326" cy="1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57"/>
                    <a:pt x="21132" y="14478"/>
                    <a:pt x="20118" y="16200"/>
                  </a:cubicBezTo>
                  <a:cubicBezTo>
                    <a:pt x="19105" y="17922"/>
                    <a:pt x="17935" y="19174"/>
                    <a:pt x="16219" y="20191"/>
                  </a:cubicBezTo>
                  <a:cubicBezTo>
                    <a:pt x="14426" y="21130"/>
                    <a:pt x="12710" y="21600"/>
                    <a:pt x="10761" y="21600"/>
                  </a:cubicBezTo>
                  <a:cubicBezTo>
                    <a:pt x="8734" y="21600"/>
                    <a:pt x="7096" y="21130"/>
                    <a:pt x="5381" y="20191"/>
                  </a:cubicBezTo>
                  <a:cubicBezTo>
                    <a:pt x="3665" y="19174"/>
                    <a:pt x="2417" y="17922"/>
                    <a:pt x="1482" y="16200"/>
                  </a:cubicBezTo>
                  <a:cubicBezTo>
                    <a:pt x="468" y="14478"/>
                    <a:pt x="0" y="12757"/>
                    <a:pt x="0" y="10800"/>
                  </a:cubicBezTo>
                  <a:cubicBezTo>
                    <a:pt x="0" y="8765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391"/>
                    <a:pt x="8812" y="0"/>
                    <a:pt x="10761" y="0"/>
                  </a:cubicBezTo>
                  <a:cubicBezTo>
                    <a:pt x="12788" y="0"/>
                    <a:pt x="14426" y="391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76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41494" tIns="41494" rIns="41494" bIns="41494" numCol="1" anchor="ctr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403570" y="238695"/>
              <a:ext cx="3298846" cy="24815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rPr lang="fr-FR" sz="1969" b="1" dirty="0">
                  <a:solidFill>
                    <a:schemeClr val="tx1"/>
                  </a:solidFill>
                </a:rPr>
                <a:t>CONCEPTS ET NOTIONS</a:t>
              </a:r>
            </a:p>
            <a:p>
              <a:endParaRPr lang="fr-FR" sz="1969" dirty="0">
                <a:solidFill>
                  <a:schemeClr val="tx1"/>
                </a:solidFill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325466" y="6506512"/>
              <a:ext cx="4797446" cy="99649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rPr lang="fr-FR" sz="1969" b="1" dirty="0">
                  <a:solidFill>
                    <a:schemeClr val="tx1"/>
                  </a:solidFill>
                </a:rPr>
                <a:t>CONCLUSIONS ET PERSPECTIVES</a:t>
              </a:r>
            </a:p>
            <a:p>
              <a:endParaRPr lang="fr-FR" sz="1969" dirty="0">
                <a:solidFill>
                  <a:schemeClr val="tx1"/>
                </a:solidFill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52796" y="1591390"/>
              <a:ext cx="32427" cy="3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989"/>
                  </a:moveTo>
                  <a:cubicBezTo>
                    <a:pt x="21600" y="12884"/>
                    <a:pt x="20842" y="14400"/>
                    <a:pt x="20084" y="16295"/>
                  </a:cubicBezTo>
                  <a:cubicBezTo>
                    <a:pt x="18947" y="17811"/>
                    <a:pt x="17811" y="18947"/>
                    <a:pt x="16295" y="20084"/>
                  </a:cubicBezTo>
                  <a:cubicBezTo>
                    <a:pt x="14400" y="21221"/>
                    <a:pt x="12505" y="21600"/>
                    <a:pt x="10611" y="21600"/>
                  </a:cubicBezTo>
                  <a:cubicBezTo>
                    <a:pt x="8337" y="21600"/>
                    <a:pt x="6821" y="21221"/>
                    <a:pt x="5305" y="20084"/>
                  </a:cubicBezTo>
                  <a:cubicBezTo>
                    <a:pt x="3411" y="18947"/>
                    <a:pt x="2653" y="17811"/>
                    <a:pt x="1516" y="16295"/>
                  </a:cubicBezTo>
                  <a:cubicBezTo>
                    <a:pt x="379" y="14400"/>
                    <a:pt x="0" y="12884"/>
                    <a:pt x="0" y="10989"/>
                  </a:cubicBezTo>
                  <a:cubicBezTo>
                    <a:pt x="0" y="8716"/>
                    <a:pt x="379" y="6821"/>
                    <a:pt x="1516" y="5305"/>
                  </a:cubicBezTo>
                  <a:cubicBezTo>
                    <a:pt x="2653" y="3411"/>
                    <a:pt x="3411" y="2653"/>
                    <a:pt x="5305" y="1516"/>
                  </a:cubicBezTo>
                  <a:cubicBezTo>
                    <a:pt x="6821" y="379"/>
                    <a:pt x="8716" y="0"/>
                    <a:pt x="10611" y="0"/>
                  </a:cubicBezTo>
                  <a:cubicBezTo>
                    <a:pt x="12884" y="0"/>
                    <a:pt x="14400" y="379"/>
                    <a:pt x="16295" y="1516"/>
                  </a:cubicBezTo>
                  <a:cubicBezTo>
                    <a:pt x="17811" y="2653"/>
                    <a:pt x="18947" y="3411"/>
                    <a:pt x="20084" y="5305"/>
                  </a:cubicBezTo>
                  <a:cubicBezTo>
                    <a:pt x="20842" y="6821"/>
                    <a:pt x="21600" y="8716"/>
                    <a:pt x="21600" y="1098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41494" tIns="41494" rIns="41494" bIns="41494" numCol="1" anchor="ctr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325466" y="3689921"/>
              <a:ext cx="3095648" cy="3445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rPr lang="en-US" sz="1969" b="1" dirty="0">
                  <a:solidFill>
                    <a:schemeClr val="tx1"/>
                  </a:solidFill>
                </a:rPr>
                <a:t>REALISATION DU TRAVAIL</a:t>
              </a:r>
              <a:endParaRPr sz="1969" b="1" dirty="0">
                <a:solidFill>
                  <a:schemeClr val="tx1"/>
                </a:solidFill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403570" y="4645829"/>
              <a:ext cx="4797446" cy="40292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endParaRPr lang="fr-FR" sz="1969" dirty="0">
                <a:solidFill>
                  <a:schemeClr val="tx1"/>
                </a:solidFill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-2128924" y="254514"/>
              <a:ext cx="2514147" cy="1191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marL="200911" indent="-200911">
                <a:buClr>
                  <a:srgbClr val="FFC000"/>
                </a:buClr>
                <a:buFont typeface="Wingdings" pitchFamily="2" charset="2"/>
                <a:buChar char="§"/>
              </a:pPr>
              <a:r>
                <a:rPr lang="fr-FR" sz="14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Datamining</a:t>
              </a:r>
            </a:p>
            <a:p>
              <a:pPr marL="200911" indent="-200911">
                <a:buClr>
                  <a:srgbClr val="FFC000"/>
                </a:buClr>
                <a:buFont typeface="Wingdings" pitchFamily="2" charset="2"/>
                <a:buChar char="§"/>
              </a:pPr>
              <a:r>
                <a:rPr lang="fr-FR" sz="14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Disciplines connexes et ML</a:t>
              </a:r>
            </a:p>
            <a:p>
              <a:pPr marL="200911" indent="-200911">
                <a:buClr>
                  <a:srgbClr val="FFC000"/>
                </a:buClr>
                <a:buFont typeface="Wingdings" pitchFamily="2" charset="2"/>
                <a:buChar char="§"/>
              </a:pPr>
              <a:r>
                <a:rPr lang="fr-FR" sz="14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Méthodologie</a:t>
              </a:r>
            </a:p>
          </p:txBody>
        </p:sp>
        <p:sp>
          <p:nvSpPr>
            <p:cNvPr id="34" name="Shape 1544"/>
            <p:cNvSpPr/>
            <p:nvPr/>
          </p:nvSpPr>
          <p:spPr>
            <a:xfrm>
              <a:off x="-2128924" y="2394063"/>
              <a:ext cx="2481720" cy="19549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marL="514350" lvl="0" indent="-514350" defTabSz="914400">
                <a:lnSpc>
                  <a:spcPct val="100000"/>
                </a:lnSpc>
                <a:buFont typeface="+mj-lt"/>
                <a:buAutoNum type="arabicPeriod"/>
                <a:tabLst/>
              </a:pPr>
              <a:r>
                <a:rPr lang="fr-FR" sz="1400" b="1" dirty="0">
                  <a:solidFill>
                    <a:prstClr val="white"/>
                  </a:solidFill>
                  <a:latin typeface="'Roboto-Regular'"/>
                  <a:ea typeface="Verdana" panose="020B0604030504040204" pitchFamily="34" charset="0"/>
                  <a:cs typeface="Verdana" panose="020B0604030504040204" pitchFamily="34" charset="0"/>
                </a:rPr>
                <a:t>Compréhension métier </a:t>
              </a:r>
            </a:p>
            <a:p>
              <a:pPr marL="514350" lvl="0" indent="-514350" defTabSz="914400">
                <a:lnSpc>
                  <a:spcPct val="100000"/>
                </a:lnSpc>
                <a:buFont typeface="+mj-lt"/>
                <a:buAutoNum type="arabicPeriod"/>
                <a:tabLst/>
              </a:pPr>
              <a:r>
                <a:rPr lang="fr-FR" sz="1400" b="1" dirty="0">
                  <a:solidFill>
                    <a:prstClr val="white"/>
                  </a:solidFill>
                  <a:latin typeface="'Roboto-Regular'"/>
                  <a:ea typeface="Verdana" panose="020B0604030504040204" pitchFamily="34" charset="0"/>
                  <a:cs typeface="Verdana" panose="020B0604030504040204" pitchFamily="34" charset="0"/>
                </a:rPr>
                <a:t>Compréhension des données</a:t>
              </a:r>
            </a:p>
            <a:p>
              <a:pPr marL="514350" lvl="0" indent="-514350" defTabSz="914400">
                <a:lnSpc>
                  <a:spcPct val="100000"/>
                </a:lnSpc>
                <a:buFont typeface="+mj-lt"/>
                <a:buAutoNum type="arabicPeriod"/>
                <a:tabLst/>
              </a:pPr>
              <a:r>
                <a:rPr lang="fr-FR" sz="1400" b="1" dirty="0">
                  <a:solidFill>
                    <a:prstClr val="white"/>
                  </a:solidFill>
                  <a:latin typeface="'Roboto-Regular'"/>
                  <a:ea typeface="Verdana" panose="020B0604030504040204" pitchFamily="34" charset="0"/>
                  <a:cs typeface="Verdana" panose="020B0604030504040204" pitchFamily="34" charset="0"/>
                </a:rPr>
                <a:t>Préparation des données</a:t>
              </a:r>
            </a:p>
            <a:p>
              <a:pPr marL="514350" lvl="0" indent="-514350" defTabSz="914400">
                <a:lnSpc>
                  <a:spcPct val="100000"/>
                </a:lnSpc>
                <a:buFont typeface="+mj-lt"/>
                <a:buAutoNum type="arabicPeriod"/>
                <a:tabLst/>
              </a:pPr>
              <a:r>
                <a:rPr lang="fr-FR" sz="1400" b="1" dirty="0">
                  <a:solidFill>
                    <a:prstClr val="white"/>
                  </a:solidFill>
                  <a:latin typeface="'Roboto-Regular'"/>
                  <a:ea typeface="Verdana" panose="020B0604030504040204" pitchFamily="34" charset="0"/>
                  <a:cs typeface="Verdana" panose="020B0604030504040204" pitchFamily="34" charset="0"/>
                </a:rPr>
                <a:t>Modélisation</a:t>
              </a:r>
            </a:p>
            <a:p>
              <a:pPr marL="514350" lvl="0" indent="-514350" defTabSz="914400">
                <a:lnSpc>
                  <a:spcPct val="100000"/>
                </a:lnSpc>
                <a:buFont typeface="+mj-lt"/>
                <a:buAutoNum type="arabicPeriod"/>
                <a:tabLst/>
              </a:pPr>
              <a:r>
                <a:rPr lang="fr-FR" sz="1400" b="1" dirty="0">
                  <a:solidFill>
                    <a:prstClr val="white"/>
                  </a:solidFill>
                  <a:latin typeface="'Roboto-Regular'"/>
                  <a:ea typeface="Verdana" panose="020B0604030504040204" pitchFamily="34" charset="0"/>
                  <a:cs typeface="Verdana" panose="020B0604030504040204" pitchFamily="34" charset="0"/>
                </a:rPr>
                <a:t>Evaluation </a:t>
              </a:r>
            </a:p>
            <a:p>
              <a:pPr marL="514350" lvl="0" indent="-514350" defTabSz="914400">
                <a:lnSpc>
                  <a:spcPct val="100000"/>
                </a:lnSpc>
                <a:buFont typeface="+mj-lt"/>
                <a:buAutoNum type="arabicPeriod"/>
                <a:tabLst/>
              </a:pPr>
              <a:r>
                <a:rPr lang="fr-FR" sz="1400" b="1" dirty="0">
                  <a:solidFill>
                    <a:prstClr val="white"/>
                  </a:solidFill>
                  <a:latin typeface="'Roboto-Regular'"/>
                  <a:ea typeface="Verdana" panose="020B0604030504040204" pitchFamily="34" charset="0"/>
                  <a:cs typeface="Verdana" panose="020B0604030504040204" pitchFamily="34" charset="0"/>
                </a:rPr>
                <a:t>Déploiemen</a:t>
              </a:r>
              <a:r>
                <a:rPr lang="fr-FR" sz="1800" b="1" dirty="0">
                  <a:solidFill>
                    <a:prstClr val="white"/>
                  </a:solidFill>
                  <a:latin typeface="'Roboto-Regular'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endParaRPr lang="fr-FR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'Roboto-Regular'"/>
              </a:endParaRPr>
            </a:p>
          </p:txBody>
        </p:sp>
        <p:sp>
          <p:nvSpPr>
            <p:cNvPr id="36" name="Shape 1544"/>
            <p:cNvSpPr/>
            <p:nvPr/>
          </p:nvSpPr>
          <p:spPr>
            <a:xfrm>
              <a:off x="-1966055" y="6515472"/>
              <a:ext cx="2514147" cy="119150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marL="200911" indent="-200911">
                <a:buClr>
                  <a:srgbClr val="FFC000"/>
                </a:buClr>
                <a:buFont typeface="Wingdings" pitchFamily="2" charset="2"/>
                <a:buChar char="§"/>
              </a:pPr>
              <a:endParaRPr lang="fr-FR" sz="1400" b="1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551" name="Shape 1551"/>
          <p:cNvSpPr/>
          <p:nvPr/>
        </p:nvSpPr>
        <p:spPr>
          <a:xfrm>
            <a:off x="4389456" y="369845"/>
            <a:ext cx="2295500" cy="5309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fr-FR" sz="3200" b="1" dirty="0"/>
              <a:t>SOMMAIRE</a:t>
            </a:r>
            <a:endParaRPr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319970" y="5316065"/>
            <a:ext cx="19194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'Roboto-Regular'"/>
                <a:ea typeface="Verdana" panose="020B0604030504040204" pitchFamily="34" charset="0"/>
                <a:cs typeface="Verdana" panose="020B0604030504040204" pitchFamily="34" charset="0"/>
              </a:rPr>
              <a:t>Conclusion et perspectives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'Roboto-Regular'"/>
              </a:rPr>
              <a:t>I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'Roboto-Regular'"/>
                <a:ea typeface="Verdana" panose="020B0604030504040204" pitchFamily="34" charset="0"/>
                <a:cs typeface="Verdana" panose="020B0604030504040204" pitchFamily="34" charset="0"/>
              </a:rPr>
              <a:t>nsuffisances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'Roboto-Regular'"/>
                <a:ea typeface="Verdana" panose="020B0604030504040204" pitchFamily="34" charset="0"/>
                <a:cs typeface="Verdana" panose="020B0604030504040204" pitchFamily="34" charset="0"/>
              </a:rPr>
              <a:t>Prochaine 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2623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/>
          <p:nvPr/>
        </p:nvSpPr>
        <p:spPr>
          <a:xfrm>
            <a:off x="3827592" y="3122514"/>
            <a:ext cx="2258780" cy="2258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9"/>
                  <a:pt x="21147" y="14479"/>
                  <a:pt x="20153" y="16201"/>
                </a:cubicBezTo>
                <a:cubicBezTo>
                  <a:pt x="19160" y="17922"/>
                  <a:pt x="17926" y="19160"/>
                  <a:pt x="16204" y="20153"/>
                </a:cubicBezTo>
                <a:cubicBezTo>
                  <a:pt x="14482" y="21147"/>
                  <a:pt x="12789" y="21600"/>
                  <a:pt x="10802" y="21600"/>
                </a:cubicBezTo>
                <a:cubicBezTo>
                  <a:pt x="8811" y="21600"/>
                  <a:pt x="7124" y="21147"/>
                  <a:pt x="5402" y="20153"/>
                </a:cubicBezTo>
                <a:cubicBezTo>
                  <a:pt x="3678" y="19160"/>
                  <a:pt x="2440" y="17922"/>
                  <a:pt x="1447" y="16201"/>
                </a:cubicBezTo>
                <a:cubicBezTo>
                  <a:pt x="453" y="14479"/>
                  <a:pt x="0" y="12789"/>
                  <a:pt x="0" y="10798"/>
                </a:cubicBezTo>
                <a:cubicBezTo>
                  <a:pt x="0" y="8811"/>
                  <a:pt x="453" y="7121"/>
                  <a:pt x="1447" y="5399"/>
                </a:cubicBezTo>
                <a:cubicBezTo>
                  <a:pt x="2440" y="3681"/>
                  <a:pt x="3678" y="2440"/>
                  <a:pt x="5402" y="1447"/>
                </a:cubicBezTo>
                <a:cubicBezTo>
                  <a:pt x="7124" y="450"/>
                  <a:pt x="8814" y="0"/>
                  <a:pt x="10802" y="0"/>
                </a:cubicBezTo>
                <a:cubicBezTo>
                  <a:pt x="12792" y="0"/>
                  <a:pt x="14482" y="450"/>
                  <a:pt x="16204" y="1447"/>
                </a:cubicBezTo>
                <a:cubicBezTo>
                  <a:pt x="17926" y="2440"/>
                  <a:pt x="19160" y="3681"/>
                  <a:pt x="20153" y="5399"/>
                </a:cubicBezTo>
                <a:cubicBezTo>
                  <a:pt x="21147" y="7121"/>
                  <a:pt x="21600" y="8811"/>
                  <a:pt x="21600" y="10798"/>
                </a:cubicBezTo>
              </a:path>
            </a:pathLst>
          </a:custGeom>
          <a:solidFill>
            <a:srgbClr val="355C7D">
              <a:alpha val="65998"/>
            </a:srgb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328" name="Shape 1328"/>
          <p:cNvSpPr/>
          <p:nvPr/>
        </p:nvSpPr>
        <p:spPr>
          <a:xfrm>
            <a:off x="5573788" y="3122514"/>
            <a:ext cx="2258780" cy="2258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9"/>
                  <a:pt x="21147" y="14479"/>
                  <a:pt x="20150" y="16201"/>
                </a:cubicBezTo>
                <a:cubicBezTo>
                  <a:pt x="19157" y="17922"/>
                  <a:pt x="17920" y="19160"/>
                  <a:pt x="16198" y="20153"/>
                </a:cubicBezTo>
                <a:cubicBezTo>
                  <a:pt x="14477" y="21147"/>
                  <a:pt x="12787" y="21600"/>
                  <a:pt x="10797" y="21600"/>
                </a:cubicBezTo>
                <a:cubicBezTo>
                  <a:pt x="8810" y="21600"/>
                  <a:pt x="7120" y="21147"/>
                  <a:pt x="5398" y="20153"/>
                </a:cubicBezTo>
                <a:cubicBezTo>
                  <a:pt x="3677" y="19160"/>
                  <a:pt x="2440" y="17922"/>
                  <a:pt x="1446" y="16201"/>
                </a:cubicBezTo>
                <a:cubicBezTo>
                  <a:pt x="450" y="14479"/>
                  <a:pt x="0" y="12789"/>
                  <a:pt x="0" y="10798"/>
                </a:cubicBezTo>
                <a:cubicBezTo>
                  <a:pt x="0" y="8811"/>
                  <a:pt x="450" y="7121"/>
                  <a:pt x="1446" y="5399"/>
                </a:cubicBezTo>
                <a:cubicBezTo>
                  <a:pt x="2440" y="3681"/>
                  <a:pt x="3677" y="2440"/>
                  <a:pt x="5398" y="1447"/>
                </a:cubicBezTo>
                <a:cubicBezTo>
                  <a:pt x="7120" y="450"/>
                  <a:pt x="8810" y="0"/>
                  <a:pt x="10797" y="0"/>
                </a:cubicBezTo>
                <a:cubicBezTo>
                  <a:pt x="12787" y="0"/>
                  <a:pt x="14477" y="450"/>
                  <a:pt x="16198" y="1447"/>
                </a:cubicBezTo>
                <a:cubicBezTo>
                  <a:pt x="17920" y="2440"/>
                  <a:pt x="19157" y="3681"/>
                  <a:pt x="20150" y="5399"/>
                </a:cubicBezTo>
                <a:cubicBezTo>
                  <a:pt x="21147" y="7121"/>
                  <a:pt x="21600" y="8811"/>
                  <a:pt x="21600" y="10798"/>
                </a:cubicBezTo>
              </a:path>
            </a:pathLst>
          </a:custGeom>
          <a:solidFill>
            <a:srgbClr val="F67A83">
              <a:alpha val="65998"/>
            </a:srgb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335" name="Shape 1335"/>
          <p:cNvSpPr/>
          <p:nvPr/>
        </p:nvSpPr>
        <p:spPr>
          <a:xfrm>
            <a:off x="4794325" y="2518669"/>
            <a:ext cx="2069938" cy="2049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6"/>
                  <a:pt x="21150" y="14477"/>
                  <a:pt x="20155" y="16200"/>
                </a:cubicBezTo>
                <a:cubicBezTo>
                  <a:pt x="19159" y="17923"/>
                  <a:pt x="17922" y="19154"/>
                  <a:pt x="16199" y="20150"/>
                </a:cubicBezTo>
                <a:cubicBezTo>
                  <a:pt x="14480" y="21140"/>
                  <a:pt x="12789" y="21600"/>
                  <a:pt x="10797" y="21600"/>
                </a:cubicBezTo>
                <a:cubicBezTo>
                  <a:pt x="8811" y="21600"/>
                  <a:pt x="7120" y="21140"/>
                  <a:pt x="5401" y="20150"/>
                </a:cubicBezTo>
                <a:cubicBezTo>
                  <a:pt x="3678" y="19154"/>
                  <a:pt x="2446" y="17923"/>
                  <a:pt x="1451" y="16200"/>
                </a:cubicBezTo>
                <a:cubicBezTo>
                  <a:pt x="455" y="14477"/>
                  <a:pt x="0" y="12786"/>
                  <a:pt x="0" y="10800"/>
                </a:cubicBezTo>
                <a:cubicBezTo>
                  <a:pt x="0" y="8814"/>
                  <a:pt x="455" y="7123"/>
                  <a:pt x="1451" y="5400"/>
                </a:cubicBezTo>
                <a:cubicBezTo>
                  <a:pt x="2446" y="3677"/>
                  <a:pt x="3678" y="2440"/>
                  <a:pt x="5401" y="1450"/>
                </a:cubicBezTo>
                <a:cubicBezTo>
                  <a:pt x="7120" y="455"/>
                  <a:pt x="8817" y="0"/>
                  <a:pt x="10797" y="0"/>
                </a:cubicBezTo>
                <a:cubicBezTo>
                  <a:pt x="12789" y="0"/>
                  <a:pt x="14480" y="455"/>
                  <a:pt x="16199" y="1450"/>
                </a:cubicBezTo>
                <a:cubicBezTo>
                  <a:pt x="17922" y="2440"/>
                  <a:pt x="19159" y="3677"/>
                  <a:pt x="20155" y="5400"/>
                </a:cubicBezTo>
                <a:cubicBezTo>
                  <a:pt x="21150" y="7123"/>
                  <a:pt x="21600" y="8814"/>
                  <a:pt x="21600" y="10800"/>
                </a:cubicBezTo>
              </a:path>
            </a:pathLst>
          </a:custGeom>
          <a:solidFill>
            <a:srgbClr val="EF8B1D">
              <a:alpha val="65998"/>
            </a:srgb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336" name="Shape 1336"/>
          <p:cNvSpPr/>
          <p:nvPr/>
        </p:nvSpPr>
        <p:spPr>
          <a:xfrm>
            <a:off x="4283901" y="415859"/>
            <a:ext cx="293141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algn="ctr"/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b="1" dirty="0" smtClean="0">
                <a:solidFill>
                  <a:schemeClr val="tx1"/>
                </a:solidFill>
              </a:rPr>
              <a:t>CONCEPTS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85072" y="3027792"/>
            <a:ext cx="2449022" cy="1159226"/>
            <a:chOff x="7685072" y="3027792"/>
            <a:chExt cx="2449022" cy="1159226"/>
          </a:xfrm>
        </p:grpSpPr>
        <p:sp>
          <p:nvSpPr>
            <p:cNvPr id="1330" name="Shape 1330"/>
            <p:cNvSpPr/>
            <p:nvPr/>
          </p:nvSpPr>
          <p:spPr>
            <a:xfrm>
              <a:off x="7685072" y="3729072"/>
              <a:ext cx="2449022" cy="4579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F67A83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/>
              <a:r>
                <a:rPr lang="fr-FR" sz="1600" b="1" dirty="0"/>
                <a:t>Data base et data </a:t>
              </a:r>
              <a:r>
                <a:rPr lang="fr-FR" sz="1600" b="1" dirty="0" err="1"/>
                <a:t>warehousing</a:t>
              </a:r>
              <a:endParaRPr lang="fr-FR" sz="1600" b="1" dirty="0"/>
            </a:p>
          </p:txBody>
        </p:sp>
        <p:sp>
          <p:nvSpPr>
            <p:cNvPr id="21" name="Shape 3001"/>
            <p:cNvSpPr/>
            <p:nvPr/>
          </p:nvSpPr>
          <p:spPr>
            <a:xfrm>
              <a:off x="8566078" y="3027792"/>
              <a:ext cx="662653" cy="568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75"/>
                  </a:moveTo>
                  <a:lnTo>
                    <a:pt x="21600" y="20125"/>
                  </a:lnTo>
                  <a:cubicBezTo>
                    <a:pt x="21600" y="20953"/>
                    <a:pt x="21015" y="21600"/>
                    <a:pt x="20303" y="21600"/>
                  </a:cubicBezTo>
                  <a:lnTo>
                    <a:pt x="1297" y="21600"/>
                  </a:lnTo>
                  <a:cubicBezTo>
                    <a:pt x="569" y="21600"/>
                    <a:pt x="0" y="20935"/>
                    <a:pt x="0" y="20125"/>
                  </a:cubicBezTo>
                  <a:lnTo>
                    <a:pt x="0" y="1475"/>
                  </a:lnTo>
                  <a:cubicBezTo>
                    <a:pt x="0" y="647"/>
                    <a:pt x="585" y="0"/>
                    <a:pt x="1297" y="0"/>
                  </a:cubicBezTo>
                  <a:lnTo>
                    <a:pt x="20303" y="0"/>
                  </a:lnTo>
                  <a:cubicBezTo>
                    <a:pt x="21015" y="0"/>
                    <a:pt x="21600" y="665"/>
                    <a:pt x="21600" y="1475"/>
                  </a:cubicBezTo>
                  <a:close/>
                  <a:moveTo>
                    <a:pt x="16176" y="1960"/>
                  </a:moveTo>
                  <a:cubicBezTo>
                    <a:pt x="16176" y="2500"/>
                    <a:pt x="16603" y="2932"/>
                    <a:pt x="17046" y="2932"/>
                  </a:cubicBezTo>
                  <a:cubicBezTo>
                    <a:pt x="17505" y="2932"/>
                    <a:pt x="17900" y="2500"/>
                    <a:pt x="17900" y="1960"/>
                  </a:cubicBezTo>
                  <a:cubicBezTo>
                    <a:pt x="17900" y="1421"/>
                    <a:pt x="17505" y="989"/>
                    <a:pt x="17046" y="989"/>
                  </a:cubicBezTo>
                  <a:cubicBezTo>
                    <a:pt x="16603" y="989"/>
                    <a:pt x="16176" y="1421"/>
                    <a:pt x="16176" y="1960"/>
                  </a:cubicBezTo>
                  <a:close/>
                  <a:moveTo>
                    <a:pt x="13820" y="1960"/>
                  </a:moveTo>
                  <a:cubicBezTo>
                    <a:pt x="13820" y="2500"/>
                    <a:pt x="14231" y="2932"/>
                    <a:pt x="14674" y="2932"/>
                  </a:cubicBezTo>
                  <a:cubicBezTo>
                    <a:pt x="15133" y="2932"/>
                    <a:pt x="15544" y="2500"/>
                    <a:pt x="15544" y="1960"/>
                  </a:cubicBezTo>
                  <a:cubicBezTo>
                    <a:pt x="15544" y="1421"/>
                    <a:pt x="15133" y="989"/>
                    <a:pt x="14674" y="989"/>
                  </a:cubicBezTo>
                  <a:cubicBezTo>
                    <a:pt x="14200" y="971"/>
                    <a:pt x="13820" y="1421"/>
                    <a:pt x="13820" y="1960"/>
                  </a:cubicBezTo>
                  <a:close/>
                  <a:moveTo>
                    <a:pt x="20288" y="3939"/>
                  </a:moveTo>
                  <a:lnTo>
                    <a:pt x="1281" y="3939"/>
                  </a:lnTo>
                  <a:lnTo>
                    <a:pt x="1281" y="20323"/>
                  </a:lnTo>
                  <a:lnTo>
                    <a:pt x="20288" y="20323"/>
                  </a:lnTo>
                  <a:lnTo>
                    <a:pt x="20288" y="3939"/>
                  </a:lnTo>
                  <a:close/>
                  <a:moveTo>
                    <a:pt x="20288" y="1960"/>
                  </a:moveTo>
                  <a:cubicBezTo>
                    <a:pt x="20288" y="1421"/>
                    <a:pt x="19892" y="989"/>
                    <a:pt x="19434" y="989"/>
                  </a:cubicBezTo>
                  <a:cubicBezTo>
                    <a:pt x="18975" y="989"/>
                    <a:pt x="18580" y="1439"/>
                    <a:pt x="18580" y="1960"/>
                  </a:cubicBezTo>
                  <a:cubicBezTo>
                    <a:pt x="18580" y="2500"/>
                    <a:pt x="18975" y="2932"/>
                    <a:pt x="19434" y="2932"/>
                  </a:cubicBezTo>
                  <a:cubicBezTo>
                    <a:pt x="19892" y="2932"/>
                    <a:pt x="20288" y="2500"/>
                    <a:pt x="20288" y="1960"/>
                  </a:cubicBezTo>
                  <a:close/>
                  <a:moveTo>
                    <a:pt x="8001" y="6870"/>
                  </a:moveTo>
                  <a:lnTo>
                    <a:pt x="14642" y="6870"/>
                  </a:lnTo>
                  <a:lnTo>
                    <a:pt x="14642" y="5449"/>
                  </a:lnTo>
                  <a:lnTo>
                    <a:pt x="8001" y="5449"/>
                  </a:lnTo>
                  <a:lnTo>
                    <a:pt x="8001" y="6870"/>
                  </a:lnTo>
                  <a:close/>
                  <a:moveTo>
                    <a:pt x="10610" y="10144"/>
                  </a:moveTo>
                  <a:lnTo>
                    <a:pt x="19023" y="10144"/>
                  </a:lnTo>
                  <a:lnTo>
                    <a:pt x="19023" y="8705"/>
                  </a:lnTo>
                  <a:lnTo>
                    <a:pt x="10610" y="8705"/>
                  </a:lnTo>
                  <a:lnTo>
                    <a:pt x="10610" y="10144"/>
                  </a:lnTo>
                  <a:close/>
                  <a:moveTo>
                    <a:pt x="10610" y="12967"/>
                  </a:moveTo>
                  <a:lnTo>
                    <a:pt x="19023" y="12967"/>
                  </a:lnTo>
                  <a:lnTo>
                    <a:pt x="19023" y="11546"/>
                  </a:lnTo>
                  <a:lnTo>
                    <a:pt x="10610" y="11546"/>
                  </a:lnTo>
                  <a:lnTo>
                    <a:pt x="10610" y="12967"/>
                  </a:lnTo>
                  <a:close/>
                  <a:moveTo>
                    <a:pt x="10610" y="15845"/>
                  </a:moveTo>
                  <a:lnTo>
                    <a:pt x="19023" y="15845"/>
                  </a:lnTo>
                  <a:lnTo>
                    <a:pt x="19023" y="14424"/>
                  </a:lnTo>
                  <a:lnTo>
                    <a:pt x="10610" y="14424"/>
                  </a:lnTo>
                  <a:lnTo>
                    <a:pt x="10610" y="15845"/>
                  </a:lnTo>
                  <a:close/>
                  <a:moveTo>
                    <a:pt x="2467" y="18686"/>
                  </a:moveTo>
                  <a:lnTo>
                    <a:pt x="19023" y="18686"/>
                  </a:lnTo>
                  <a:lnTo>
                    <a:pt x="19023" y="17266"/>
                  </a:lnTo>
                  <a:lnTo>
                    <a:pt x="2467" y="17266"/>
                  </a:lnTo>
                  <a:lnTo>
                    <a:pt x="2467" y="18686"/>
                  </a:lnTo>
                  <a:close/>
                  <a:moveTo>
                    <a:pt x="2467" y="15719"/>
                  </a:moveTo>
                  <a:lnTo>
                    <a:pt x="8381" y="15719"/>
                  </a:lnTo>
                  <a:lnTo>
                    <a:pt x="8381" y="8705"/>
                  </a:lnTo>
                  <a:lnTo>
                    <a:pt x="2467" y="8705"/>
                  </a:lnTo>
                  <a:lnTo>
                    <a:pt x="2467" y="15719"/>
                  </a:lnTo>
                  <a:close/>
                </a:path>
              </a:pathLst>
            </a:custGeom>
            <a:solidFill>
              <a:srgbClr val="355C7D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l" defTabSz="45720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93901" y="2970271"/>
            <a:ext cx="2501278" cy="1235477"/>
            <a:chOff x="1193901" y="2970271"/>
            <a:chExt cx="2501278" cy="1235477"/>
          </a:xfrm>
        </p:grpSpPr>
        <p:sp>
          <p:nvSpPr>
            <p:cNvPr id="1329" name="Shape 1329"/>
            <p:cNvSpPr/>
            <p:nvPr/>
          </p:nvSpPr>
          <p:spPr>
            <a:xfrm>
              <a:off x="1193901" y="3747802"/>
              <a:ext cx="2501278" cy="4579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355C7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/>
              <a:r>
                <a:rPr lang="fr-FR" sz="1600" b="1" dirty="0"/>
                <a:t>Algorithmes and Computer science</a:t>
              </a:r>
            </a:p>
          </p:txBody>
        </p:sp>
        <p:grpSp>
          <p:nvGrpSpPr>
            <p:cNvPr id="22" name="Group 1300"/>
            <p:cNvGrpSpPr/>
            <p:nvPr/>
          </p:nvGrpSpPr>
          <p:grpSpPr>
            <a:xfrm>
              <a:off x="1982006" y="2970271"/>
              <a:ext cx="972488" cy="828331"/>
              <a:chOff x="0" y="0"/>
              <a:chExt cx="1769936" cy="1397005"/>
            </a:xfrm>
          </p:grpSpPr>
          <p:sp>
            <p:nvSpPr>
              <p:cNvPr id="23" name="Shape 1150"/>
              <p:cNvSpPr/>
              <p:nvPr/>
            </p:nvSpPr>
            <p:spPr>
              <a:xfrm>
                <a:off x="263218" y="43030"/>
                <a:ext cx="1506719" cy="1091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9" h="21600" extrusionOk="0">
                    <a:moveTo>
                      <a:pt x="19948" y="10726"/>
                    </a:moveTo>
                    <a:cubicBezTo>
                      <a:pt x="19875" y="10754"/>
                      <a:pt x="19795" y="10782"/>
                      <a:pt x="19722" y="10828"/>
                    </a:cubicBezTo>
                    <a:cubicBezTo>
                      <a:pt x="19218" y="11058"/>
                      <a:pt x="18787" y="11499"/>
                      <a:pt x="18429" y="12079"/>
                    </a:cubicBezTo>
                    <a:cubicBezTo>
                      <a:pt x="18356" y="12051"/>
                      <a:pt x="18303" y="11996"/>
                      <a:pt x="18224" y="11941"/>
                    </a:cubicBezTo>
                    <a:cubicBezTo>
                      <a:pt x="17402" y="11426"/>
                      <a:pt x="16527" y="10644"/>
                      <a:pt x="15698" y="9742"/>
                    </a:cubicBezTo>
                    <a:lnTo>
                      <a:pt x="15698" y="8831"/>
                    </a:lnTo>
                    <a:cubicBezTo>
                      <a:pt x="15698" y="8592"/>
                      <a:pt x="15552" y="8390"/>
                      <a:pt x="15380" y="8390"/>
                    </a:cubicBezTo>
                    <a:lnTo>
                      <a:pt x="14730" y="8390"/>
                    </a:lnTo>
                    <a:lnTo>
                      <a:pt x="14730" y="8151"/>
                    </a:lnTo>
                    <a:lnTo>
                      <a:pt x="15685" y="8151"/>
                    </a:lnTo>
                    <a:lnTo>
                      <a:pt x="17050" y="1095"/>
                    </a:lnTo>
                    <a:cubicBezTo>
                      <a:pt x="17216" y="258"/>
                      <a:pt x="16991" y="0"/>
                      <a:pt x="16560" y="0"/>
                    </a:cubicBezTo>
                    <a:lnTo>
                      <a:pt x="8571" y="0"/>
                    </a:lnTo>
                    <a:lnTo>
                      <a:pt x="8571" y="8151"/>
                    </a:lnTo>
                    <a:lnTo>
                      <a:pt x="14034" y="8151"/>
                    </a:lnTo>
                    <a:lnTo>
                      <a:pt x="14034" y="8390"/>
                    </a:lnTo>
                    <a:lnTo>
                      <a:pt x="8571" y="8390"/>
                    </a:lnTo>
                    <a:lnTo>
                      <a:pt x="8571" y="21572"/>
                    </a:lnTo>
                    <a:lnTo>
                      <a:pt x="15400" y="21572"/>
                    </a:lnTo>
                    <a:cubicBezTo>
                      <a:pt x="15572" y="21572"/>
                      <a:pt x="15718" y="21370"/>
                      <a:pt x="15718" y="21131"/>
                    </a:cubicBezTo>
                    <a:lnTo>
                      <a:pt x="15718" y="9972"/>
                    </a:lnTo>
                    <a:cubicBezTo>
                      <a:pt x="16540" y="10855"/>
                      <a:pt x="17402" y="11610"/>
                      <a:pt x="18211" y="12125"/>
                    </a:cubicBezTo>
                    <a:cubicBezTo>
                      <a:pt x="18264" y="12152"/>
                      <a:pt x="18323" y="12207"/>
                      <a:pt x="18376" y="12226"/>
                    </a:cubicBezTo>
                    <a:cubicBezTo>
                      <a:pt x="17985" y="12805"/>
                      <a:pt x="17422" y="13919"/>
                      <a:pt x="17369" y="14719"/>
                    </a:cubicBezTo>
                    <a:cubicBezTo>
                      <a:pt x="16639" y="15114"/>
                      <a:pt x="16248" y="16439"/>
                      <a:pt x="16527" y="17865"/>
                    </a:cubicBezTo>
                    <a:cubicBezTo>
                      <a:pt x="16812" y="19291"/>
                      <a:pt x="17700" y="20248"/>
                      <a:pt x="18489" y="19944"/>
                    </a:cubicBezTo>
                    <a:cubicBezTo>
                      <a:pt x="19291" y="19631"/>
                      <a:pt x="19702" y="18205"/>
                      <a:pt x="19424" y="16752"/>
                    </a:cubicBezTo>
                    <a:cubicBezTo>
                      <a:pt x="19145" y="15289"/>
                      <a:pt x="18284" y="14388"/>
                      <a:pt x="17481" y="14645"/>
                    </a:cubicBezTo>
                    <a:cubicBezTo>
                      <a:pt x="17587" y="13891"/>
                      <a:pt x="17853" y="13293"/>
                      <a:pt x="18449" y="12281"/>
                    </a:cubicBezTo>
                    <a:cubicBezTo>
                      <a:pt x="18986" y="12594"/>
                      <a:pt x="19484" y="12769"/>
                      <a:pt x="19948" y="12796"/>
                    </a:cubicBezTo>
                    <a:lnTo>
                      <a:pt x="19948" y="12824"/>
                    </a:lnTo>
                    <a:cubicBezTo>
                      <a:pt x="20080" y="12824"/>
                      <a:pt x="20213" y="12824"/>
                      <a:pt x="20339" y="12805"/>
                    </a:cubicBezTo>
                    <a:cubicBezTo>
                      <a:pt x="20902" y="12695"/>
                      <a:pt x="21260" y="12382"/>
                      <a:pt x="21406" y="12051"/>
                    </a:cubicBezTo>
                    <a:cubicBezTo>
                      <a:pt x="21466" y="11895"/>
                      <a:pt x="21499" y="11738"/>
                      <a:pt x="21499" y="11582"/>
                    </a:cubicBezTo>
                    <a:cubicBezTo>
                      <a:pt x="21499" y="11426"/>
                      <a:pt x="21466" y="11269"/>
                      <a:pt x="21386" y="11140"/>
                    </a:cubicBezTo>
                    <a:cubicBezTo>
                      <a:pt x="21240" y="10855"/>
                      <a:pt x="20922" y="10644"/>
                      <a:pt x="20451" y="10644"/>
                    </a:cubicBezTo>
                    <a:cubicBezTo>
                      <a:pt x="20286" y="10644"/>
                      <a:pt x="20113" y="10671"/>
                      <a:pt x="19948" y="10726"/>
                    </a:cubicBezTo>
                    <a:close/>
                    <a:moveTo>
                      <a:pt x="20451" y="10828"/>
                    </a:moveTo>
                    <a:cubicBezTo>
                      <a:pt x="20863" y="10828"/>
                      <a:pt x="21148" y="10984"/>
                      <a:pt x="21274" y="11242"/>
                    </a:cubicBezTo>
                    <a:cubicBezTo>
                      <a:pt x="21333" y="11352"/>
                      <a:pt x="21373" y="11481"/>
                      <a:pt x="21373" y="11582"/>
                    </a:cubicBezTo>
                    <a:cubicBezTo>
                      <a:pt x="21373" y="11711"/>
                      <a:pt x="21353" y="11812"/>
                      <a:pt x="21293" y="11941"/>
                    </a:cubicBezTo>
                    <a:cubicBezTo>
                      <a:pt x="21161" y="12253"/>
                      <a:pt x="20849" y="12539"/>
                      <a:pt x="20319" y="12621"/>
                    </a:cubicBezTo>
                    <a:cubicBezTo>
                      <a:pt x="20213" y="12640"/>
                      <a:pt x="20093" y="12649"/>
                      <a:pt x="19968" y="12649"/>
                    </a:cubicBezTo>
                    <a:lnTo>
                      <a:pt x="19968" y="12621"/>
                    </a:lnTo>
                    <a:cubicBezTo>
                      <a:pt x="19537" y="12594"/>
                      <a:pt x="19066" y="12437"/>
                      <a:pt x="18542" y="12152"/>
                    </a:cubicBezTo>
                    <a:cubicBezTo>
                      <a:pt x="18880" y="11610"/>
                      <a:pt x="19291" y="11214"/>
                      <a:pt x="19762" y="10984"/>
                    </a:cubicBezTo>
                    <a:cubicBezTo>
                      <a:pt x="19815" y="10956"/>
                      <a:pt x="19895" y="10929"/>
                      <a:pt x="19968" y="10910"/>
                    </a:cubicBezTo>
                    <a:lnTo>
                      <a:pt x="19968" y="10901"/>
                    </a:lnTo>
                    <a:cubicBezTo>
                      <a:pt x="20127" y="10855"/>
                      <a:pt x="20292" y="10828"/>
                      <a:pt x="20451" y="10828"/>
                    </a:cubicBezTo>
                    <a:close/>
                    <a:moveTo>
                      <a:pt x="8518" y="8390"/>
                    </a:moveTo>
                    <a:lnTo>
                      <a:pt x="3061" y="8390"/>
                    </a:lnTo>
                    <a:lnTo>
                      <a:pt x="3061" y="8151"/>
                    </a:lnTo>
                    <a:lnTo>
                      <a:pt x="8518" y="8151"/>
                    </a:lnTo>
                    <a:lnTo>
                      <a:pt x="8518" y="28"/>
                    </a:lnTo>
                    <a:lnTo>
                      <a:pt x="496" y="28"/>
                    </a:lnTo>
                    <a:cubicBezTo>
                      <a:pt x="12" y="28"/>
                      <a:pt x="-101" y="212"/>
                      <a:pt x="85" y="1224"/>
                    </a:cubicBezTo>
                    <a:lnTo>
                      <a:pt x="1377" y="8178"/>
                    </a:lnTo>
                    <a:lnTo>
                      <a:pt x="2365" y="8178"/>
                    </a:lnTo>
                    <a:lnTo>
                      <a:pt x="2365" y="8417"/>
                    </a:lnTo>
                    <a:lnTo>
                      <a:pt x="1696" y="8417"/>
                    </a:lnTo>
                    <a:cubicBezTo>
                      <a:pt x="1523" y="8417"/>
                      <a:pt x="1377" y="8620"/>
                      <a:pt x="1377" y="8859"/>
                    </a:cubicBezTo>
                    <a:lnTo>
                      <a:pt x="1377" y="21158"/>
                    </a:lnTo>
                    <a:cubicBezTo>
                      <a:pt x="1377" y="21398"/>
                      <a:pt x="1523" y="21600"/>
                      <a:pt x="1696" y="21600"/>
                    </a:cubicBezTo>
                    <a:lnTo>
                      <a:pt x="8518" y="21600"/>
                    </a:lnTo>
                    <a:lnTo>
                      <a:pt x="8518" y="8390"/>
                    </a:lnTo>
                    <a:close/>
                  </a:path>
                </a:pathLst>
              </a:custGeom>
              <a:solidFill>
                <a:srgbClr val="1A1A1A">
                  <a:alpha val="11999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4" name="Shape 1151"/>
              <p:cNvSpPr/>
              <p:nvPr/>
            </p:nvSpPr>
            <p:spPr>
              <a:xfrm>
                <a:off x="1295016" y="483581"/>
                <a:ext cx="421647" cy="405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16" y="3029"/>
                    </a:moveTo>
                    <a:lnTo>
                      <a:pt x="16016" y="3153"/>
                    </a:lnTo>
                    <a:cubicBezTo>
                      <a:pt x="15802" y="3203"/>
                      <a:pt x="15564" y="3252"/>
                      <a:pt x="15350" y="3377"/>
                    </a:cubicBezTo>
                    <a:cubicBezTo>
                      <a:pt x="13545" y="3997"/>
                      <a:pt x="12000" y="5189"/>
                      <a:pt x="10717" y="6728"/>
                    </a:cubicBezTo>
                    <a:cubicBezTo>
                      <a:pt x="10455" y="6654"/>
                      <a:pt x="10265" y="6530"/>
                      <a:pt x="9980" y="6381"/>
                    </a:cubicBezTo>
                    <a:cubicBezTo>
                      <a:pt x="6915" y="4916"/>
                      <a:pt x="3541" y="2681"/>
                      <a:pt x="475" y="0"/>
                    </a:cubicBezTo>
                    <a:lnTo>
                      <a:pt x="0" y="348"/>
                    </a:lnTo>
                    <a:cubicBezTo>
                      <a:pt x="3137" y="3029"/>
                      <a:pt x="6511" y="5263"/>
                      <a:pt x="9648" y="6728"/>
                    </a:cubicBezTo>
                    <a:cubicBezTo>
                      <a:pt x="9861" y="6803"/>
                      <a:pt x="10051" y="6952"/>
                      <a:pt x="10265" y="7026"/>
                    </a:cubicBezTo>
                    <a:cubicBezTo>
                      <a:pt x="9861" y="7572"/>
                      <a:pt x="9457" y="8143"/>
                      <a:pt x="9125" y="8764"/>
                    </a:cubicBezTo>
                    <a:cubicBezTo>
                      <a:pt x="7651" y="11346"/>
                      <a:pt x="6844" y="14450"/>
                      <a:pt x="6915" y="17454"/>
                    </a:cubicBezTo>
                    <a:cubicBezTo>
                      <a:pt x="6915" y="18844"/>
                      <a:pt x="7176" y="20259"/>
                      <a:pt x="7580" y="21600"/>
                    </a:cubicBezTo>
                    <a:lnTo>
                      <a:pt x="8055" y="21451"/>
                    </a:lnTo>
                    <a:cubicBezTo>
                      <a:pt x="7651" y="20185"/>
                      <a:pt x="7438" y="18844"/>
                      <a:pt x="7438" y="17454"/>
                    </a:cubicBezTo>
                    <a:cubicBezTo>
                      <a:pt x="7366" y="14499"/>
                      <a:pt x="8174" y="11495"/>
                      <a:pt x="9576" y="9037"/>
                    </a:cubicBezTo>
                    <a:cubicBezTo>
                      <a:pt x="9933" y="8417"/>
                      <a:pt x="10313" y="7846"/>
                      <a:pt x="10788" y="7299"/>
                    </a:cubicBezTo>
                    <a:cubicBezTo>
                      <a:pt x="12665" y="8094"/>
                      <a:pt x="14400" y="8590"/>
                      <a:pt x="16016" y="8690"/>
                    </a:cubicBezTo>
                    <a:cubicBezTo>
                      <a:pt x="16087" y="8690"/>
                      <a:pt x="16158" y="8690"/>
                      <a:pt x="16230" y="8690"/>
                    </a:cubicBezTo>
                    <a:cubicBezTo>
                      <a:pt x="16634" y="8690"/>
                      <a:pt x="17038" y="8690"/>
                      <a:pt x="17442" y="8615"/>
                    </a:cubicBezTo>
                    <a:cubicBezTo>
                      <a:pt x="19438" y="8342"/>
                      <a:pt x="20721" y="7498"/>
                      <a:pt x="21244" y="6604"/>
                    </a:cubicBezTo>
                    <a:cubicBezTo>
                      <a:pt x="21457" y="6182"/>
                      <a:pt x="21600" y="5760"/>
                      <a:pt x="21600" y="5338"/>
                    </a:cubicBezTo>
                    <a:cubicBezTo>
                      <a:pt x="21600" y="4916"/>
                      <a:pt x="21457" y="4494"/>
                      <a:pt x="21196" y="4146"/>
                    </a:cubicBezTo>
                    <a:cubicBezTo>
                      <a:pt x="20650" y="3377"/>
                      <a:pt x="19509" y="2806"/>
                      <a:pt x="17846" y="2806"/>
                    </a:cubicBezTo>
                    <a:cubicBezTo>
                      <a:pt x="17228" y="2806"/>
                      <a:pt x="16634" y="2880"/>
                      <a:pt x="16016" y="3029"/>
                    </a:cubicBezTo>
                    <a:close/>
                    <a:moveTo>
                      <a:pt x="17846" y="3302"/>
                    </a:moveTo>
                    <a:cubicBezTo>
                      <a:pt x="19319" y="3302"/>
                      <a:pt x="20317" y="3724"/>
                      <a:pt x="20792" y="4419"/>
                    </a:cubicBezTo>
                    <a:cubicBezTo>
                      <a:pt x="20982" y="4692"/>
                      <a:pt x="21125" y="5065"/>
                      <a:pt x="21125" y="5338"/>
                    </a:cubicBezTo>
                    <a:cubicBezTo>
                      <a:pt x="21125" y="5686"/>
                      <a:pt x="21053" y="5959"/>
                      <a:pt x="20863" y="6306"/>
                    </a:cubicBezTo>
                    <a:cubicBezTo>
                      <a:pt x="20388" y="7150"/>
                      <a:pt x="19248" y="7920"/>
                      <a:pt x="17370" y="8143"/>
                    </a:cubicBezTo>
                    <a:cubicBezTo>
                      <a:pt x="17014" y="8193"/>
                      <a:pt x="16634" y="8193"/>
                      <a:pt x="16230" y="8193"/>
                    </a:cubicBezTo>
                    <a:cubicBezTo>
                      <a:pt x="14685" y="8143"/>
                      <a:pt x="12998" y="7721"/>
                      <a:pt x="11121" y="6952"/>
                    </a:cubicBezTo>
                    <a:cubicBezTo>
                      <a:pt x="12333" y="5462"/>
                      <a:pt x="13806" y="4419"/>
                      <a:pt x="15493" y="3799"/>
                    </a:cubicBezTo>
                    <a:cubicBezTo>
                      <a:pt x="15683" y="3724"/>
                      <a:pt x="15968" y="3650"/>
                      <a:pt x="16230" y="3575"/>
                    </a:cubicBezTo>
                    <a:lnTo>
                      <a:pt x="16230" y="3476"/>
                    </a:lnTo>
                    <a:cubicBezTo>
                      <a:pt x="16752" y="3352"/>
                      <a:pt x="17299" y="3302"/>
                      <a:pt x="17846" y="3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5" name="Shape 1152"/>
              <p:cNvSpPr/>
              <p:nvPr/>
            </p:nvSpPr>
            <p:spPr>
              <a:xfrm>
                <a:off x="209946" y="0"/>
                <a:ext cx="1195443" cy="411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1" h="21600" extrusionOk="0">
                    <a:moveTo>
                      <a:pt x="621" y="0"/>
                    </a:moveTo>
                    <a:lnTo>
                      <a:pt x="20653" y="0"/>
                    </a:lnTo>
                    <a:cubicBezTo>
                      <a:pt x="21192" y="0"/>
                      <a:pt x="21474" y="683"/>
                      <a:pt x="21258" y="2877"/>
                    </a:cubicBezTo>
                    <a:lnTo>
                      <a:pt x="19550" y="21600"/>
                    </a:lnTo>
                    <a:lnTo>
                      <a:pt x="1699" y="21600"/>
                    </a:lnTo>
                    <a:lnTo>
                      <a:pt x="106" y="3169"/>
                    </a:lnTo>
                    <a:cubicBezTo>
                      <a:pt x="-126" y="488"/>
                      <a:pt x="15" y="0"/>
                      <a:pt x="621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6" name="Shape 1153"/>
              <p:cNvSpPr/>
              <p:nvPr/>
            </p:nvSpPr>
            <p:spPr>
              <a:xfrm>
                <a:off x="1372653" y="762307"/>
                <a:ext cx="215254" cy="271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1" h="21274" extrusionOk="0">
                    <a:moveTo>
                      <a:pt x="20595" y="8491"/>
                    </a:moveTo>
                    <a:cubicBezTo>
                      <a:pt x="21282" y="10381"/>
                      <a:pt x="21420" y="12127"/>
                      <a:pt x="21053" y="13981"/>
                    </a:cubicBezTo>
                    <a:cubicBezTo>
                      <a:pt x="20732" y="15836"/>
                      <a:pt x="19998" y="17254"/>
                      <a:pt x="18714" y="18563"/>
                    </a:cubicBezTo>
                    <a:cubicBezTo>
                      <a:pt x="17476" y="19872"/>
                      <a:pt x="16054" y="20636"/>
                      <a:pt x="14220" y="21036"/>
                    </a:cubicBezTo>
                    <a:cubicBezTo>
                      <a:pt x="12386" y="21436"/>
                      <a:pt x="10643" y="21327"/>
                      <a:pt x="8717" y="20745"/>
                    </a:cubicBezTo>
                    <a:cubicBezTo>
                      <a:pt x="6791" y="20127"/>
                      <a:pt x="5231" y="19181"/>
                      <a:pt x="3764" y="17727"/>
                    </a:cubicBezTo>
                    <a:cubicBezTo>
                      <a:pt x="2296" y="16272"/>
                      <a:pt x="1333" y="14709"/>
                      <a:pt x="645" y="12818"/>
                    </a:cubicBezTo>
                    <a:cubicBezTo>
                      <a:pt x="3" y="10891"/>
                      <a:pt x="-180" y="9181"/>
                      <a:pt x="187" y="7327"/>
                    </a:cubicBezTo>
                    <a:cubicBezTo>
                      <a:pt x="554" y="5472"/>
                      <a:pt x="1288" y="3981"/>
                      <a:pt x="2526" y="2709"/>
                    </a:cubicBezTo>
                    <a:cubicBezTo>
                      <a:pt x="3810" y="1400"/>
                      <a:pt x="5186" y="636"/>
                      <a:pt x="7066" y="236"/>
                    </a:cubicBezTo>
                    <a:cubicBezTo>
                      <a:pt x="8900" y="-164"/>
                      <a:pt x="10597" y="-55"/>
                      <a:pt x="12523" y="563"/>
                    </a:cubicBezTo>
                    <a:cubicBezTo>
                      <a:pt x="14449" y="1181"/>
                      <a:pt x="16009" y="2127"/>
                      <a:pt x="17476" y="3581"/>
                    </a:cubicBezTo>
                    <a:cubicBezTo>
                      <a:pt x="18989" y="5036"/>
                      <a:pt x="19952" y="6563"/>
                      <a:pt x="20595" y="8491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7" name="Shape 1154"/>
              <p:cNvSpPr/>
              <p:nvPr/>
            </p:nvSpPr>
            <p:spPr>
              <a:xfrm>
                <a:off x="1386447" y="772102"/>
                <a:ext cx="181147" cy="225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1" h="21289" extrusionOk="0">
                    <a:moveTo>
                      <a:pt x="20629" y="8449"/>
                    </a:moveTo>
                    <a:cubicBezTo>
                      <a:pt x="21287" y="10381"/>
                      <a:pt x="21451" y="12049"/>
                      <a:pt x="21067" y="13937"/>
                    </a:cubicBezTo>
                    <a:cubicBezTo>
                      <a:pt x="20738" y="15781"/>
                      <a:pt x="19971" y="17229"/>
                      <a:pt x="18710" y="18546"/>
                    </a:cubicBezTo>
                    <a:cubicBezTo>
                      <a:pt x="17449" y="19864"/>
                      <a:pt x="16024" y="20654"/>
                      <a:pt x="14160" y="21049"/>
                    </a:cubicBezTo>
                    <a:cubicBezTo>
                      <a:pt x="12350" y="21444"/>
                      <a:pt x="10651" y="21356"/>
                      <a:pt x="8677" y="20742"/>
                    </a:cubicBezTo>
                    <a:cubicBezTo>
                      <a:pt x="6759" y="20127"/>
                      <a:pt x="5224" y="19205"/>
                      <a:pt x="3743" y="17756"/>
                    </a:cubicBezTo>
                    <a:cubicBezTo>
                      <a:pt x="2263" y="16264"/>
                      <a:pt x="1276" y="14727"/>
                      <a:pt x="619" y="12839"/>
                    </a:cubicBezTo>
                    <a:cubicBezTo>
                      <a:pt x="-39" y="10907"/>
                      <a:pt x="-149" y="9195"/>
                      <a:pt x="180" y="7351"/>
                    </a:cubicBezTo>
                    <a:cubicBezTo>
                      <a:pt x="564" y="5464"/>
                      <a:pt x="1276" y="4015"/>
                      <a:pt x="2537" y="2742"/>
                    </a:cubicBezTo>
                    <a:cubicBezTo>
                      <a:pt x="3853" y="1424"/>
                      <a:pt x="5224" y="634"/>
                      <a:pt x="7088" y="239"/>
                    </a:cubicBezTo>
                    <a:cubicBezTo>
                      <a:pt x="8952" y="-156"/>
                      <a:pt x="10651" y="-68"/>
                      <a:pt x="12570" y="546"/>
                    </a:cubicBezTo>
                    <a:cubicBezTo>
                      <a:pt x="14489" y="1161"/>
                      <a:pt x="16024" y="2039"/>
                      <a:pt x="17504" y="3532"/>
                    </a:cubicBezTo>
                    <a:cubicBezTo>
                      <a:pt x="18984" y="4981"/>
                      <a:pt x="19971" y="6561"/>
                      <a:pt x="20629" y="8449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8" name="Shape 1155"/>
              <p:cNvSpPr/>
              <p:nvPr/>
            </p:nvSpPr>
            <p:spPr>
              <a:xfrm>
                <a:off x="1442549" y="766354"/>
                <a:ext cx="24117" cy="71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1" y="0"/>
                    </a:moveTo>
                    <a:cubicBezTo>
                      <a:pt x="2118" y="0"/>
                      <a:pt x="2118" y="0"/>
                      <a:pt x="3388" y="0"/>
                    </a:cubicBezTo>
                    <a:lnTo>
                      <a:pt x="21600" y="21316"/>
                    </a:lnTo>
                    <a:lnTo>
                      <a:pt x="17788" y="21600"/>
                    </a:lnTo>
                    <a:lnTo>
                      <a:pt x="0" y="426"/>
                    </a:lnTo>
                    <a:cubicBezTo>
                      <a:pt x="0" y="0"/>
                      <a:pt x="1271" y="0"/>
                      <a:pt x="1271" y="0"/>
                    </a:cubicBezTo>
                  </a:path>
                </a:pathLst>
              </a:custGeom>
              <a:solidFill>
                <a:srgbClr val="B3B3B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9" name="Shape 1156"/>
              <p:cNvSpPr/>
              <p:nvPr/>
            </p:nvSpPr>
            <p:spPr>
              <a:xfrm>
                <a:off x="1436402" y="781723"/>
                <a:ext cx="47715" cy="89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3" h="21117" extrusionOk="0">
                    <a:moveTo>
                      <a:pt x="2221" y="958"/>
                    </a:moveTo>
                    <a:lnTo>
                      <a:pt x="9084" y="85"/>
                    </a:lnTo>
                    <a:cubicBezTo>
                      <a:pt x="10699" y="-242"/>
                      <a:pt x="12516" y="413"/>
                      <a:pt x="12516" y="1285"/>
                    </a:cubicBezTo>
                    <a:lnTo>
                      <a:pt x="20994" y="18194"/>
                    </a:lnTo>
                    <a:cubicBezTo>
                      <a:pt x="21600" y="19176"/>
                      <a:pt x="20389" y="20049"/>
                      <a:pt x="18774" y="20049"/>
                    </a:cubicBezTo>
                    <a:lnTo>
                      <a:pt x="11910" y="21031"/>
                    </a:lnTo>
                    <a:cubicBezTo>
                      <a:pt x="10093" y="21358"/>
                      <a:pt x="8479" y="20703"/>
                      <a:pt x="8479" y="19831"/>
                    </a:cubicBezTo>
                    <a:lnTo>
                      <a:pt x="0" y="2813"/>
                    </a:lnTo>
                    <a:cubicBezTo>
                      <a:pt x="0" y="2267"/>
                      <a:pt x="404" y="1285"/>
                      <a:pt x="2221" y="958"/>
                    </a:cubicBezTo>
                  </a:path>
                </a:pathLst>
              </a:custGeom>
              <a:solidFill>
                <a:srgbClr val="B3B3B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0" name="Shape 1157"/>
              <p:cNvSpPr/>
              <p:nvPr/>
            </p:nvSpPr>
            <p:spPr>
              <a:xfrm>
                <a:off x="1443365" y="786845"/>
                <a:ext cx="33567" cy="75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8" h="21600" extrusionOk="0">
                    <a:moveTo>
                      <a:pt x="1762" y="790"/>
                    </a:moveTo>
                    <a:lnTo>
                      <a:pt x="7446" y="0"/>
                    </a:lnTo>
                    <a:cubicBezTo>
                      <a:pt x="8299" y="0"/>
                      <a:pt x="9720" y="0"/>
                      <a:pt x="9720" y="790"/>
                    </a:cubicBezTo>
                    <a:lnTo>
                      <a:pt x="21088" y="19756"/>
                    </a:lnTo>
                    <a:cubicBezTo>
                      <a:pt x="21088" y="20151"/>
                      <a:pt x="21088" y="20810"/>
                      <a:pt x="19383" y="20810"/>
                    </a:cubicBezTo>
                    <a:lnTo>
                      <a:pt x="13983" y="21600"/>
                    </a:lnTo>
                    <a:cubicBezTo>
                      <a:pt x="13130" y="21600"/>
                      <a:pt x="11425" y="21600"/>
                      <a:pt x="11425" y="20810"/>
                    </a:cubicBezTo>
                    <a:lnTo>
                      <a:pt x="341" y="1844"/>
                    </a:lnTo>
                    <a:cubicBezTo>
                      <a:pt x="-512" y="1580"/>
                      <a:pt x="341" y="1185"/>
                      <a:pt x="1762" y="79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1" name="Shape 1158"/>
              <p:cNvSpPr/>
              <p:nvPr/>
            </p:nvSpPr>
            <p:spPr>
              <a:xfrm>
                <a:off x="225398" y="10245"/>
                <a:ext cx="1165460" cy="26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1" y="0"/>
                    </a:moveTo>
                    <a:lnTo>
                      <a:pt x="21359" y="0"/>
                    </a:lnTo>
                    <a:cubicBezTo>
                      <a:pt x="21505" y="0"/>
                      <a:pt x="21600" y="4243"/>
                      <a:pt x="21600" y="10800"/>
                    </a:cubicBezTo>
                    <a:cubicBezTo>
                      <a:pt x="21600" y="17357"/>
                      <a:pt x="21505" y="21600"/>
                      <a:pt x="21359" y="21600"/>
                    </a:cubicBezTo>
                    <a:lnTo>
                      <a:pt x="241" y="21600"/>
                    </a:lnTo>
                    <a:cubicBezTo>
                      <a:pt x="95" y="21600"/>
                      <a:pt x="0" y="17357"/>
                      <a:pt x="0" y="10800"/>
                    </a:cubicBezTo>
                    <a:cubicBezTo>
                      <a:pt x="0" y="5400"/>
                      <a:pt x="121" y="0"/>
                      <a:pt x="241" y="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2" name="Shape 1159"/>
              <p:cNvSpPr/>
              <p:nvPr/>
            </p:nvSpPr>
            <p:spPr>
              <a:xfrm>
                <a:off x="305312" y="424158"/>
                <a:ext cx="1003583" cy="665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80" y="0"/>
                    </a:moveTo>
                    <a:lnTo>
                      <a:pt x="21120" y="0"/>
                    </a:lnTo>
                    <a:cubicBezTo>
                      <a:pt x="21370" y="0"/>
                      <a:pt x="21600" y="346"/>
                      <a:pt x="21600" y="723"/>
                    </a:cubicBezTo>
                    <a:lnTo>
                      <a:pt x="21600" y="20877"/>
                    </a:lnTo>
                    <a:cubicBezTo>
                      <a:pt x="21600" y="21269"/>
                      <a:pt x="21370" y="21600"/>
                      <a:pt x="21120" y="21600"/>
                    </a:cubicBezTo>
                    <a:lnTo>
                      <a:pt x="480" y="21600"/>
                    </a:lnTo>
                    <a:cubicBezTo>
                      <a:pt x="230" y="21600"/>
                      <a:pt x="0" y="21269"/>
                      <a:pt x="0" y="20877"/>
                    </a:cubicBezTo>
                    <a:lnTo>
                      <a:pt x="0" y="723"/>
                    </a:lnTo>
                    <a:cubicBezTo>
                      <a:pt x="0" y="301"/>
                      <a:pt x="200" y="0"/>
                      <a:pt x="480" y="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3" name="Shape 1160"/>
              <p:cNvSpPr/>
              <p:nvPr/>
            </p:nvSpPr>
            <p:spPr>
              <a:xfrm>
                <a:off x="370882" y="424158"/>
                <a:ext cx="54865" cy="36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360"/>
                    </a:lnTo>
                    <a:cubicBezTo>
                      <a:pt x="21600" y="19980"/>
                      <a:pt x="20511" y="21600"/>
                      <a:pt x="19422" y="21600"/>
                    </a:cubicBezTo>
                    <a:lnTo>
                      <a:pt x="1997" y="21600"/>
                    </a:lnTo>
                    <a:cubicBezTo>
                      <a:pt x="1089" y="21600"/>
                      <a:pt x="0" y="19980"/>
                      <a:pt x="0" y="1836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B3B3B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" name="Shape 1161"/>
              <p:cNvSpPr/>
              <p:nvPr/>
            </p:nvSpPr>
            <p:spPr>
              <a:xfrm>
                <a:off x="1186415" y="424158"/>
                <a:ext cx="54865" cy="36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360"/>
                    </a:lnTo>
                    <a:cubicBezTo>
                      <a:pt x="21600" y="19980"/>
                      <a:pt x="20511" y="21600"/>
                      <a:pt x="19603" y="21600"/>
                    </a:cubicBezTo>
                    <a:lnTo>
                      <a:pt x="2178" y="21600"/>
                    </a:lnTo>
                    <a:cubicBezTo>
                      <a:pt x="1089" y="21600"/>
                      <a:pt x="0" y="19980"/>
                      <a:pt x="0" y="1836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B3B3B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" name="Shape 1162"/>
              <p:cNvSpPr/>
              <p:nvPr/>
            </p:nvSpPr>
            <p:spPr>
              <a:xfrm>
                <a:off x="268428" y="92208"/>
                <a:ext cx="1073253" cy="272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0207" y="21600"/>
                    </a:lnTo>
                    <a:lnTo>
                      <a:pt x="1393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solidFill>
                <a:srgbClr val="C5E1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" name="Shape 1163"/>
              <p:cNvSpPr/>
              <p:nvPr/>
            </p:nvSpPr>
            <p:spPr>
              <a:xfrm>
                <a:off x="374980" y="395471"/>
                <a:ext cx="46668" cy="54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11" y="0"/>
                    </a:moveTo>
                    <a:lnTo>
                      <a:pt x="19889" y="0"/>
                    </a:lnTo>
                    <a:cubicBezTo>
                      <a:pt x="20958" y="0"/>
                      <a:pt x="21600" y="545"/>
                      <a:pt x="21600" y="1634"/>
                    </a:cubicBezTo>
                    <a:lnTo>
                      <a:pt x="21600" y="19966"/>
                    </a:lnTo>
                    <a:cubicBezTo>
                      <a:pt x="21600" y="21055"/>
                      <a:pt x="20958" y="21600"/>
                      <a:pt x="19889" y="21600"/>
                    </a:cubicBezTo>
                    <a:lnTo>
                      <a:pt x="1711" y="21600"/>
                    </a:lnTo>
                    <a:cubicBezTo>
                      <a:pt x="428" y="21600"/>
                      <a:pt x="0" y="21055"/>
                      <a:pt x="0" y="19966"/>
                    </a:cubicBezTo>
                    <a:lnTo>
                      <a:pt x="0" y="1634"/>
                    </a:lnTo>
                    <a:cubicBezTo>
                      <a:pt x="0" y="545"/>
                      <a:pt x="428" y="0"/>
                      <a:pt x="1711" y="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" name="Shape 1164"/>
              <p:cNvSpPr/>
              <p:nvPr/>
            </p:nvSpPr>
            <p:spPr>
              <a:xfrm>
                <a:off x="1189492" y="395471"/>
                <a:ext cx="47682" cy="54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4" h="21600" extrusionOk="0">
                    <a:moveTo>
                      <a:pt x="1829" y="0"/>
                    </a:moveTo>
                    <a:lnTo>
                      <a:pt x="19482" y="0"/>
                    </a:lnTo>
                    <a:cubicBezTo>
                      <a:pt x="20729" y="0"/>
                      <a:pt x="21144" y="545"/>
                      <a:pt x="21144" y="1634"/>
                    </a:cubicBezTo>
                    <a:lnTo>
                      <a:pt x="21144" y="19966"/>
                    </a:lnTo>
                    <a:cubicBezTo>
                      <a:pt x="21144" y="21055"/>
                      <a:pt x="20729" y="21600"/>
                      <a:pt x="19482" y="21600"/>
                    </a:cubicBezTo>
                    <a:lnTo>
                      <a:pt x="1829" y="21600"/>
                    </a:lnTo>
                    <a:cubicBezTo>
                      <a:pt x="790" y="21600"/>
                      <a:pt x="167" y="21055"/>
                      <a:pt x="167" y="19966"/>
                    </a:cubicBezTo>
                    <a:lnTo>
                      <a:pt x="167" y="1634"/>
                    </a:lnTo>
                    <a:cubicBezTo>
                      <a:pt x="-456" y="545"/>
                      <a:pt x="790" y="0"/>
                      <a:pt x="1829" y="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8" name="Shape 1165"/>
              <p:cNvSpPr/>
              <p:nvPr/>
            </p:nvSpPr>
            <p:spPr>
              <a:xfrm>
                <a:off x="1202807" y="512268"/>
                <a:ext cx="42574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52" y="0"/>
                    </a:moveTo>
                    <a:lnTo>
                      <a:pt x="18348" y="0"/>
                    </a:lnTo>
                    <a:cubicBezTo>
                      <a:pt x="20439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439" y="21600"/>
                      <a:pt x="18348" y="21600"/>
                    </a:cubicBezTo>
                    <a:lnTo>
                      <a:pt x="3252" y="21600"/>
                    </a:lnTo>
                    <a:cubicBezTo>
                      <a:pt x="1394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394" y="0"/>
                      <a:pt x="3252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" name="Shape 1166"/>
              <p:cNvSpPr/>
              <p:nvPr/>
            </p:nvSpPr>
            <p:spPr>
              <a:xfrm>
                <a:off x="1202807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2090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" name="Shape 1167"/>
              <p:cNvSpPr/>
              <p:nvPr/>
            </p:nvSpPr>
            <p:spPr>
              <a:xfrm>
                <a:off x="1202807" y="610624"/>
                <a:ext cx="42574" cy="466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906"/>
                      <a:pt x="21600" y="3600"/>
                    </a:cubicBezTo>
                    <a:lnTo>
                      <a:pt x="21600" y="18000"/>
                    </a:lnTo>
                    <a:cubicBezTo>
                      <a:pt x="21600" y="19694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694"/>
                      <a:pt x="0" y="18000"/>
                    </a:cubicBezTo>
                    <a:lnTo>
                      <a:pt x="0" y="3600"/>
                    </a:lnTo>
                    <a:cubicBezTo>
                      <a:pt x="0" y="1271"/>
                      <a:pt x="2090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" name="Shape 1168"/>
              <p:cNvSpPr/>
              <p:nvPr/>
            </p:nvSpPr>
            <p:spPr>
              <a:xfrm>
                <a:off x="1202807" y="665949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636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889"/>
                      <a:pt x="0" y="17964"/>
                    </a:cubicBezTo>
                    <a:lnTo>
                      <a:pt x="0" y="3636"/>
                    </a:lnTo>
                    <a:cubicBezTo>
                      <a:pt x="0" y="1069"/>
                      <a:pt x="2090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" name="Shape 1169"/>
              <p:cNvSpPr/>
              <p:nvPr/>
            </p:nvSpPr>
            <p:spPr>
              <a:xfrm>
                <a:off x="1202807" y="721274"/>
                <a:ext cx="42574" cy="466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906"/>
                      <a:pt x="21600" y="3600"/>
                    </a:cubicBezTo>
                    <a:lnTo>
                      <a:pt x="21600" y="18000"/>
                    </a:lnTo>
                    <a:cubicBezTo>
                      <a:pt x="21600" y="19694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694"/>
                      <a:pt x="0" y="18000"/>
                    </a:cubicBezTo>
                    <a:lnTo>
                      <a:pt x="0" y="3600"/>
                    </a:lnTo>
                    <a:cubicBezTo>
                      <a:pt x="0" y="1906"/>
                      <a:pt x="2090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" name="Shape 1170"/>
              <p:cNvSpPr/>
              <p:nvPr/>
            </p:nvSpPr>
            <p:spPr>
              <a:xfrm>
                <a:off x="1202807" y="774550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636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889"/>
                      <a:pt x="0" y="17964"/>
                    </a:cubicBezTo>
                    <a:lnTo>
                      <a:pt x="0" y="3636"/>
                    </a:lnTo>
                    <a:cubicBezTo>
                      <a:pt x="0" y="1711"/>
                      <a:pt x="2090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" name="Shape 1171"/>
              <p:cNvSpPr/>
              <p:nvPr/>
            </p:nvSpPr>
            <p:spPr>
              <a:xfrm>
                <a:off x="1149531" y="512268"/>
                <a:ext cx="42574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52" y="0"/>
                    </a:moveTo>
                    <a:lnTo>
                      <a:pt x="18348" y="0"/>
                    </a:lnTo>
                    <a:cubicBezTo>
                      <a:pt x="20206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206" y="21600"/>
                      <a:pt x="18348" y="21600"/>
                    </a:cubicBezTo>
                    <a:lnTo>
                      <a:pt x="3252" y="21600"/>
                    </a:lnTo>
                    <a:cubicBezTo>
                      <a:pt x="1161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465" y="1641"/>
                      <a:pt x="1858" y="0"/>
                      <a:pt x="3252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" name="Shape 1172"/>
              <p:cNvSpPr/>
              <p:nvPr/>
            </p:nvSpPr>
            <p:spPr>
              <a:xfrm>
                <a:off x="1098305" y="557348"/>
                <a:ext cx="93791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7" y="0"/>
                    </a:moveTo>
                    <a:lnTo>
                      <a:pt x="19773" y="0"/>
                    </a:lnTo>
                    <a:cubicBezTo>
                      <a:pt x="20633" y="0"/>
                      <a:pt x="21600" y="1763"/>
                      <a:pt x="21600" y="3527"/>
                    </a:cubicBezTo>
                    <a:lnTo>
                      <a:pt x="21600" y="17853"/>
                    </a:lnTo>
                    <a:cubicBezTo>
                      <a:pt x="21600" y="19837"/>
                      <a:pt x="20633" y="21600"/>
                      <a:pt x="19773" y="21600"/>
                    </a:cubicBezTo>
                    <a:lnTo>
                      <a:pt x="1827" y="21600"/>
                    </a:lnTo>
                    <a:cubicBezTo>
                      <a:pt x="967" y="21600"/>
                      <a:pt x="0" y="19837"/>
                      <a:pt x="0" y="17853"/>
                    </a:cubicBezTo>
                    <a:lnTo>
                      <a:pt x="0" y="3527"/>
                    </a:lnTo>
                    <a:cubicBezTo>
                      <a:pt x="0" y="1763"/>
                      <a:pt x="967" y="0"/>
                      <a:pt x="182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" name="Shape 1173"/>
              <p:cNvSpPr/>
              <p:nvPr/>
            </p:nvSpPr>
            <p:spPr>
              <a:xfrm>
                <a:off x="1135188" y="610624"/>
                <a:ext cx="569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87" y="0"/>
                    </a:moveTo>
                    <a:lnTo>
                      <a:pt x="18639" y="0"/>
                    </a:lnTo>
                    <a:cubicBezTo>
                      <a:pt x="20032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20032" y="21600"/>
                      <a:pt x="18639" y="21600"/>
                    </a:cubicBezTo>
                    <a:lnTo>
                      <a:pt x="2787" y="21600"/>
                    </a:lnTo>
                    <a:cubicBezTo>
                      <a:pt x="1394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309"/>
                      <a:pt x="1394" y="0"/>
                      <a:pt x="278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7" name="Shape 1174"/>
              <p:cNvSpPr/>
              <p:nvPr/>
            </p:nvSpPr>
            <p:spPr>
              <a:xfrm>
                <a:off x="1093288" y="665949"/>
                <a:ext cx="100856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1" h="21600" extrusionOk="0">
                    <a:moveTo>
                      <a:pt x="1743" y="0"/>
                    </a:moveTo>
                    <a:lnTo>
                      <a:pt x="19677" y="0"/>
                    </a:lnTo>
                    <a:cubicBezTo>
                      <a:pt x="20469" y="0"/>
                      <a:pt x="21361" y="1763"/>
                      <a:pt x="21361" y="3747"/>
                    </a:cubicBezTo>
                    <a:lnTo>
                      <a:pt x="21361" y="17853"/>
                    </a:lnTo>
                    <a:cubicBezTo>
                      <a:pt x="21361" y="19837"/>
                      <a:pt x="20469" y="21600"/>
                      <a:pt x="19677" y="21600"/>
                    </a:cubicBezTo>
                    <a:lnTo>
                      <a:pt x="1743" y="21600"/>
                    </a:lnTo>
                    <a:cubicBezTo>
                      <a:pt x="950" y="21600"/>
                      <a:pt x="58" y="19837"/>
                      <a:pt x="58" y="17853"/>
                    </a:cubicBezTo>
                    <a:lnTo>
                      <a:pt x="58" y="3747"/>
                    </a:lnTo>
                    <a:cubicBezTo>
                      <a:pt x="-239" y="1102"/>
                      <a:pt x="653" y="0"/>
                      <a:pt x="1743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" name="Shape 1175"/>
              <p:cNvSpPr/>
              <p:nvPr/>
            </p:nvSpPr>
            <p:spPr>
              <a:xfrm>
                <a:off x="1149531" y="721274"/>
                <a:ext cx="42574" cy="466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510" y="0"/>
                      <a:pt x="21600" y="1906"/>
                      <a:pt x="21600" y="3600"/>
                    </a:cubicBezTo>
                    <a:lnTo>
                      <a:pt x="21600" y="18000"/>
                    </a:lnTo>
                    <a:cubicBezTo>
                      <a:pt x="21600" y="19694"/>
                      <a:pt x="19510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694"/>
                      <a:pt x="0" y="18000"/>
                    </a:cubicBezTo>
                    <a:lnTo>
                      <a:pt x="0" y="3600"/>
                    </a:lnTo>
                    <a:cubicBezTo>
                      <a:pt x="465" y="1906"/>
                      <a:pt x="1858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9" name="Shape 1176"/>
              <p:cNvSpPr/>
              <p:nvPr/>
            </p:nvSpPr>
            <p:spPr>
              <a:xfrm>
                <a:off x="1149531" y="774550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510" y="0"/>
                      <a:pt x="21600" y="1711"/>
                      <a:pt x="21600" y="3636"/>
                    </a:cubicBezTo>
                    <a:lnTo>
                      <a:pt x="21600" y="17964"/>
                    </a:lnTo>
                    <a:cubicBezTo>
                      <a:pt x="21600" y="19889"/>
                      <a:pt x="19510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636"/>
                    </a:lnTo>
                    <a:cubicBezTo>
                      <a:pt x="465" y="1711"/>
                      <a:pt x="1858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0" name="Shape 1177"/>
              <p:cNvSpPr/>
              <p:nvPr/>
            </p:nvSpPr>
            <p:spPr>
              <a:xfrm>
                <a:off x="1098305" y="512268"/>
                <a:ext cx="4052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36" y="0"/>
                    </a:moveTo>
                    <a:lnTo>
                      <a:pt x="18164" y="0"/>
                    </a:lnTo>
                    <a:cubicBezTo>
                      <a:pt x="20127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127" y="21600"/>
                      <a:pt x="18164" y="21600"/>
                    </a:cubicBezTo>
                    <a:lnTo>
                      <a:pt x="3436" y="21600"/>
                    </a:lnTo>
                    <a:cubicBezTo>
                      <a:pt x="1473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473" y="0"/>
                      <a:pt x="343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1" name="Shape 1178"/>
              <p:cNvSpPr/>
              <p:nvPr/>
            </p:nvSpPr>
            <p:spPr>
              <a:xfrm>
                <a:off x="1047077" y="512268"/>
                <a:ext cx="4052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36" y="0"/>
                    </a:moveTo>
                    <a:lnTo>
                      <a:pt x="18164" y="0"/>
                    </a:lnTo>
                    <a:cubicBezTo>
                      <a:pt x="20127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127" y="21600"/>
                      <a:pt x="18164" y="21600"/>
                    </a:cubicBezTo>
                    <a:lnTo>
                      <a:pt x="3436" y="21600"/>
                    </a:lnTo>
                    <a:cubicBezTo>
                      <a:pt x="1473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473" y="0"/>
                      <a:pt x="343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2" name="Shape 1179"/>
              <p:cNvSpPr/>
              <p:nvPr/>
            </p:nvSpPr>
            <p:spPr>
              <a:xfrm>
                <a:off x="995850" y="512268"/>
                <a:ext cx="4052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36" y="0"/>
                    </a:moveTo>
                    <a:lnTo>
                      <a:pt x="18164" y="0"/>
                    </a:lnTo>
                    <a:cubicBezTo>
                      <a:pt x="20127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127" y="21600"/>
                      <a:pt x="18164" y="21600"/>
                    </a:cubicBezTo>
                    <a:lnTo>
                      <a:pt x="3436" y="21600"/>
                    </a:lnTo>
                    <a:cubicBezTo>
                      <a:pt x="1473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473" y="0"/>
                      <a:pt x="343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" name="Shape 1180"/>
              <p:cNvSpPr/>
              <p:nvPr/>
            </p:nvSpPr>
            <p:spPr>
              <a:xfrm>
                <a:off x="944623" y="512268"/>
                <a:ext cx="4052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36" y="0"/>
                    </a:moveTo>
                    <a:lnTo>
                      <a:pt x="18164" y="0"/>
                    </a:lnTo>
                    <a:cubicBezTo>
                      <a:pt x="20127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127" y="21600"/>
                      <a:pt x="18164" y="21600"/>
                    </a:cubicBezTo>
                    <a:lnTo>
                      <a:pt x="3436" y="21600"/>
                    </a:lnTo>
                    <a:cubicBezTo>
                      <a:pt x="1473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473" y="0"/>
                      <a:pt x="343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4" name="Shape 1181"/>
              <p:cNvSpPr/>
              <p:nvPr/>
            </p:nvSpPr>
            <p:spPr>
              <a:xfrm>
                <a:off x="893397" y="512268"/>
                <a:ext cx="4052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36" y="0"/>
                    </a:moveTo>
                    <a:lnTo>
                      <a:pt x="18164" y="0"/>
                    </a:lnTo>
                    <a:cubicBezTo>
                      <a:pt x="20127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127" y="21600"/>
                      <a:pt x="18164" y="21600"/>
                    </a:cubicBezTo>
                    <a:lnTo>
                      <a:pt x="3436" y="21600"/>
                    </a:lnTo>
                    <a:cubicBezTo>
                      <a:pt x="1473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736" y="1641"/>
                      <a:pt x="2209" y="0"/>
                      <a:pt x="343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5" name="Shape 1182"/>
              <p:cNvSpPr/>
              <p:nvPr/>
            </p:nvSpPr>
            <p:spPr>
              <a:xfrm>
                <a:off x="842170" y="512268"/>
                <a:ext cx="4052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36" y="0"/>
                    </a:moveTo>
                    <a:lnTo>
                      <a:pt x="18164" y="0"/>
                    </a:lnTo>
                    <a:cubicBezTo>
                      <a:pt x="20127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127" y="21600"/>
                      <a:pt x="18164" y="21600"/>
                    </a:cubicBezTo>
                    <a:lnTo>
                      <a:pt x="3436" y="21600"/>
                    </a:lnTo>
                    <a:cubicBezTo>
                      <a:pt x="1473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2209" y="0"/>
                      <a:pt x="343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6" name="Shape 1183"/>
              <p:cNvSpPr/>
              <p:nvPr/>
            </p:nvSpPr>
            <p:spPr>
              <a:xfrm>
                <a:off x="790943" y="512268"/>
                <a:ext cx="4052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36" y="0"/>
                    </a:moveTo>
                    <a:lnTo>
                      <a:pt x="18164" y="0"/>
                    </a:lnTo>
                    <a:cubicBezTo>
                      <a:pt x="20127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127" y="21600"/>
                      <a:pt x="18164" y="21600"/>
                    </a:cubicBezTo>
                    <a:lnTo>
                      <a:pt x="3436" y="21600"/>
                    </a:lnTo>
                    <a:cubicBezTo>
                      <a:pt x="1473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2209" y="0"/>
                      <a:pt x="343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7" name="Shape 1184"/>
              <p:cNvSpPr/>
              <p:nvPr/>
            </p:nvSpPr>
            <p:spPr>
              <a:xfrm>
                <a:off x="739716" y="512268"/>
                <a:ext cx="4052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36" y="0"/>
                    </a:moveTo>
                    <a:lnTo>
                      <a:pt x="17918" y="0"/>
                    </a:lnTo>
                    <a:cubicBezTo>
                      <a:pt x="20127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127" y="21600"/>
                      <a:pt x="17918" y="21600"/>
                    </a:cubicBezTo>
                    <a:lnTo>
                      <a:pt x="3436" y="21600"/>
                    </a:lnTo>
                    <a:cubicBezTo>
                      <a:pt x="1473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473" y="0"/>
                      <a:pt x="343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8" name="Shape 1185"/>
              <p:cNvSpPr/>
              <p:nvPr/>
            </p:nvSpPr>
            <p:spPr>
              <a:xfrm>
                <a:off x="688489" y="512268"/>
                <a:ext cx="40512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16" y="0"/>
                    </a:moveTo>
                    <a:lnTo>
                      <a:pt x="18084" y="0"/>
                    </a:lnTo>
                    <a:cubicBezTo>
                      <a:pt x="20344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344" y="21600"/>
                      <a:pt x="18084" y="21600"/>
                    </a:cubicBezTo>
                    <a:lnTo>
                      <a:pt x="3516" y="21600"/>
                    </a:lnTo>
                    <a:cubicBezTo>
                      <a:pt x="1507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507" y="0"/>
                      <a:pt x="351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9" name="Shape 1186"/>
              <p:cNvSpPr/>
              <p:nvPr/>
            </p:nvSpPr>
            <p:spPr>
              <a:xfrm>
                <a:off x="637262" y="512268"/>
                <a:ext cx="40517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76" y="0"/>
                    </a:moveTo>
                    <a:lnTo>
                      <a:pt x="18124" y="0"/>
                    </a:lnTo>
                    <a:cubicBezTo>
                      <a:pt x="20359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359" y="21600"/>
                      <a:pt x="18124" y="21600"/>
                    </a:cubicBezTo>
                    <a:lnTo>
                      <a:pt x="3476" y="21600"/>
                    </a:lnTo>
                    <a:cubicBezTo>
                      <a:pt x="1490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490" y="0"/>
                      <a:pt x="347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" name="Shape 1187"/>
              <p:cNvSpPr/>
              <p:nvPr/>
            </p:nvSpPr>
            <p:spPr>
              <a:xfrm>
                <a:off x="586035" y="512268"/>
                <a:ext cx="40517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76" y="0"/>
                    </a:moveTo>
                    <a:lnTo>
                      <a:pt x="18124" y="0"/>
                    </a:lnTo>
                    <a:cubicBezTo>
                      <a:pt x="20359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359" y="21600"/>
                      <a:pt x="18124" y="21600"/>
                    </a:cubicBezTo>
                    <a:lnTo>
                      <a:pt x="3476" y="21600"/>
                    </a:lnTo>
                    <a:cubicBezTo>
                      <a:pt x="1490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490" y="0"/>
                      <a:pt x="347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1" name="Shape 1188"/>
              <p:cNvSpPr/>
              <p:nvPr/>
            </p:nvSpPr>
            <p:spPr>
              <a:xfrm>
                <a:off x="534808" y="512268"/>
                <a:ext cx="40517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76" y="0"/>
                    </a:moveTo>
                    <a:lnTo>
                      <a:pt x="18124" y="0"/>
                    </a:lnTo>
                    <a:cubicBezTo>
                      <a:pt x="20359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359" y="21600"/>
                      <a:pt x="18124" y="21600"/>
                    </a:cubicBezTo>
                    <a:lnTo>
                      <a:pt x="3476" y="21600"/>
                    </a:lnTo>
                    <a:cubicBezTo>
                      <a:pt x="1490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986" y="0"/>
                      <a:pt x="347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2" name="Shape 1189"/>
              <p:cNvSpPr/>
              <p:nvPr/>
            </p:nvSpPr>
            <p:spPr>
              <a:xfrm>
                <a:off x="483582" y="512268"/>
                <a:ext cx="40516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76" y="0"/>
                    </a:moveTo>
                    <a:lnTo>
                      <a:pt x="18124" y="0"/>
                    </a:lnTo>
                    <a:cubicBezTo>
                      <a:pt x="20359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359" y="21600"/>
                      <a:pt x="18124" y="21600"/>
                    </a:cubicBezTo>
                    <a:lnTo>
                      <a:pt x="3476" y="21600"/>
                    </a:lnTo>
                    <a:cubicBezTo>
                      <a:pt x="1490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986" y="0"/>
                      <a:pt x="347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3" name="Shape 1190"/>
              <p:cNvSpPr/>
              <p:nvPr/>
            </p:nvSpPr>
            <p:spPr>
              <a:xfrm>
                <a:off x="432355" y="512268"/>
                <a:ext cx="40516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76" y="0"/>
                    </a:moveTo>
                    <a:lnTo>
                      <a:pt x="18124" y="0"/>
                    </a:lnTo>
                    <a:cubicBezTo>
                      <a:pt x="20359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359" y="21600"/>
                      <a:pt x="18124" y="21600"/>
                    </a:cubicBezTo>
                    <a:lnTo>
                      <a:pt x="3476" y="21600"/>
                    </a:lnTo>
                    <a:cubicBezTo>
                      <a:pt x="1490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490" y="0"/>
                      <a:pt x="347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4" name="Shape 1191"/>
              <p:cNvSpPr/>
              <p:nvPr/>
            </p:nvSpPr>
            <p:spPr>
              <a:xfrm>
                <a:off x="374980" y="512268"/>
                <a:ext cx="42574" cy="3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52" y="0"/>
                    </a:moveTo>
                    <a:lnTo>
                      <a:pt x="18348" y="0"/>
                    </a:lnTo>
                    <a:cubicBezTo>
                      <a:pt x="20206" y="0"/>
                      <a:pt x="21600" y="1641"/>
                      <a:pt x="21600" y="4101"/>
                    </a:cubicBezTo>
                    <a:lnTo>
                      <a:pt x="21600" y="17772"/>
                    </a:lnTo>
                    <a:cubicBezTo>
                      <a:pt x="21600" y="20233"/>
                      <a:pt x="20206" y="21600"/>
                      <a:pt x="18348" y="21600"/>
                    </a:cubicBezTo>
                    <a:lnTo>
                      <a:pt x="3252" y="21600"/>
                    </a:lnTo>
                    <a:cubicBezTo>
                      <a:pt x="1161" y="21600"/>
                      <a:pt x="0" y="20233"/>
                      <a:pt x="0" y="17772"/>
                    </a:cubicBezTo>
                    <a:lnTo>
                      <a:pt x="0" y="4101"/>
                    </a:lnTo>
                    <a:cubicBezTo>
                      <a:pt x="0" y="1641"/>
                      <a:pt x="1161" y="0"/>
                      <a:pt x="3252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5" name="Shape 1192"/>
              <p:cNvSpPr/>
              <p:nvPr/>
            </p:nvSpPr>
            <p:spPr>
              <a:xfrm>
                <a:off x="1042979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510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510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858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6" name="Shape 1193"/>
              <p:cNvSpPr/>
              <p:nvPr/>
            </p:nvSpPr>
            <p:spPr>
              <a:xfrm>
                <a:off x="987654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2090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" name="Shape 1194"/>
              <p:cNvSpPr/>
              <p:nvPr/>
            </p:nvSpPr>
            <p:spPr>
              <a:xfrm>
                <a:off x="932329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858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8" name="Shape 1195"/>
              <p:cNvSpPr/>
              <p:nvPr/>
            </p:nvSpPr>
            <p:spPr>
              <a:xfrm>
                <a:off x="877004" y="557348"/>
                <a:ext cx="44606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06" y="0"/>
                    </a:moveTo>
                    <a:lnTo>
                      <a:pt x="17694" y="0"/>
                    </a:lnTo>
                    <a:cubicBezTo>
                      <a:pt x="1953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532" y="21600"/>
                      <a:pt x="17694" y="21600"/>
                    </a:cubicBezTo>
                    <a:lnTo>
                      <a:pt x="3906" y="21600"/>
                    </a:lnTo>
                    <a:cubicBezTo>
                      <a:pt x="2068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2068" y="0"/>
                      <a:pt x="390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9" name="Shape 1196"/>
              <p:cNvSpPr/>
              <p:nvPr/>
            </p:nvSpPr>
            <p:spPr>
              <a:xfrm>
                <a:off x="821679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2090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0" name="Shape 1197"/>
              <p:cNvSpPr/>
              <p:nvPr/>
            </p:nvSpPr>
            <p:spPr>
              <a:xfrm>
                <a:off x="766354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16" y="0"/>
                    </a:moveTo>
                    <a:lnTo>
                      <a:pt x="17652" y="0"/>
                    </a:lnTo>
                    <a:cubicBezTo>
                      <a:pt x="19510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510" y="21600"/>
                      <a:pt x="17652" y="21600"/>
                    </a:cubicBezTo>
                    <a:lnTo>
                      <a:pt x="3716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858" y="0"/>
                      <a:pt x="371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1" name="Shape 1198"/>
              <p:cNvSpPr/>
              <p:nvPr/>
            </p:nvSpPr>
            <p:spPr>
              <a:xfrm>
                <a:off x="708980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697" y="1711"/>
                      <a:pt x="2090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2" name="Shape 1199"/>
              <p:cNvSpPr/>
              <p:nvPr/>
            </p:nvSpPr>
            <p:spPr>
              <a:xfrm>
                <a:off x="655704" y="557348"/>
                <a:ext cx="42573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510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510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858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3" name="Shape 1200"/>
              <p:cNvSpPr/>
              <p:nvPr/>
            </p:nvSpPr>
            <p:spPr>
              <a:xfrm>
                <a:off x="600379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394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4" name="Shape 1201"/>
              <p:cNvSpPr/>
              <p:nvPr/>
            </p:nvSpPr>
            <p:spPr>
              <a:xfrm>
                <a:off x="543005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510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510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858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5" name="Shape 1202"/>
              <p:cNvSpPr/>
              <p:nvPr/>
            </p:nvSpPr>
            <p:spPr>
              <a:xfrm>
                <a:off x="487680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2090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394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6" name="Shape 1203"/>
              <p:cNvSpPr/>
              <p:nvPr/>
            </p:nvSpPr>
            <p:spPr>
              <a:xfrm>
                <a:off x="432355" y="557348"/>
                <a:ext cx="42573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858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7" name="Shape 1204"/>
              <p:cNvSpPr/>
              <p:nvPr/>
            </p:nvSpPr>
            <p:spPr>
              <a:xfrm>
                <a:off x="374980" y="557348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510" y="0"/>
                      <a:pt x="21600" y="1711"/>
                      <a:pt x="21600" y="3422"/>
                    </a:cubicBezTo>
                    <a:lnTo>
                      <a:pt x="21600" y="17964"/>
                    </a:lnTo>
                    <a:cubicBezTo>
                      <a:pt x="21600" y="19889"/>
                      <a:pt x="19510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422"/>
                    </a:lnTo>
                    <a:cubicBezTo>
                      <a:pt x="0" y="1711"/>
                      <a:pt x="1858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8" name="Shape 1205"/>
              <p:cNvSpPr/>
              <p:nvPr/>
            </p:nvSpPr>
            <p:spPr>
              <a:xfrm>
                <a:off x="376087" y="610624"/>
                <a:ext cx="74242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3" h="21600" extrusionOk="0">
                    <a:moveTo>
                      <a:pt x="2232" y="0"/>
                    </a:moveTo>
                    <a:lnTo>
                      <a:pt x="19002" y="0"/>
                    </a:lnTo>
                    <a:cubicBezTo>
                      <a:pt x="20076" y="0"/>
                      <a:pt x="21283" y="1964"/>
                      <a:pt x="21283" y="3709"/>
                    </a:cubicBezTo>
                    <a:lnTo>
                      <a:pt x="21283" y="17891"/>
                    </a:lnTo>
                    <a:cubicBezTo>
                      <a:pt x="21283" y="19636"/>
                      <a:pt x="20076" y="21600"/>
                      <a:pt x="19002" y="21600"/>
                    </a:cubicBezTo>
                    <a:lnTo>
                      <a:pt x="2232" y="21600"/>
                    </a:lnTo>
                    <a:cubicBezTo>
                      <a:pt x="1159" y="21600"/>
                      <a:pt x="85" y="19636"/>
                      <a:pt x="85" y="17891"/>
                    </a:cubicBezTo>
                    <a:lnTo>
                      <a:pt x="85" y="3709"/>
                    </a:lnTo>
                    <a:cubicBezTo>
                      <a:pt x="-317" y="1964"/>
                      <a:pt x="756" y="0"/>
                      <a:pt x="2232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9" name="Shape 1206"/>
              <p:cNvSpPr/>
              <p:nvPr/>
            </p:nvSpPr>
            <p:spPr>
              <a:xfrm>
                <a:off x="376087" y="665949"/>
                <a:ext cx="84488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1" h="21600" extrusionOk="0">
                    <a:moveTo>
                      <a:pt x="1964" y="0"/>
                    </a:moveTo>
                    <a:lnTo>
                      <a:pt x="19314" y="0"/>
                    </a:lnTo>
                    <a:cubicBezTo>
                      <a:pt x="20377" y="0"/>
                      <a:pt x="21321" y="1763"/>
                      <a:pt x="21321" y="3747"/>
                    </a:cubicBezTo>
                    <a:lnTo>
                      <a:pt x="21321" y="17853"/>
                    </a:lnTo>
                    <a:cubicBezTo>
                      <a:pt x="21321" y="19837"/>
                      <a:pt x="20377" y="21600"/>
                      <a:pt x="19314" y="21600"/>
                    </a:cubicBezTo>
                    <a:lnTo>
                      <a:pt x="1964" y="21600"/>
                    </a:lnTo>
                    <a:cubicBezTo>
                      <a:pt x="1019" y="21600"/>
                      <a:pt x="75" y="19837"/>
                      <a:pt x="75" y="17853"/>
                    </a:cubicBezTo>
                    <a:lnTo>
                      <a:pt x="75" y="3747"/>
                    </a:lnTo>
                    <a:cubicBezTo>
                      <a:pt x="-279" y="1102"/>
                      <a:pt x="665" y="0"/>
                      <a:pt x="1964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0" name="Shape 1207"/>
              <p:cNvSpPr/>
              <p:nvPr/>
            </p:nvSpPr>
            <p:spPr>
              <a:xfrm>
                <a:off x="376070" y="721274"/>
                <a:ext cx="113199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4" h="21600" extrusionOk="0">
                    <a:moveTo>
                      <a:pt x="1449" y="0"/>
                    </a:moveTo>
                    <a:lnTo>
                      <a:pt x="19913" y="0"/>
                    </a:lnTo>
                    <a:cubicBezTo>
                      <a:pt x="20697" y="0"/>
                      <a:pt x="21394" y="1964"/>
                      <a:pt x="21394" y="3709"/>
                    </a:cubicBezTo>
                    <a:lnTo>
                      <a:pt x="21394" y="17891"/>
                    </a:lnTo>
                    <a:cubicBezTo>
                      <a:pt x="21394" y="19855"/>
                      <a:pt x="20697" y="21600"/>
                      <a:pt x="19913" y="21600"/>
                    </a:cubicBezTo>
                    <a:lnTo>
                      <a:pt x="1449" y="21600"/>
                    </a:lnTo>
                    <a:cubicBezTo>
                      <a:pt x="752" y="21600"/>
                      <a:pt x="55" y="19855"/>
                      <a:pt x="55" y="17891"/>
                    </a:cubicBezTo>
                    <a:lnTo>
                      <a:pt x="55" y="3709"/>
                    </a:lnTo>
                    <a:cubicBezTo>
                      <a:pt x="-206" y="1964"/>
                      <a:pt x="491" y="0"/>
                      <a:pt x="1449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1" name="Shape 1208"/>
              <p:cNvSpPr/>
              <p:nvPr/>
            </p:nvSpPr>
            <p:spPr>
              <a:xfrm>
                <a:off x="376066" y="774550"/>
                <a:ext cx="55831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8" h="21600" extrusionOk="0">
                    <a:moveTo>
                      <a:pt x="2898" y="0"/>
                    </a:moveTo>
                    <a:lnTo>
                      <a:pt x="18227" y="0"/>
                    </a:lnTo>
                    <a:cubicBezTo>
                      <a:pt x="19620" y="0"/>
                      <a:pt x="21188" y="1745"/>
                      <a:pt x="21188" y="3709"/>
                    </a:cubicBezTo>
                    <a:lnTo>
                      <a:pt x="21188" y="17891"/>
                    </a:lnTo>
                    <a:cubicBezTo>
                      <a:pt x="21188" y="19636"/>
                      <a:pt x="19620" y="21600"/>
                      <a:pt x="18227" y="21600"/>
                    </a:cubicBezTo>
                    <a:lnTo>
                      <a:pt x="2898" y="21600"/>
                    </a:lnTo>
                    <a:cubicBezTo>
                      <a:pt x="1504" y="21600"/>
                      <a:pt x="111" y="19636"/>
                      <a:pt x="111" y="17891"/>
                    </a:cubicBezTo>
                    <a:lnTo>
                      <a:pt x="111" y="3709"/>
                    </a:lnTo>
                    <a:cubicBezTo>
                      <a:pt x="-412" y="1745"/>
                      <a:pt x="982" y="0"/>
                      <a:pt x="289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2" name="Shape 1209"/>
              <p:cNvSpPr/>
              <p:nvPr/>
            </p:nvSpPr>
            <p:spPr>
              <a:xfrm>
                <a:off x="455665" y="610624"/>
                <a:ext cx="43855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7" h="21600" extrusionOk="0">
                    <a:moveTo>
                      <a:pt x="3815" y="0"/>
                    </a:moveTo>
                    <a:lnTo>
                      <a:pt x="17700" y="0"/>
                    </a:lnTo>
                    <a:cubicBezTo>
                      <a:pt x="19464" y="0"/>
                      <a:pt x="21227" y="1964"/>
                      <a:pt x="21227" y="3709"/>
                    </a:cubicBezTo>
                    <a:lnTo>
                      <a:pt x="21227" y="17891"/>
                    </a:lnTo>
                    <a:cubicBezTo>
                      <a:pt x="21227" y="19636"/>
                      <a:pt x="19464" y="21600"/>
                      <a:pt x="17700" y="21600"/>
                    </a:cubicBezTo>
                    <a:lnTo>
                      <a:pt x="3815" y="21600"/>
                    </a:lnTo>
                    <a:cubicBezTo>
                      <a:pt x="2051" y="21600"/>
                      <a:pt x="68" y="19636"/>
                      <a:pt x="68" y="17891"/>
                    </a:cubicBezTo>
                    <a:lnTo>
                      <a:pt x="68" y="3709"/>
                    </a:lnTo>
                    <a:cubicBezTo>
                      <a:pt x="-373" y="1309"/>
                      <a:pt x="1390" y="0"/>
                      <a:pt x="381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3" name="Shape 1210"/>
              <p:cNvSpPr/>
              <p:nvPr/>
            </p:nvSpPr>
            <p:spPr>
              <a:xfrm>
                <a:off x="512269" y="61062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575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575" y="21600"/>
                      <a:pt x="17775" y="21600"/>
                    </a:cubicBezTo>
                    <a:lnTo>
                      <a:pt x="3825" y="21600"/>
                    </a:lnTo>
                    <a:cubicBezTo>
                      <a:pt x="1800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309"/>
                      <a:pt x="180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4" name="Shape 1211"/>
              <p:cNvSpPr/>
              <p:nvPr/>
            </p:nvSpPr>
            <p:spPr>
              <a:xfrm>
                <a:off x="569643" y="61062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309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5" name="Shape 1212"/>
              <p:cNvSpPr/>
              <p:nvPr/>
            </p:nvSpPr>
            <p:spPr>
              <a:xfrm>
                <a:off x="627788" y="610624"/>
                <a:ext cx="43854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7" h="21600" extrusionOk="0">
                    <a:moveTo>
                      <a:pt x="3815" y="0"/>
                    </a:moveTo>
                    <a:lnTo>
                      <a:pt x="17480" y="0"/>
                    </a:lnTo>
                    <a:cubicBezTo>
                      <a:pt x="19464" y="0"/>
                      <a:pt x="21227" y="1964"/>
                      <a:pt x="21227" y="3709"/>
                    </a:cubicBezTo>
                    <a:lnTo>
                      <a:pt x="21227" y="17891"/>
                    </a:lnTo>
                    <a:cubicBezTo>
                      <a:pt x="21227" y="19636"/>
                      <a:pt x="19464" y="21600"/>
                      <a:pt x="17480" y="21600"/>
                    </a:cubicBezTo>
                    <a:lnTo>
                      <a:pt x="3815" y="21600"/>
                    </a:lnTo>
                    <a:cubicBezTo>
                      <a:pt x="2051" y="21600"/>
                      <a:pt x="68" y="19636"/>
                      <a:pt x="68" y="17891"/>
                    </a:cubicBezTo>
                    <a:lnTo>
                      <a:pt x="68" y="3709"/>
                    </a:lnTo>
                    <a:cubicBezTo>
                      <a:pt x="-373" y="1309"/>
                      <a:pt x="1390" y="0"/>
                      <a:pt x="381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6" name="Shape 1213"/>
              <p:cNvSpPr/>
              <p:nvPr/>
            </p:nvSpPr>
            <p:spPr>
              <a:xfrm>
                <a:off x="683420" y="610624"/>
                <a:ext cx="43547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8" h="21600" extrusionOk="0">
                    <a:moveTo>
                      <a:pt x="3886" y="0"/>
                    </a:moveTo>
                    <a:lnTo>
                      <a:pt x="17331" y="0"/>
                    </a:lnTo>
                    <a:cubicBezTo>
                      <a:pt x="19094" y="0"/>
                      <a:pt x="21078" y="1964"/>
                      <a:pt x="21078" y="3709"/>
                    </a:cubicBezTo>
                    <a:lnTo>
                      <a:pt x="21078" y="17891"/>
                    </a:lnTo>
                    <a:cubicBezTo>
                      <a:pt x="21078" y="19636"/>
                      <a:pt x="19094" y="21600"/>
                      <a:pt x="17331" y="21600"/>
                    </a:cubicBezTo>
                    <a:lnTo>
                      <a:pt x="3886" y="21600"/>
                    </a:lnTo>
                    <a:cubicBezTo>
                      <a:pt x="1902" y="21600"/>
                      <a:pt x="139" y="19636"/>
                      <a:pt x="139" y="17891"/>
                    </a:cubicBezTo>
                    <a:lnTo>
                      <a:pt x="139" y="3709"/>
                    </a:lnTo>
                    <a:cubicBezTo>
                      <a:pt x="-522" y="1309"/>
                      <a:pt x="1241" y="0"/>
                      <a:pt x="3886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7" name="Shape 1214"/>
              <p:cNvSpPr/>
              <p:nvPr/>
            </p:nvSpPr>
            <p:spPr>
              <a:xfrm>
                <a:off x="739716" y="61062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309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8" name="Shape 1215"/>
              <p:cNvSpPr/>
              <p:nvPr/>
            </p:nvSpPr>
            <p:spPr>
              <a:xfrm>
                <a:off x="795041" y="61062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309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9" name="Shape 1216"/>
              <p:cNvSpPr/>
              <p:nvPr/>
            </p:nvSpPr>
            <p:spPr>
              <a:xfrm>
                <a:off x="853531" y="610624"/>
                <a:ext cx="45543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3" h="21600" extrusionOk="0">
                    <a:moveTo>
                      <a:pt x="3847" y="0"/>
                    </a:moveTo>
                    <a:lnTo>
                      <a:pt x="17374" y="0"/>
                    </a:lnTo>
                    <a:cubicBezTo>
                      <a:pt x="19119" y="0"/>
                      <a:pt x="21083" y="1964"/>
                      <a:pt x="21083" y="3709"/>
                    </a:cubicBezTo>
                    <a:lnTo>
                      <a:pt x="21083" y="17891"/>
                    </a:lnTo>
                    <a:cubicBezTo>
                      <a:pt x="21083" y="19636"/>
                      <a:pt x="19119" y="21600"/>
                      <a:pt x="17374" y="21600"/>
                    </a:cubicBezTo>
                    <a:lnTo>
                      <a:pt x="3847" y="21600"/>
                    </a:lnTo>
                    <a:cubicBezTo>
                      <a:pt x="1883" y="21600"/>
                      <a:pt x="138" y="19636"/>
                      <a:pt x="138" y="17891"/>
                    </a:cubicBezTo>
                    <a:lnTo>
                      <a:pt x="138" y="3709"/>
                    </a:lnTo>
                    <a:cubicBezTo>
                      <a:pt x="-517" y="1309"/>
                      <a:pt x="1228" y="0"/>
                      <a:pt x="384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0" name="Shape 1217"/>
              <p:cNvSpPr/>
              <p:nvPr/>
            </p:nvSpPr>
            <p:spPr>
              <a:xfrm>
                <a:off x="909789" y="61062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575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575" y="21600"/>
                      <a:pt x="17775" y="21600"/>
                    </a:cubicBezTo>
                    <a:lnTo>
                      <a:pt x="3825" y="21600"/>
                    </a:lnTo>
                    <a:cubicBezTo>
                      <a:pt x="1800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309"/>
                      <a:pt x="135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1" name="Shape 1218"/>
              <p:cNvSpPr/>
              <p:nvPr/>
            </p:nvSpPr>
            <p:spPr>
              <a:xfrm>
                <a:off x="967164" y="61062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309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2" name="Shape 1219"/>
              <p:cNvSpPr/>
              <p:nvPr/>
            </p:nvSpPr>
            <p:spPr>
              <a:xfrm>
                <a:off x="1022488" y="61062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575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575" y="21600"/>
                      <a:pt x="17775" y="21600"/>
                    </a:cubicBezTo>
                    <a:lnTo>
                      <a:pt x="3825" y="21600"/>
                    </a:lnTo>
                    <a:cubicBezTo>
                      <a:pt x="1800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309"/>
                      <a:pt x="180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3" name="Shape 1220"/>
              <p:cNvSpPr/>
              <p:nvPr/>
            </p:nvSpPr>
            <p:spPr>
              <a:xfrm>
                <a:off x="1080978" y="610624"/>
                <a:ext cx="45543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3" h="21600" extrusionOk="0">
                    <a:moveTo>
                      <a:pt x="3847" y="0"/>
                    </a:moveTo>
                    <a:lnTo>
                      <a:pt x="17374" y="0"/>
                    </a:lnTo>
                    <a:cubicBezTo>
                      <a:pt x="19119" y="0"/>
                      <a:pt x="21083" y="1964"/>
                      <a:pt x="21083" y="3709"/>
                    </a:cubicBezTo>
                    <a:lnTo>
                      <a:pt x="21083" y="17891"/>
                    </a:lnTo>
                    <a:cubicBezTo>
                      <a:pt x="21083" y="19636"/>
                      <a:pt x="19119" y="21600"/>
                      <a:pt x="17374" y="21600"/>
                    </a:cubicBezTo>
                    <a:lnTo>
                      <a:pt x="3847" y="21600"/>
                    </a:lnTo>
                    <a:cubicBezTo>
                      <a:pt x="1883" y="21600"/>
                      <a:pt x="138" y="19636"/>
                      <a:pt x="138" y="17891"/>
                    </a:cubicBezTo>
                    <a:lnTo>
                      <a:pt x="138" y="3709"/>
                    </a:lnTo>
                    <a:cubicBezTo>
                      <a:pt x="-517" y="1309"/>
                      <a:pt x="1228" y="0"/>
                      <a:pt x="384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4" name="Shape 1221"/>
              <p:cNvSpPr/>
              <p:nvPr/>
            </p:nvSpPr>
            <p:spPr>
              <a:xfrm>
                <a:off x="472058" y="665949"/>
                <a:ext cx="43854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7" h="21600" extrusionOk="0">
                    <a:moveTo>
                      <a:pt x="3815" y="0"/>
                    </a:moveTo>
                    <a:lnTo>
                      <a:pt x="17480" y="0"/>
                    </a:lnTo>
                    <a:cubicBezTo>
                      <a:pt x="19464" y="0"/>
                      <a:pt x="21227" y="1763"/>
                      <a:pt x="21227" y="3747"/>
                    </a:cubicBezTo>
                    <a:lnTo>
                      <a:pt x="21227" y="17853"/>
                    </a:lnTo>
                    <a:cubicBezTo>
                      <a:pt x="21227" y="19837"/>
                      <a:pt x="19464" y="21600"/>
                      <a:pt x="17480" y="21600"/>
                    </a:cubicBezTo>
                    <a:lnTo>
                      <a:pt x="3815" y="21600"/>
                    </a:lnTo>
                    <a:cubicBezTo>
                      <a:pt x="2051" y="21600"/>
                      <a:pt x="68" y="19837"/>
                      <a:pt x="68" y="17853"/>
                    </a:cubicBezTo>
                    <a:lnTo>
                      <a:pt x="68" y="3747"/>
                    </a:lnTo>
                    <a:cubicBezTo>
                      <a:pt x="-373" y="1102"/>
                      <a:pt x="1390" y="0"/>
                      <a:pt x="381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5" name="Shape 1222"/>
              <p:cNvSpPr/>
              <p:nvPr/>
            </p:nvSpPr>
            <p:spPr>
              <a:xfrm>
                <a:off x="528661" y="665949"/>
                <a:ext cx="44616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575" y="0"/>
                      <a:pt x="21600" y="1763"/>
                      <a:pt x="21600" y="3747"/>
                    </a:cubicBezTo>
                    <a:lnTo>
                      <a:pt x="21600" y="17853"/>
                    </a:lnTo>
                    <a:cubicBezTo>
                      <a:pt x="21600" y="19837"/>
                      <a:pt x="19575" y="21600"/>
                      <a:pt x="17775" y="21600"/>
                    </a:cubicBezTo>
                    <a:lnTo>
                      <a:pt x="3825" y="21600"/>
                    </a:lnTo>
                    <a:cubicBezTo>
                      <a:pt x="1800" y="21600"/>
                      <a:pt x="0" y="19837"/>
                      <a:pt x="0" y="17853"/>
                    </a:cubicBezTo>
                    <a:lnTo>
                      <a:pt x="0" y="3747"/>
                    </a:lnTo>
                    <a:cubicBezTo>
                      <a:pt x="0" y="1102"/>
                      <a:pt x="180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6" name="Shape 1223"/>
              <p:cNvSpPr/>
              <p:nvPr/>
            </p:nvSpPr>
            <p:spPr>
              <a:xfrm>
                <a:off x="586035" y="665949"/>
                <a:ext cx="44616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763"/>
                      <a:pt x="21600" y="3747"/>
                    </a:cubicBezTo>
                    <a:lnTo>
                      <a:pt x="21600" y="17853"/>
                    </a:lnTo>
                    <a:cubicBezTo>
                      <a:pt x="21600" y="19837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837"/>
                      <a:pt x="0" y="17853"/>
                    </a:cubicBezTo>
                    <a:lnTo>
                      <a:pt x="0" y="3747"/>
                    </a:lnTo>
                    <a:cubicBezTo>
                      <a:pt x="0" y="1102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7" name="Shape 1224"/>
              <p:cNvSpPr/>
              <p:nvPr/>
            </p:nvSpPr>
            <p:spPr>
              <a:xfrm>
                <a:off x="642499" y="665949"/>
                <a:ext cx="45520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3" h="21600" extrusionOk="0">
                    <a:moveTo>
                      <a:pt x="3837" y="0"/>
                    </a:moveTo>
                    <a:lnTo>
                      <a:pt x="17364" y="0"/>
                    </a:lnTo>
                    <a:cubicBezTo>
                      <a:pt x="19328" y="0"/>
                      <a:pt x="21073" y="1763"/>
                      <a:pt x="21073" y="3747"/>
                    </a:cubicBezTo>
                    <a:lnTo>
                      <a:pt x="21073" y="17853"/>
                    </a:lnTo>
                    <a:cubicBezTo>
                      <a:pt x="21073" y="19837"/>
                      <a:pt x="19328" y="21600"/>
                      <a:pt x="17364" y="21600"/>
                    </a:cubicBezTo>
                    <a:lnTo>
                      <a:pt x="3837" y="21600"/>
                    </a:lnTo>
                    <a:cubicBezTo>
                      <a:pt x="2091" y="21600"/>
                      <a:pt x="128" y="19837"/>
                      <a:pt x="128" y="17853"/>
                    </a:cubicBezTo>
                    <a:lnTo>
                      <a:pt x="128" y="3747"/>
                    </a:lnTo>
                    <a:cubicBezTo>
                      <a:pt x="-527" y="1102"/>
                      <a:pt x="1437" y="0"/>
                      <a:pt x="383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8" name="Shape 1225"/>
              <p:cNvSpPr/>
              <p:nvPr/>
            </p:nvSpPr>
            <p:spPr>
              <a:xfrm>
                <a:off x="699785" y="665949"/>
                <a:ext cx="43574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1" h="21600" extrusionOk="0">
                    <a:moveTo>
                      <a:pt x="3679" y="0"/>
                    </a:moveTo>
                    <a:lnTo>
                      <a:pt x="17344" y="0"/>
                    </a:lnTo>
                    <a:cubicBezTo>
                      <a:pt x="19107" y="0"/>
                      <a:pt x="21091" y="1763"/>
                      <a:pt x="21091" y="3747"/>
                    </a:cubicBezTo>
                    <a:lnTo>
                      <a:pt x="21091" y="17853"/>
                    </a:lnTo>
                    <a:cubicBezTo>
                      <a:pt x="21091" y="19837"/>
                      <a:pt x="19107" y="21600"/>
                      <a:pt x="17344" y="21600"/>
                    </a:cubicBezTo>
                    <a:lnTo>
                      <a:pt x="3679" y="21600"/>
                    </a:lnTo>
                    <a:cubicBezTo>
                      <a:pt x="1695" y="21600"/>
                      <a:pt x="152" y="19837"/>
                      <a:pt x="152" y="17853"/>
                    </a:cubicBezTo>
                    <a:lnTo>
                      <a:pt x="152" y="3747"/>
                    </a:lnTo>
                    <a:cubicBezTo>
                      <a:pt x="-509" y="1102"/>
                      <a:pt x="1034" y="0"/>
                      <a:pt x="3679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9" name="Shape 1226"/>
              <p:cNvSpPr/>
              <p:nvPr/>
            </p:nvSpPr>
            <p:spPr>
              <a:xfrm>
                <a:off x="756108" y="665949"/>
                <a:ext cx="44616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575" y="0"/>
                      <a:pt x="21600" y="1763"/>
                      <a:pt x="21600" y="3747"/>
                    </a:cubicBezTo>
                    <a:lnTo>
                      <a:pt x="21600" y="17853"/>
                    </a:lnTo>
                    <a:cubicBezTo>
                      <a:pt x="21600" y="19837"/>
                      <a:pt x="19575" y="21600"/>
                      <a:pt x="17775" y="21600"/>
                    </a:cubicBezTo>
                    <a:lnTo>
                      <a:pt x="3825" y="21600"/>
                    </a:lnTo>
                    <a:cubicBezTo>
                      <a:pt x="1800" y="21600"/>
                      <a:pt x="0" y="19837"/>
                      <a:pt x="0" y="17853"/>
                    </a:cubicBezTo>
                    <a:lnTo>
                      <a:pt x="0" y="3747"/>
                    </a:lnTo>
                    <a:cubicBezTo>
                      <a:pt x="0" y="1102"/>
                      <a:pt x="180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0" name="Shape 1227"/>
              <p:cNvSpPr/>
              <p:nvPr/>
            </p:nvSpPr>
            <p:spPr>
              <a:xfrm>
                <a:off x="811434" y="665949"/>
                <a:ext cx="44616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763"/>
                      <a:pt x="21600" y="3747"/>
                    </a:cubicBezTo>
                    <a:lnTo>
                      <a:pt x="21600" y="17853"/>
                    </a:lnTo>
                    <a:cubicBezTo>
                      <a:pt x="21600" y="19837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837"/>
                      <a:pt x="0" y="17853"/>
                    </a:cubicBezTo>
                    <a:lnTo>
                      <a:pt x="0" y="3747"/>
                    </a:lnTo>
                    <a:cubicBezTo>
                      <a:pt x="0" y="1102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1" name="Shape 1228"/>
              <p:cNvSpPr/>
              <p:nvPr/>
            </p:nvSpPr>
            <p:spPr>
              <a:xfrm>
                <a:off x="869579" y="665949"/>
                <a:ext cx="43855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7" h="21600" extrusionOk="0">
                    <a:moveTo>
                      <a:pt x="3815" y="0"/>
                    </a:moveTo>
                    <a:lnTo>
                      <a:pt x="17480" y="0"/>
                    </a:lnTo>
                    <a:cubicBezTo>
                      <a:pt x="19464" y="0"/>
                      <a:pt x="21227" y="1763"/>
                      <a:pt x="21227" y="3747"/>
                    </a:cubicBezTo>
                    <a:lnTo>
                      <a:pt x="21227" y="17853"/>
                    </a:lnTo>
                    <a:cubicBezTo>
                      <a:pt x="21227" y="19837"/>
                      <a:pt x="19464" y="21600"/>
                      <a:pt x="17480" y="21600"/>
                    </a:cubicBezTo>
                    <a:lnTo>
                      <a:pt x="3815" y="21600"/>
                    </a:lnTo>
                    <a:cubicBezTo>
                      <a:pt x="2051" y="21600"/>
                      <a:pt x="68" y="19837"/>
                      <a:pt x="68" y="17853"/>
                    </a:cubicBezTo>
                    <a:lnTo>
                      <a:pt x="68" y="3747"/>
                    </a:lnTo>
                    <a:cubicBezTo>
                      <a:pt x="-373" y="1102"/>
                      <a:pt x="1390" y="0"/>
                      <a:pt x="381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2" name="Shape 1229"/>
              <p:cNvSpPr/>
              <p:nvPr/>
            </p:nvSpPr>
            <p:spPr>
              <a:xfrm>
                <a:off x="925248" y="665949"/>
                <a:ext cx="45543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3" h="21600" extrusionOk="0">
                    <a:moveTo>
                      <a:pt x="3847" y="0"/>
                    </a:moveTo>
                    <a:lnTo>
                      <a:pt x="17374" y="0"/>
                    </a:lnTo>
                    <a:cubicBezTo>
                      <a:pt x="19119" y="0"/>
                      <a:pt x="21083" y="1763"/>
                      <a:pt x="21083" y="3747"/>
                    </a:cubicBezTo>
                    <a:lnTo>
                      <a:pt x="21083" y="17853"/>
                    </a:lnTo>
                    <a:cubicBezTo>
                      <a:pt x="21083" y="19837"/>
                      <a:pt x="19119" y="21600"/>
                      <a:pt x="17374" y="21600"/>
                    </a:cubicBezTo>
                    <a:lnTo>
                      <a:pt x="3847" y="21600"/>
                    </a:lnTo>
                    <a:cubicBezTo>
                      <a:pt x="1883" y="21600"/>
                      <a:pt x="138" y="19837"/>
                      <a:pt x="138" y="17853"/>
                    </a:cubicBezTo>
                    <a:lnTo>
                      <a:pt x="138" y="3747"/>
                    </a:lnTo>
                    <a:cubicBezTo>
                      <a:pt x="-517" y="1102"/>
                      <a:pt x="1228" y="0"/>
                      <a:pt x="384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3" name="Shape 1230"/>
              <p:cNvSpPr/>
              <p:nvPr/>
            </p:nvSpPr>
            <p:spPr>
              <a:xfrm>
                <a:off x="981507" y="665949"/>
                <a:ext cx="44616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763"/>
                      <a:pt x="21600" y="3747"/>
                    </a:cubicBezTo>
                    <a:lnTo>
                      <a:pt x="21600" y="17853"/>
                    </a:lnTo>
                    <a:cubicBezTo>
                      <a:pt x="21600" y="19837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837"/>
                      <a:pt x="0" y="17853"/>
                    </a:cubicBezTo>
                    <a:lnTo>
                      <a:pt x="0" y="3747"/>
                    </a:lnTo>
                    <a:cubicBezTo>
                      <a:pt x="0" y="1102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4" name="Shape 1231"/>
              <p:cNvSpPr/>
              <p:nvPr/>
            </p:nvSpPr>
            <p:spPr>
              <a:xfrm>
                <a:off x="1038881" y="665949"/>
                <a:ext cx="44611" cy="44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38" y="0"/>
                    </a:moveTo>
                    <a:lnTo>
                      <a:pt x="17962" y="0"/>
                    </a:lnTo>
                    <a:cubicBezTo>
                      <a:pt x="19781" y="0"/>
                      <a:pt x="21600" y="1763"/>
                      <a:pt x="21600" y="3747"/>
                    </a:cubicBezTo>
                    <a:lnTo>
                      <a:pt x="21600" y="17853"/>
                    </a:lnTo>
                    <a:cubicBezTo>
                      <a:pt x="21600" y="19837"/>
                      <a:pt x="19781" y="21600"/>
                      <a:pt x="17962" y="21600"/>
                    </a:cubicBezTo>
                    <a:lnTo>
                      <a:pt x="3638" y="21600"/>
                    </a:lnTo>
                    <a:cubicBezTo>
                      <a:pt x="1819" y="21600"/>
                      <a:pt x="0" y="19837"/>
                      <a:pt x="0" y="17853"/>
                    </a:cubicBezTo>
                    <a:lnTo>
                      <a:pt x="0" y="3747"/>
                    </a:lnTo>
                    <a:cubicBezTo>
                      <a:pt x="0" y="1102"/>
                      <a:pt x="1819" y="0"/>
                      <a:pt x="363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5" name="Shape 1232"/>
              <p:cNvSpPr/>
              <p:nvPr/>
            </p:nvSpPr>
            <p:spPr>
              <a:xfrm>
                <a:off x="502023" y="72127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855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855"/>
                      <a:pt x="0" y="17891"/>
                    </a:cubicBezTo>
                    <a:lnTo>
                      <a:pt x="0" y="3709"/>
                    </a:lnTo>
                    <a:cubicBezTo>
                      <a:pt x="0" y="1964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6" name="Shape 1233"/>
              <p:cNvSpPr/>
              <p:nvPr/>
            </p:nvSpPr>
            <p:spPr>
              <a:xfrm>
                <a:off x="558464" y="721274"/>
                <a:ext cx="45543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3" h="21600" extrusionOk="0">
                    <a:moveTo>
                      <a:pt x="3847" y="0"/>
                    </a:moveTo>
                    <a:lnTo>
                      <a:pt x="17374" y="0"/>
                    </a:lnTo>
                    <a:cubicBezTo>
                      <a:pt x="19119" y="0"/>
                      <a:pt x="21083" y="1964"/>
                      <a:pt x="21083" y="3709"/>
                    </a:cubicBezTo>
                    <a:lnTo>
                      <a:pt x="21083" y="17891"/>
                    </a:lnTo>
                    <a:cubicBezTo>
                      <a:pt x="21083" y="19855"/>
                      <a:pt x="19119" y="21600"/>
                      <a:pt x="17374" y="21600"/>
                    </a:cubicBezTo>
                    <a:lnTo>
                      <a:pt x="3847" y="21600"/>
                    </a:lnTo>
                    <a:cubicBezTo>
                      <a:pt x="1883" y="21600"/>
                      <a:pt x="138" y="19855"/>
                      <a:pt x="138" y="17891"/>
                    </a:cubicBezTo>
                    <a:lnTo>
                      <a:pt x="138" y="3709"/>
                    </a:lnTo>
                    <a:cubicBezTo>
                      <a:pt x="-517" y="1964"/>
                      <a:pt x="1228" y="0"/>
                      <a:pt x="384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7" name="Shape 1234"/>
              <p:cNvSpPr/>
              <p:nvPr/>
            </p:nvSpPr>
            <p:spPr>
              <a:xfrm>
                <a:off x="614722" y="72127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575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855"/>
                      <a:pt x="19575" y="21600"/>
                      <a:pt x="17775" y="21600"/>
                    </a:cubicBezTo>
                    <a:lnTo>
                      <a:pt x="3825" y="21600"/>
                    </a:lnTo>
                    <a:cubicBezTo>
                      <a:pt x="1800" y="21600"/>
                      <a:pt x="0" y="19855"/>
                      <a:pt x="0" y="17891"/>
                    </a:cubicBezTo>
                    <a:lnTo>
                      <a:pt x="0" y="3709"/>
                    </a:lnTo>
                    <a:cubicBezTo>
                      <a:pt x="0" y="1964"/>
                      <a:pt x="180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8" name="Shape 1235"/>
              <p:cNvSpPr/>
              <p:nvPr/>
            </p:nvSpPr>
            <p:spPr>
              <a:xfrm>
                <a:off x="672096" y="721274"/>
                <a:ext cx="44612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65" y="0"/>
                    </a:moveTo>
                    <a:lnTo>
                      <a:pt x="17735" y="0"/>
                    </a:lnTo>
                    <a:cubicBezTo>
                      <a:pt x="19781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855"/>
                      <a:pt x="19781" y="21600"/>
                      <a:pt x="17735" y="21600"/>
                    </a:cubicBezTo>
                    <a:lnTo>
                      <a:pt x="3865" y="21600"/>
                    </a:lnTo>
                    <a:cubicBezTo>
                      <a:pt x="2046" y="21600"/>
                      <a:pt x="0" y="19855"/>
                      <a:pt x="0" y="17891"/>
                    </a:cubicBezTo>
                    <a:lnTo>
                      <a:pt x="0" y="3709"/>
                    </a:lnTo>
                    <a:cubicBezTo>
                      <a:pt x="0" y="1964"/>
                      <a:pt x="2046" y="0"/>
                      <a:pt x="386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9" name="Shape 1236"/>
              <p:cNvSpPr/>
              <p:nvPr/>
            </p:nvSpPr>
            <p:spPr>
              <a:xfrm>
                <a:off x="728192" y="721274"/>
                <a:ext cx="43855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7" h="21600" extrusionOk="0">
                    <a:moveTo>
                      <a:pt x="3815" y="0"/>
                    </a:moveTo>
                    <a:lnTo>
                      <a:pt x="17700" y="0"/>
                    </a:lnTo>
                    <a:cubicBezTo>
                      <a:pt x="19464" y="0"/>
                      <a:pt x="21227" y="1964"/>
                      <a:pt x="21227" y="3709"/>
                    </a:cubicBezTo>
                    <a:lnTo>
                      <a:pt x="21227" y="17891"/>
                    </a:lnTo>
                    <a:cubicBezTo>
                      <a:pt x="21227" y="19855"/>
                      <a:pt x="19464" y="21600"/>
                      <a:pt x="17700" y="21600"/>
                    </a:cubicBezTo>
                    <a:lnTo>
                      <a:pt x="3815" y="21600"/>
                    </a:lnTo>
                    <a:cubicBezTo>
                      <a:pt x="2051" y="21600"/>
                      <a:pt x="68" y="19855"/>
                      <a:pt x="68" y="17891"/>
                    </a:cubicBezTo>
                    <a:lnTo>
                      <a:pt x="68" y="3709"/>
                    </a:lnTo>
                    <a:cubicBezTo>
                      <a:pt x="-373" y="1964"/>
                      <a:pt x="1390" y="0"/>
                      <a:pt x="381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0" name="Shape 1237"/>
              <p:cNvSpPr/>
              <p:nvPr/>
            </p:nvSpPr>
            <p:spPr>
              <a:xfrm>
                <a:off x="785911" y="721274"/>
                <a:ext cx="45543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3" h="21600" extrusionOk="0">
                    <a:moveTo>
                      <a:pt x="3847" y="0"/>
                    </a:moveTo>
                    <a:lnTo>
                      <a:pt x="17374" y="0"/>
                    </a:lnTo>
                    <a:cubicBezTo>
                      <a:pt x="19119" y="0"/>
                      <a:pt x="21083" y="1964"/>
                      <a:pt x="21083" y="3709"/>
                    </a:cubicBezTo>
                    <a:lnTo>
                      <a:pt x="21083" y="17891"/>
                    </a:lnTo>
                    <a:cubicBezTo>
                      <a:pt x="21083" y="19855"/>
                      <a:pt x="19119" y="21600"/>
                      <a:pt x="17374" y="21600"/>
                    </a:cubicBezTo>
                    <a:lnTo>
                      <a:pt x="3847" y="21600"/>
                    </a:lnTo>
                    <a:cubicBezTo>
                      <a:pt x="1883" y="21600"/>
                      <a:pt x="138" y="19855"/>
                      <a:pt x="138" y="17891"/>
                    </a:cubicBezTo>
                    <a:lnTo>
                      <a:pt x="138" y="3709"/>
                    </a:lnTo>
                    <a:cubicBezTo>
                      <a:pt x="-517" y="1964"/>
                      <a:pt x="1228" y="0"/>
                      <a:pt x="384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1" name="Shape 1238"/>
              <p:cNvSpPr/>
              <p:nvPr/>
            </p:nvSpPr>
            <p:spPr>
              <a:xfrm>
                <a:off x="842170" y="72127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855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855"/>
                      <a:pt x="0" y="17891"/>
                    </a:cubicBezTo>
                    <a:lnTo>
                      <a:pt x="0" y="3709"/>
                    </a:lnTo>
                    <a:cubicBezTo>
                      <a:pt x="0" y="1964"/>
                      <a:pt x="135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2" name="Shape 1239"/>
              <p:cNvSpPr/>
              <p:nvPr/>
            </p:nvSpPr>
            <p:spPr>
              <a:xfrm>
                <a:off x="897495" y="721274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0" y="0"/>
                    </a:moveTo>
                    <a:lnTo>
                      <a:pt x="17775" y="0"/>
                    </a:lnTo>
                    <a:cubicBezTo>
                      <a:pt x="19575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855"/>
                      <a:pt x="19575" y="21600"/>
                      <a:pt x="17775" y="21600"/>
                    </a:cubicBezTo>
                    <a:lnTo>
                      <a:pt x="3600" y="21600"/>
                    </a:lnTo>
                    <a:cubicBezTo>
                      <a:pt x="1800" y="21600"/>
                      <a:pt x="0" y="19855"/>
                      <a:pt x="0" y="17891"/>
                    </a:cubicBezTo>
                    <a:lnTo>
                      <a:pt x="0" y="3709"/>
                    </a:lnTo>
                    <a:cubicBezTo>
                      <a:pt x="0" y="1964"/>
                      <a:pt x="1800" y="0"/>
                      <a:pt x="3600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3" name="Shape 1240"/>
              <p:cNvSpPr/>
              <p:nvPr/>
            </p:nvSpPr>
            <p:spPr>
              <a:xfrm>
                <a:off x="955985" y="721274"/>
                <a:ext cx="45542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3" h="21600" extrusionOk="0">
                    <a:moveTo>
                      <a:pt x="3847" y="0"/>
                    </a:moveTo>
                    <a:lnTo>
                      <a:pt x="17374" y="0"/>
                    </a:lnTo>
                    <a:cubicBezTo>
                      <a:pt x="19119" y="0"/>
                      <a:pt x="21083" y="1964"/>
                      <a:pt x="21083" y="3709"/>
                    </a:cubicBezTo>
                    <a:lnTo>
                      <a:pt x="21083" y="17891"/>
                    </a:lnTo>
                    <a:cubicBezTo>
                      <a:pt x="21083" y="19855"/>
                      <a:pt x="19119" y="21600"/>
                      <a:pt x="17374" y="21600"/>
                    </a:cubicBezTo>
                    <a:lnTo>
                      <a:pt x="3847" y="21600"/>
                    </a:lnTo>
                    <a:cubicBezTo>
                      <a:pt x="1883" y="21600"/>
                      <a:pt x="138" y="19855"/>
                      <a:pt x="138" y="17891"/>
                    </a:cubicBezTo>
                    <a:lnTo>
                      <a:pt x="138" y="3709"/>
                    </a:lnTo>
                    <a:cubicBezTo>
                      <a:pt x="-517" y="1964"/>
                      <a:pt x="1228" y="0"/>
                      <a:pt x="384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4" name="Shape 1241"/>
              <p:cNvSpPr/>
              <p:nvPr/>
            </p:nvSpPr>
            <p:spPr>
              <a:xfrm>
                <a:off x="1011332" y="721274"/>
                <a:ext cx="45520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3" h="21600" extrusionOk="0">
                    <a:moveTo>
                      <a:pt x="3837" y="0"/>
                    </a:moveTo>
                    <a:lnTo>
                      <a:pt x="17364" y="0"/>
                    </a:lnTo>
                    <a:cubicBezTo>
                      <a:pt x="19328" y="0"/>
                      <a:pt x="21073" y="1964"/>
                      <a:pt x="21073" y="3709"/>
                    </a:cubicBezTo>
                    <a:lnTo>
                      <a:pt x="21073" y="17891"/>
                    </a:lnTo>
                    <a:cubicBezTo>
                      <a:pt x="21073" y="19855"/>
                      <a:pt x="19328" y="21600"/>
                      <a:pt x="17364" y="21600"/>
                    </a:cubicBezTo>
                    <a:lnTo>
                      <a:pt x="3837" y="21600"/>
                    </a:lnTo>
                    <a:cubicBezTo>
                      <a:pt x="2091" y="21600"/>
                      <a:pt x="128" y="19855"/>
                      <a:pt x="128" y="17891"/>
                    </a:cubicBezTo>
                    <a:lnTo>
                      <a:pt x="128" y="3709"/>
                    </a:lnTo>
                    <a:cubicBezTo>
                      <a:pt x="-527" y="1964"/>
                      <a:pt x="1437" y="0"/>
                      <a:pt x="383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5" name="Shape 1242"/>
              <p:cNvSpPr/>
              <p:nvPr/>
            </p:nvSpPr>
            <p:spPr>
              <a:xfrm>
                <a:off x="1067568" y="721274"/>
                <a:ext cx="69209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48" y="0"/>
                    </a:moveTo>
                    <a:lnTo>
                      <a:pt x="19152" y="0"/>
                    </a:lnTo>
                    <a:cubicBezTo>
                      <a:pt x="20448" y="0"/>
                      <a:pt x="21600" y="1964"/>
                      <a:pt x="21600" y="3709"/>
                    </a:cubicBezTo>
                    <a:lnTo>
                      <a:pt x="21600" y="17891"/>
                    </a:lnTo>
                    <a:cubicBezTo>
                      <a:pt x="21600" y="19855"/>
                      <a:pt x="20448" y="21600"/>
                      <a:pt x="19152" y="21600"/>
                    </a:cubicBezTo>
                    <a:lnTo>
                      <a:pt x="2448" y="21600"/>
                    </a:lnTo>
                    <a:cubicBezTo>
                      <a:pt x="1296" y="21600"/>
                      <a:pt x="0" y="19855"/>
                      <a:pt x="0" y="17891"/>
                    </a:cubicBezTo>
                    <a:lnTo>
                      <a:pt x="0" y="3709"/>
                    </a:lnTo>
                    <a:cubicBezTo>
                      <a:pt x="0" y="1964"/>
                      <a:pt x="1296" y="0"/>
                      <a:pt x="24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6" name="Shape 1243"/>
              <p:cNvSpPr/>
              <p:nvPr/>
            </p:nvSpPr>
            <p:spPr>
              <a:xfrm>
                <a:off x="442600" y="774550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745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745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7" name="Shape 1244"/>
              <p:cNvSpPr/>
              <p:nvPr/>
            </p:nvSpPr>
            <p:spPr>
              <a:xfrm>
                <a:off x="500745" y="774550"/>
                <a:ext cx="43854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7" h="21600" extrusionOk="0">
                    <a:moveTo>
                      <a:pt x="3815" y="0"/>
                    </a:moveTo>
                    <a:lnTo>
                      <a:pt x="17480" y="0"/>
                    </a:lnTo>
                    <a:cubicBezTo>
                      <a:pt x="19464" y="0"/>
                      <a:pt x="21227" y="1745"/>
                      <a:pt x="21227" y="3709"/>
                    </a:cubicBezTo>
                    <a:lnTo>
                      <a:pt x="21227" y="17891"/>
                    </a:lnTo>
                    <a:cubicBezTo>
                      <a:pt x="21227" y="19636"/>
                      <a:pt x="19464" y="21600"/>
                      <a:pt x="17480" y="21600"/>
                    </a:cubicBezTo>
                    <a:lnTo>
                      <a:pt x="3815" y="21600"/>
                    </a:lnTo>
                    <a:cubicBezTo>
                      <a:pt x="2051" y="21600"/>
                      <a:pt x="68" y="19636"/>
                      <a:pt x="68" y="17891"/>
                    </a:cubicBezTo>
                    <a:lnTo>
                      <a:pt x="68" y="3709"/>
                    </a:lnTo>
                    <a:cubicBezTo>
                      <a:pt x="-373" y="1745"/>
                      <a:pt x="1390" y="0"/>
                      <a:pt x="381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8" name="Shape 1245"/>
              <p:cNvSpPr/>
              <p:nvPr/>
            </p:nvSpPr>
            <p:spPr>
              <a:xfrm>
                <a:off x="557348" y="774550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575" y="0"/>
                      <a:pt x="21600" y="1745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575" y="21600"/>
                      <a:pt x="17775" y="21600"/>
                    </a:cubicBezTo>
                    <a:lnTo>
                      <a:pt x="3825" y="21600"/>
                    </a:lnTo>
                    <a:cubicBezTo>
                      <a:pt x="1800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745"/>
                      <a:pt x="180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9" name="Shape 1246"/>
              <p:cNvSpPr/>
              <p:nvPr/>
            </p:nvSpPr>
            <p:spPr>
              <a:xfrm>
                <a:off x="614722" y="774550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745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745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0" name="Shape 1247"/>
              <p:cNvSpPr/>
              <p:nvPr/>
            </p:nvSpPr>
            <p:spPr>
              <a:xfrm>
                <a:off x="670826" y="774550"/>
                <a:ext cx="43842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3" h="21600" extrusionOk="0">
                    <a:moveTo>
                      <a:pt x="3854" y="0"/>
                    </a:moveTo>
                    <a:lnTo>
                      <a:pt x="17437" y="0"/>
                    </a:lnTo>
                    <a:cubicBezTo>
                      <a:pt x="19442" y="0"/>
                      <a:pt x="21223" y="1745"/>
                      <a:pt x="21223" y="3709"/>
                    </a:cubicBezTo>
                    <a:lnTo>
                      <a:pt x="21223" y="17891"/>
                    </a:lnTo>
                    <a:cubicBezTo>
                      <a:pt x="21223" y="19636"/>
                      <a:pt x="19442" y="21600"/>
                      <a:pt x="17437" y="21600"/>
                    </a:cubicBezTo>
                    <a:lnTo>
                      <a:pt x="3854" y="21600"/>
                    </a:lnTo>
                    <a:cubicBezTo>
                      <a:pt x="2072" y="21600"/>
                      <a:pt x="68" y="19636"/>
                      <a:pt x="68" y="17891"/>
                    </a:cubicBezTo>
                    <a:lnTo>
                      <a:pt x="68" y="3709"/>
                    </a:lnTo>
                    <a:cubicBezTo>
                      <a:pt x="-377" y="1745"/>
                      <a:pt x="1404" y="0"/>
                      <a:pt x="3854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1" name="Shape 1248"/>
              <p:cNvSpPr/>
              <p:nvPr/>
            </p:nvSpPr>
            <p:spPr>
              <a:xfrm>
                <a:off x="728537" y="774550"/>
                <a:ext cx="45543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3" h="21600" extrusionOk="0">
                    <a:moveTo>
                      <a:pt x="3847" y="0"/>
                    </a:moveTo>
                    <a:lnTo>
                      <a:pt x="17374" y="0"/>
                    </a:lnTo>
                    <a:cubicBezTo>
                      <a:pt x="19119" y="0"/>
                      <a:pt x="21083" y="1745"/>
                      <a:pt x="21083" y="3709"/>
                    </a:cubicBezTo>
                    <a:lnTo>
                      <a:pt x="21083" y="17891"/>
                    </a:lnTo>
                    <a:cubicBezTo>
                      <a:pt x="21083" y="19636"/>
                      <a:pt x="19119" y="21600"/>
                      <a:pt x="17374" y="21600"/>
                    </a:cubicBezTo>
                    <a:lnTo>
                      <a:pt x="3847" y="21600"/>
                    </a:lnTo>
                    <a:cubicBezTo>
                      <a:pt x="1883" y="21600"/>
                      <a:pt x="138" y="19636"/>
                      <a:pt x="138" y="17891"/>
                    </a:cubicBezTo>
                    <a:lnTo>
                      <a:pt x="138" y="3709"/>
                    </a:lnTo>
                    <a:cubicBezTo>
                      <a:pt x="-517" y="1745"/>
                      <a:pt x="1228" y="0"/>
                      <a:pt x="384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2" name="Shape 1249"/>
              <p:cNvSpPr/>
              <p:nvPr/>
            </p:nvSpPr>
            <p:spPr>
              <a:xfrm>
                <a:off x="784796" y="774550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745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1800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745"/>
                      <a:pt x="1800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3" name="Shape 1250"/>
              <p:cNvSpPr/>
              <p:nvPr/>
            </p:nvSpPr>
            <p:spPr>
              <a:xfrm>
                <a:off x="840121" y="774550"/>
                <a:ext cx="44616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25" y="0"/>
                    </a:moveTo>
                    <a:lnTo>
                      <a:pt x="17775" y="0"/>
                    </a:lnTo>
                    <a:cubicBezTo>
                      <a:pt x="19800" y="0"/>
                      <a:pt x="21600" y="1745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19800" y="21600"/>
                      <a:pt x="17775" y="21600"/>
                    </a:cubicBezTo>
                    <a:lnTo>
                      <a:pt x="3825" y="21600"/>
                    </a:lnTo>
                    <a:cubicBezTo>
                      <a:pt x="2025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745"/>
                      <a:pt x="2025" y="0"/>
                      <a:pt x="3825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4" name="Shape 1251"/>
              <p:cNvSpPr/>
              <p:nvPr/>
            </p:nvSpPr>
            <p:spPr>
              <a:xfrm>
                <a:off x="898609" y="774550"/>
                <a:ext cx="45544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4" h="21600" extrusionOk="0">
                    <a:moveTo>
                      <a:pt x="3629" y="0"/>
                    </a:moveTo>
                    <a:lnTo>
                      <a:pt x="17375" y="0"/>
                    </a:lnTo>
                    <a:cubicBezTo>
                      <a:pt x="19120" y="0"/>
                      <a:pt x="21084" y="1745"/>
                      <a:pt x="21084" y="3709"/>
                    </a:cubicBezTo>
                    <a:lnTo>
                      <a:pt x="21084" y="17891"/>
                    </a:lnTo>
                    <a:cubicBezTo>
                      <a:pt x="21084" y="19636"/>
                      <a:pt x="19120" y="21600"/>
                      <a:pt x="17375" y="21600"/>
                    </a:cubicBezTo>
                    <a:lnTo>
                      <a:pt x="3629" y="21600"/>
                    </a:lnTo>
                    <a:cubicBezTo>
                      <a:pt x="1884" y="21600"/>
                      <a:pt x="139" y="19636"/>
                      <a:pt x="139" y="17891"/>
                    </a:cubicBezTo>
                    <a:lnTo>
                      <a:pt x="139" y="3709"/>
                    </a:lnTo>
                    <a:cubicBezTo>
                      <a:pt x="-516" y="1745"/>
                      <a:pt x="1229" y="0"/>
                      <a:pt x="3629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5" name="Shape 1252"/>
              <p:cNvSpPr/>
              <p:nvPr/>
            </p:nvSpPr>
            <p:spPr>
              <a:xfrm>
                <a:off x="953958" y="774550"/>
                <a:ext cx="45520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3" h="21600" extrusionOk="0">
                    <a:moveTo>
                      <a:pt x="3837" y="0"/>
                    </a:moveTo>
                    <a:lnTo>
                      <a:pt x="17364" y="0"/>
                    </a:lnTo>
                    <a:cubicBezTo>
                      <a:pt x="19109" y="0"/>
                      <a:pt x="21073" y="1745"/>
                      <a:pt x="21073" y="3709"/>
                    </a:cubicBezTo>
                    <a:lnTo>
                      <a:pt x="21073" y="17891"/>
                    </a:lnTo>
                    <a:cubicBezTo>
                      <a:pt x="21073" y="19636"/>
                      <a:pt x="19109" y="21600"/>
                      <a:pt x="17364" y="21600"/>
                    </a:cubicBezTo>
                    <a:lnTo>
                      <a:pt x="3837" y="21600"/>
                    </a:lnTo>
                    <a:cubicBezTo>
                      <a:pt x="1873" y="21600"/>
                      <a:pt x="128" y="19636"/>
                      <a:pt x="128" y="17891"/>
                    </a:cubicBezTo>
                    <a:lnTo>
                      <a:pt x="128" y="3709"/>
                    </a:lnTo>
                    <a:cubicBezTo>
                      <a:pt x="-527" y="1745"/>
                      <a:pt x="1437" y="0"/>
                      <a:pt x="3837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6" name="Shape 1253"/>
              <p:cNvSpPr/>
              <p:nvPr/>
            </p:nvSpPr>
            <p:spPr>
              <a:xfrm>
                <a:off x="1010194" y="774550"/>
                <a:ext cx="69208" cy="46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48" y="0"/>
                    </a:moveTo>
                    <a:lnTo>
                      <a:pt x="19152" y="0"/>
                    </a:lnTo>
                    <a:cubicBezTo>
                      <a:pt x="20304" y="0"/>
                      <a:pt x="21600" y="1745"/>
                      <a:pt x="21600" y="3709"/>
                    </a:cubicBezTo>
                    <a:lnTo>
                      <a:pt x="21600" y="17891"/>
                    </a:lnTo>
                    <a:cubicBezTo>
                      <a:pt x="21600" y="19636"/>
                      <a:pt x="20304" y="21600"/>
                      <a:pt x="19152" y="21600"/>
                    </a:cubicBezTo>
                    <a:lnTo>
                      <a:pt x="2448" y="21600"/>
                    </a:lnTo>
                    <a:cubicBezTo>
                      <a:pt x="1296" y="21600"/>
                      <a:pt x="0" y="19636"/>
                      <a:pt x="0" y="17891"/>
                    </a:cubicBezTo>
                    <a:lnTo>
                      <a:pt x="0" y="3709"/>
                    </a:lnTo>
                    <a:cubicBezTo>
                      <a:pt x="0" y="1745"/>
                      <a:pt x="1296" y="0"/>
                      <a:pt x="24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7" name="Shape 1254"/>
              <p:cNvSpPr/>
              <p:nvPr/>
            </p:nvSpPr>
            <p:spPr>
              <a:xfrm>
                <a:off x="1094206" y="774550"/>
                <a:ext cx="42574" cy="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48" y="0"/>
                    </a:moveTo>
                    <a:lnTo>
                      <a:pt x="17652" y="0"/>
                    </a:lnTo>
                    <a:cubicBezTo>
                      <a:pt x="19742" y="0"/>
                      <a:pt x="21600" y="1711"/>
                      <a:pt x="21600" y="3636"/>
                    </a:cubicBezTo>
                    <a:lnTo>
                      <a:pt x="21600" y="17964"/>
                    </a:lnTo>
                    <a:cubicBezTo>
                      <a:pt x="21600" y="19889"/>
                      <a:pt x="19742" y="21600"/>
                      <a:pt x="17652" y="21600"/>
                    </a:cubicBezTo>
                    <a:lnTo>
                      <a:pt x="3948" y="21600"/>
                    </a:lnTo>
                    <a:cubicBezTo>
                      <a:pt x="1858" y="21600"/>
                      <a:pt x="0" y="19889"/>
                      <a:pt x="0" y="17964"/>
                    </a:cubicBezTo>
                    <a:lnTo>
                      <a:pt x="0" y="3636"/>
                    </a:lnTo>
                    <a:cubicBezTo>
                      <a:pt x="0" y="1711"/>
                      <a:pt x="1394" y="0"/>
                      <a:pt x="3948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8" name="Shape 1255"/>
              <p:cNvSpPr/>
              <p:nvPr/>
            </p:nvSpPr>
            <p:spPr>
              <a:xfrm>
                <a:off x="651605" y="862660"/>
                <a:ext cx="310995" cy="157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50" y="0"/>
                    </a:moveTo>
                    <a:lnTo>
                      <a:pt x="21050" y="0"/>
                    </a:lnTo>
                    <a:cubicBezTo>
                      <a:pt x="21309" y="0"/>
                      <a:pt x="21600" y="573"/>
                      <a:pt x="21600" y="1083"/>
                    </a:cubicBezTo>
                    <a:lnTo>
                      <a:pt x="21600" y="20517"/>
                    </a:lnTo>
                    <a:cubicBezTo>
                      <a:pt x="21600" y="21027"/>
                      <a:pt x="21309" y="21600"/>
                      <a:pt x="21050" y="21600"/>
                    </a:cubicBezTo>
                    <a:lnTo>
                      <a:pt x="550" y="21600"/>
                    </a:lnTo>
                    <a:cubicBezTo>
                      <a:pt x="259" y="21600"/>
                      <a:pt x="0" y="21027"/>
                      <a:pt x="0" y="20517"/>
                    </a:cubicBezTo>
                    <a:lnTo>
                      <a:pt x="0" y="1083"/>
                    </a:lnTo>
                    <a:cubicBezTo>
                      <a:pt x="0" y="573"/>
                      <a:pt x="194" y="0"/>
                      <a:pt x="550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9" name="Shape 1256"/>
              <p:cNvSpPr/>
              <p:nvPr/>
            </p:nvSpPr>
            <p:spPr>
              <a:xfrm>
                <a:off x="651605" y="1030685"/>
                <a:ext cx="149119" cy="32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" y="0"/>
                    </a:moveTo>
                    <a:lnTo>
                      <a:pt x="21398" y="0"/>
                    </a:lnTo>
                    <a:cubicBezTo>
                      <a:pt x="21600" y="0"/>
                      <a:pt x="21600" y="953"/>
                      <a:pt x="21600" y="953"/>
                    </a:cubicBezTo>
                    <a:lnTo>
                      <a:pt x="21600" y="20647"/>
                    </a:lnTo>
                    <a:cubicBezTo>
                      <a:pt x="21600" y="21600"/>
                      <a:pt x="21398" y="21600"/>
                      <a:pt x="21398" y="21600"/>
                    </a:cubicBezTo>
                    <a:lnTo>
                      <a:pt x="202" y="21600"/>
                    </a:lnTo>
                    <a:cubicBezTo>
                      <a:pt x="0" y="21600"/>
                      <a:pt x="0" y="20647"/>
                      <a:pt x="0" y="20647"/>
                    </a:cubicBezTo>
                    <a:lnTo>
                      <a:pt x="0" y="953"/>
                    </a:lnTo>
                    <a:cubicBezTo>
                      <a:pt x="0" y="953"/>
                      <a:pt x="0" y="0"/>
                      <a:pt x="202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0" name="Shape 1257"/>
              <p:cNvSpPr/>
              <p:nvPr/>
            </p:nvSpPr>
            <p:spPr>
              <a:xfrm>
                <a:off x="812251" y="1030685"/>
                <a:ext cx="150351" cy="32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3" h="21600" extrusionOk="0">
                    <a:moveTo>
                      <a:pt x="282" y="0"/>
                    </a:moveTo>
                    <a:lnTo>
                      <a:pt x="21284" y="0"/>
                    </a:lnTo>
                    <a:cubicBezTo>
                      <a:pt x="21483" y="0"/>
                      <a:pt x="21483" y="953"/>
                      <a:pt x="21483" y="953"/>
                    </a:cubicBezTo>
                    <a:lnTo>
                      <a:pt x="21483" y="20647"/>
                    </a:lnTo>
                    <a:cubicBezTo>
                      <a:pt x="21483" y="21600"/>
                      <a:pt x="21284" y="21600"/>
                      <a:pt x="21284" y="21600"/>
                    </a:cubicBezTo>
                    <a:lnTo>
                      <a:pt x="282" y="21600"/>
                    </a:lnTo>
                    <a:cubicBezTo>
                      <a:pt x="82" y="21600"/>
                      <a:pt x="82" y="20647"/>
                      <a:pt x="82" y="20647"/>
                    </a:cubicBezTo>
                    <a:lnTo>
                      <a:pt x="82" y="953"/>
                    </a:lnTo>
                    <a:cubicBezTo>
                      <a:pt x="-117" y="953"/>
                      <a:pt x="82" y="0"/>
                      <a:pt x="282" y="0"/>
                    </a:cubicBezTo>
                  </a:path>
                </a:pathLst>
              </a:custGeom>
              <a:solidFill>
                <a:srgbClr val="CCCCC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1" name="Shape 1258"/>
              <p:cNvSpPr/>
              <p:nvPr/>
            </p:nvSpPr>
            <p:spPr>
              <a:xfrm>
                <a:off x="481533" y="118846"/>
                <a:ext cx="579424" cy="136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20" y="0"/>
                      <a:pt x="7188" y="0"/>
                      <a:pt x="10791" y="0"/>
                    </a:cubicBezTo>
                    <a:cubicBezTo>
                      <a:pt x="14412" y="0"/>
                      <a:pt x="17980" y="0"/>
                      <a:pt x="21600" y="0"/>
                    </a:cubicBezTo>
                    <a:cubicBezTo>
                      <a:pt x="21548" y="3760"/>
                      <a:pt x="21444" y="7298"/>
                      <a:pt x="21392" y="10837"/>
                    </a:cubicBezTo>
                    <a:cubicBezTo>
                      <a:pt x="21340" y="14597"/>
                      <a:pt x="21306" y="18061"/>
                      <a:pt x="21254" y="21600"/>
                    </a:cubicBezTo>
                    <a:cubicBezTo>
                      <a:pt x="17876" y="21600"/>
                      <a:pt x="14515" y="21600"/>
                      <a:pt x="11138" y="21600"/>
                    </a:cubicBezTo>
                    <a:cubicBezTo>
                      <a:pt x="7777" y="21600"/>
                      <a:pt x="4400" y="21600"/>
                      <a:pt x="1022" y="21600"/>
                    </a:cubicBezTo>
                    <a:cubicBezTo>
                      <a:pt x="831" y="17914"/>
                      <a:pt x="693" y="14375"/>
                      <a:pt x="537" y="10837"/>
                    </a:cubicBezTo>
                    <a:cubicBezTo>
                      <a:pt x="346" y="7298"/>
                      <a:pt x="156" y="3760"/>
                      <a:pt x="0" y="0"/>
                    </a:cubicBezTo>
                  </a:path>
                </a:pathLst>
              </a:custGeom>
              <a:solidFill>
                <a:srgbClr val="E1E1E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2" name="Shape 1259"/>
              <p:cNvSpPr/>
              <p:nvPr/>
            </p:nvSpPr>
            <p:spPr>
              <a:xfrm>
                <a:off x="481533" y="114520"/>
                <a:ext cx="579424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20" y="0"/>
                      <a:pt x="7188" y="0"/>
                      <a:pt x="10791" y="0"/>
                    </a:cubicBezTo>
                    <a:cubicBezTo>
                      <a:pt x="14412" y="0"/>
                      <a:pt x="17980" y="0"/>
                      <a:pt x="21600" y="0"/>
                    </a:cubicBezTo>
                    <a:cubicBezTo>
                      <a:pt x="21600" y="7624"/>
                      <a:pt x="21600" y="13976"/>
                      <a:pt x="21600" y="21600"/>
                    </a:cubicBezTo>
                    <a:cubicBezTo>
                      <a:pt x="18014" y="21600"/>
                      <a:pt x="14412" y="21600"/>
                      <a:pt x="10843" y="21600"/>
                    </a:cubicBezTo>
                    <a:cubicBezTo>
                      <a:pt x="7292" y="21600"/>
                      <a:pt x="3672" y="21600"/>
                      <a:pt x="104" y="21600"/>
                    </a:cubicBezTo>
                    <a:cubicBezTo>
                      <a:pt x="0" y="13976"/>
                      <a:pt x="0" y="10165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3" name="Shape 1260"/>
              <p:cNvSpPr/>
              <p:nvPr/>
            </p:nvSpPr>
            <p:spPr>
              <a:xfrm>
                <a:off x="659802" y="138088"/>
                <a:ext cx="212641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106" y="0"/>
                      <a:pt x="14447" y="0"/>
                      <a:pt x="21600" y="0"/>
                    </a:cubicBezTo>
                    <a:cubicBezTo>
                      <a:pt x="21600" y="7665"/>
                      <a:pt x="21600" y="13935"/>
                      <a:pt x="21600" y="21600"/>
                    </a:cubicBezTo>
                    <a:cubicBezTo>
                      <a:pt x="14447" y="21600"/>
                      <a:pt x="7247" y="21600"/>
                      <a:pt x="141" y="21600"/>
                    </a:cubicBezTo>
                    <a:cubicBezTo>
                      <a:pt x="141" y="16026"/>
                      <a:pt x="0" y="7665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4" name="Shape 1261"/>
              <p:cNvSpPr/>
              <p:nvPr/>
            </p:nvSpPr>
            <p:spPr>
              <a:xfrm>
                <a:off x="526612" y="168824"/>
                <a:ext cx="132726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048" y="0"/>
                      <a:pt x="14097" y="0"/>
                      <a:pt x="21373" y="0"/>
                    </a:cubicBezTo>
                    <a:cubicBezTo>
                      <a:pt x="21373" y="7665"/>
                      <a:pt x="21600" y="13935"/>
                      <a:pt x="21600" y="21600"/>
                    </a:cubicBezTo>
                    <a:cubicBezTo>
                      <a:pt x="14552" y="21600"/>
                      <a:pt x="7503" y="21600"/>
                      <a:pt x="455" y="21600"/>
                    </a:cubicBezTo>
                    <a:cubicBezTo>
                      <a:pt x="227" y="16026"/>
                      <a:pt x="227" y="7665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5" name="Shape 1262"/>
              <p:cNvSpPr/>
              <p:nvPr/>
            </p:nvSpPr>
            <p:spPr>
              <a:xfrm>
                <a:off x="702833" y="168824"/>
                <a:ext cx="130678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123" y="0"/>
                      <a:pt x="14247" y="0"/>
                      <a:pt x="21600" y="0"/>
                    </a:cubicBezTo>
                    <a:cubicBezTo>
                      <a:pt x="21600" y="7665"/>
                      <a:pt x="21600" y="13935"/>
                      <a:pt x="21600" y="21600"/>
                    </a:cubicBezTo>
                    <a:cubicBezTo>
                      <a:pt x="14477" y="21600"/>
                      <a:pt x="7353" y="21600"/>
                      <a:pt x="230" y="21600"/>
                    </a:cubicBezTo>
                    <a:cubicBezTo>
                      <a:pt x="230" y="16026"/>
                      <a:pt x="230" y="7665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6" name="Shape 1263"/>
              <p:cNvSpPr/>
              <p:nvPr/>
            </p:nvSpPr>
            <p:spPr>
              <a:xfrm>
                <a:off x="879053" y="168824"/>
                <a:ext cx="130678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123" y="0"/>
                      <a:pt x="14247" y="0"/>
                      <a:pt x="21600" y="0"/>
                    </a:cubicBezTo>
                    <a:cubicBezTo>
                      <a:pt x="21600" y="7665"/>
                      <a:pt x="21600" y="13935"/>
                      <a:pt x="21600" y="21600"/>
                    </a:cubicBezTo>
                    <a:cubicBezTo>
                      <a:pt x="14477" y="21600"/>
                      <a:pt x="7353" y="21600"/>
                      <a:pt x="230" y="21600"/>
                    </a:cubicBezTo>
                    <a:cubicBezTo>
                      <a:pt x="0" y="16026"/>
                      <a:pt x="0" y="7665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7" name="Shape 1264"/>
              <p:cNvSpPr/>
              <p:nvPr/>
            </p:nvSpPr>
            <p:spPr>
              <a:xfrm>
                <a:off x="879053" y="179123"/>
                <a:ext cx="130675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1" y="21600"/>
                    </a:moveTo>
                    <a:cubicBezTo>
                      <a:pt x="7406" y="21600"/>
                      <a:pt x="14580" y="21600"/>
                      <a:pt x="21600" y="21600"/>
                    </a:cubicBezTo>
                    <a:cubicBezTo>
                      <a:pt x="21600" y="12960"/>
                      <a:pt x="21600" y="12960"/>
                      <a:pt x="21600" y="0"/>
                    </a:cubicBezTo>
                    <a:cubicBezTo>
                      <a:pt x="14349" y="0"/>
                      <a:pt x="7174" y="0"/>
                      <a:pt x="0" y="0"/>
                    </a:cubicBezTo>
                    <a:cubicBezTo>
                      <a:pt x="231" y="12960"/>
                      <a:pt x="231" y="21600"/>
                      <a:pt x="231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8" name="Shape 1265"/>
              <p:cNvSpPr/>
              <p:nvPr/>
            </p:nvSpPr>
            <p:spPr>
              <a:xfrm>
                <a:off x="879053" y="186173"/>
                <a:ext cx="128628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252" y="21600"/>
                      <a:pt x="14270" y="21600"/>
                      <a:pt x="21600" y="21600"/>
                    </a:cubicBezTo>
                    <a:cubicBezTo>
                      <a:pt x="21600" y="10800"/>
                      <a:pt x="21600" y="10800"/>
                      <a:pt x="21600" y="0"/>
                    </a:cubicBezTo>
                    <a:cubicBezTo>
                      <a:pt x="14270" y="0"/>
                      <a:pt x="7018" y="0"/>
                      <a:pt x="0" y="0"/>
                    </a:cubicBezTo>
                    <a:cubicBezTo>
                      <a:pt x="0" y="10800"/>
                      <a:pt x="0" y="216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9" name="Shape 1266"/>
              <p:cNvSpPr/>
              <p:nvPr/>
            </p:nvSpPr>
            <p:spPr>
              <a:xfrm>
                <a:off x="879053" y="190271"/>
                <a:ext cx="128628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252" y="21600"/>
                      <a:pt x="14270" y="21600"/>
                      <a:pt x="21600" y="21600"/>
                    </a:cubicBezTo>
                    <a:cubicBezTo>
                      <a:pt x="21600" y="10800"/>
                      <a:pt x="21600" y="10800"/>
                      <a:pt x="21600" y="0"/>
                    </a:cubicBezTo>
                    <a:cubicBezTo>
                      <a:pt x="14270" y="0"/>
                      <a:pt x="7252" y="0"/>
                      <a:pt x="0" y="0"/>
                    </a:cubicBezTo>
                    <a:cubicBezTo>
                      <a:pt x="0" y="10800"/>
                      <a:pt x="0" y="108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0" name="Shape 1267"/>
              <p:cNvSpPr/>
              <p:nvPr/>
            </p:nvSpPr>
            <p:spPr>
              <a:xfrm>
                <a:off x="879053" y="195515"/>
                <a:ext cx="128628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252" y="21600"/>
                      <a:pt x="14270" y="21600"/>
                      <a:pt x="21600" y="21600"/>
                    </a:cubicBezTo>
                    <a:cubicBezTo>
                      <a:pt x="21600" y="8640"/>
                      <a:pt x="21600" y="8640"/>
                      <a:pt x="21600" y="0"/>
                    </a:cubicBezTo>
                    <a:cubicBezTo>
                      <a:pt x="14270" y="0"/>
                      <a:pt x="7252" y="0"/>
                      <a:pt x="0" y="0"/>
                    </a:cubicBezTo>
                    <a:cubicBezTo>
                      <a:pt x="0" y="0"/>
                      <a:pt x="0" y="864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1" name="Shape 1268"/>
              <p:cNvSpPr/>
              <p:nvPr/>
            </p:nvSpPr>
            <p:spPr>
              <a:xfrm>
                <a:off x="624968" y="208713"/>
                <a:ext cx="134778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23" y="21600"/>
                      <a:pt x="14277" y="21600"/>
                      <a:pt x="21600" y="21600"/>
                    </a:cubicBezTo>
                    <a:cubicBezTo>
                      <a:pt x="21600" y="10800"/>
                      <a:pt x="21600" y="10800"/>
                      <a:pt x="21600" y="0"/>
                    </a:cubicBezTo>
                    <a:cubicBezTo>
                      <a:pt x="14277" y="0"/>
                      <a:pt x="7101" y="0"/>
                      <a:pt x="0" y="0"/>
                    </a:cubicBezTo>
                    <a:cubicBezTo>
                      <a:pt x="0" y="10800"/>
                      <a:pt x="0" y="216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2" name="Shape 1269"/>
              <p:cNvSpPr/>
              <p:nvPr/>
            </p:nvSpPr>
            <p:spPr>
              <a:xfrm>
                <a:off x="625740" y="212811"/>
                <a:ext cx="136053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8" h="21600" extrusionOk="0">
                    <a:moveTo>
                      <a:pt x="98" y="21600"/>
                    </a:moveTo>
                    <a:cubicBezTo>
                      <a:pt x="7273" y="21600"/>
                      <a:pt x="14229" y="21600"/>
                      <a:pt x="21478" y="21600"/>
                    </a:cubicBezTo>
                    <a:cubicBezTo>
                      <a:pt x="21478" y="10800"/>
                      <a:pt x="21478" y="10800"/>
                      <a:pt x="21478" y="0"/>
                    </a:cubicBezTo>
                    <a:cubicBezTo>
                      <a:pt x="14229" y="0"/>
                      <a:pt x="7273" y="0"/>
                      <a:pt x="98" y="0"/>
                    </a:cubicBezTo>
                    <a:cubicBezTo>
                      <a:pt x="-122" y="10800"/>
                      <a:pt x="98" y="10800"/>
                      <a:pt x="98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3" name="Shape 1270"/>
              <p:cNvSpPr/>
              <p:nvPr/>
            </p:nvSpPr>
            <p:spPr>
              <a:xfrm>
                <a:off x="534808" y="210827"/>
                <a:ext cx="69199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053" y="0"/>
                      <a:pt x="14106" y="0"/>
                      <a:pt x="21159" y="0"/>
                    </a:cubicBezTo>
                    <a:cubicBezTo>
                      <a:pt x="21159" y="7624"/>
                      <a:pt x="21159" y="13976"/>
                      <a:pt x="21600" y="21600"/>
                    </a:cubicBezTo>
                    <a:cubicBezTo>
                      <a:pt x="14547" y="21600"/>
                      <a:pt x="7494" y="21600"/>
                      <a:pt x="441" y="21600"/>
                    </a:cubicBezTo>
                    <a:cubicBezTo>
                      <a:pt x="441" y="13976"/>
                      <a:pt x="441" y="7624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4" name="Shape 1271"/>
              <p:cNvSpPr/>
              <p:nvPr/>
            </p:nvSpPr>
            <p:spPr>
              <a:xfrm>
                <a:off x="870857" y="208713"/>
                <a:ext cx="136824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273" y="21600"/>
                      <a:pt x="14327" y="21600"/>
                      <a:pt x="21600" y="21600"/>
                    </a:cubicBezTo>
                    <a:cubicBezTo>
                      <a:pt x="21600" y="10800"/>
                      <a:pt x="21600" y="10800"/>
                      <a:pt x="21600" y="0"/>
                    </a:cubicBezTo>
                    <a:cubicBezTo>
                      <a:pt x="14327" y="0"/>
                      <a:pt x="7053" y="0"/>
                      <a:pt x="0" y="0"/>
                    </a:cubicBezTo>
                    <a:cubicBezTo>
                      <a:pt x="0" y="10800"/>
                      <a:pt x="0" y="216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5" name="Shape 1272"/>
              <p:cNvSpPr/>
              <p:nvPr/>
            </p:nvSpPr>
            <p:spPr>
              <a:xfrm>
                <a:off x="870857" y="212811"/>
                <a:ext cx="136824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273" y="21600"/>
                      <a:pt x="14327" y="21600"/>
                      <a:pt x="21600" y="21600"/>
                    </a:cubicBezTo>
                    <a:cubicBezTo>
                      <a:pt x="21600" y="10800"/>
                      <a:pt x="21600" y="10800"/>
                      <a:pt x="21600" y="0"/>
                    </a:cubicBezTo>
                    <a:cubicBezTo>
                      <a:pt x="14327" y="0"/>
                      <a:pt x="7273" y="0"/>
                      <a:pt x="0" y="0"/>
                    </a:cubicBezTo>
                    <a:cubicBezTo>
                      <a:pt x="0" y="10800"/>
                      <a:pt x="0" y="108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6" name="Shape 1273"/>
              <p:cNvSpPr/>
              <p:nvPr/>
            </p:nvSpPr>
            <p:spPr>
              <a:xfrm>
                <a:off x="782746" y="210827"/>
                <a:ext cx="67154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0"/>
                      <a:pt x="14400" y="0"/>
                      <a:pt x="21600" y="0"/>
                    </a:cubicBezTo>
                    <a:cubicBezTo>
                      <a:pt x="21600" y="7624"/>
                      <a:pt x="21600" y="13976"/>
                      <a:pt x="21600" y="21600"/>
                    </a:cubicBezTo>
                    <a:cubicBezTo>
                      <a:pt x="14400" y="21600"/>
                      <a:pt x="7200" y="21600"/>
                      <a:pt x="0" y="21600"/>
                    </a:cubicBezTo>
                    <a:cubicBezTo>
                      <a:pt x="0" y="13976"/>
                      <a:pt x="0" y="7624"/>
                      <a:pt x="0" y="0"/>
                    </a:cubicBezTo>
                  </a:path>
                </a:pathLst>
              </a:custGeom>
              <a:solidFill>
                <a:srgbClr val="D4453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7" name="Shape 1274"/>
              <p:cNvSpPr/>
              <p:nvPr/>
            </p:nvSpPr>
            <p:spPr>
              <a:xfrm>
                <a:off x="627017" y="218055"/>
                <a:ext cx="134778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249" y="21600"/>
                      <a:pt x="14277" y="21600"/>
                      <a:pt x="21600" y="21600"/>
                    </a:cubicBezTo>
                    <a:cubicBezTo>
                      <a:pt x="21600" y="8640"/>
                      <a:pt x="21600" y="8640"/>
                      <a:pt x="21600" y="0"/>
                    </a:cubicBezTo>
                    <a:cubicBezTo>
                      <a:pt x="14277" y="0"/>
                      <a:pt x="7249" y="0"/>
                      <a:pt x="0" y="0"/>
                    </a:cubicBezTo>
                    <a:cubicBezTo>
                      <a:pt x="0" y="8640"/>
                      <a:pt x="0" y="216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8" name="Shape 1275"/>
              <p:cNvSpPr/>
              <p:nvPr/>
            </p:nvSpPr>
            <p:spPr>
              <a:xfrm>
                <a:off x="627017" y="222154"/>
                <a:ext cx="136822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077" y="21600"/>
                      <a:pt x="14302" y="21600"/>
                      <a:pt x="21600" y="21600"/>
                    </a:cubicBezTo>
                    <a:cubicBezTo>
                      <a:pt x="21600" y="12960"/>
                      <a:pt x="21600" y="12960"/>
                      <a:pt x="21600" y="0"/>
                    </a:cubicBezTo>
                    <a:cubicBezTo>
                      <a:pt x="14302" y="0"/>
                      <a:pt x="7298" y="0"/>
                      <a:pt x="0" y="0"/>
                    </a:cubicBezTo>
                    <a:cubicBezTo>
                      <a:pt x="0" y="12960"/>
                      <a:pt x="0" y="1296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9" name="Shape 1276"/>
              <p:cNvSpPr/>
              <p:nvPr/>
            </p:nvSpPr>
            <p:spPr>
              <a:xfrm>
                <a:off x="536857" y="221072"/>
                <a:ext cx="69199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053" y="0"/>
                      <a:pt x="14106" y="0"/>
                      <a:pt x="21159" y="0"/>
                    </a:cubicBezTo>
                    <a:cubicBezTo>
                      <a:pt x="21159" y="7624"/>
                      <a:pt x="21159" y="15247"/>
                      <a:pt x="21600" y="21600"/>
                    </a:cubicBezTo>
                    <a:cubicBezTo>
                      <a:pt x="14547" y="21600"/>
                      <a:pt x="7494" y="21600"/>
                      <a:pt x="441" y="21600"/>
                    </a:cubicBezTo>
                    <a:cubicBezTo>
                      <a:pt x="441" y="11435"/>
                      <a:pt x="0" y="3812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0" name="Shape 1277"/>
              <p:cNvSpPr/>
              <p:nvPr/>
            </p:nvSpPr>
            <p:spPr>
              <a:xfrm>
                <a:off x="870857" y="218055"/>
                <a:ext cx="136824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273" y="21600"/>
                      <a:pt x="14327" y="21600"/>
                      <a:pt x="21600" y="21600"/>
                    </a:cubicBezTo>
                    <a:cubicBezTo>
                      <a:pt x="21600" y="8640"/>
                      <a:pt x="21600" y="8640"/>
                      <a:pt x="21600" y="0"/>
                    </a:cubicBezTo>
                    <a:cubicBezTo>
                      <a:pt x="14327" y="0"/>
                      <a:pt x="7273" y="0"/>
                      <a:pt x="0" y="0"/>
                    </a:cubicBezTo>
                    <a:cubicBezTo>
                      <a:pt x="0" y="8640"/>
                      <a:pt x="0" y="216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1" name="Shape 1278"/>
              <p:cNvSpPr/>
              <p:nvPr/>
            </p:nvSpPr>
            <p:spPr>
              <a:xfrm>
                <a:off x="868808" y="222154"/>
                <a:ext cx="136823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0" y="21600"/>
                    </a:moveTo>
                    <a:cubicBezTo>
                      <a:pt x="7273" y="21600"/>
                      <a:pt x="14547" y="21600"/>
                      <a:pt x="21600" y="21600"/>
                    </a:cubicBezTo>
                    <a:cubicBezTo>
                      <a:pt x="21600" y="12960"/>
                      <a:pt x="21600" y="12960"/>
                      <a:pt x="21600" y="0"/>
                    </a:cubicBezTo>
                    <a:cubicBezTo>
                      <a:pt x="14327" y="0"/>
                      <a:pt x="7273" y="0"/>
                      <a:pt x="0" y="0"/>
                    </a:cubicBezTo>
                    <a:cubicBezTo>
                      <a:pt x="220" y="12960"/>
                      <a:pt x="220" y="12960"/>
                      <a:pt x="22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2" name="Shape 1279"/>
              <p:cNvSpPr/>
              <p:nvPr/>
            </p:nvSpPr>
            <p:spPr>
              <a:xfrm>
                <a:off x="782746" y="221072"/>
                <a:ext cx="67154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0"/>
                      <a:pt x="14400" y="0"/>
                      <a:pt x="21600" y="0"/>
                    </a:cubicBezTo>
                    <a:cubicBezTo>
                      <a:pt x="21600" y="7624"/>
                      <a:pt x="21600" y="15247"/>
                      <a:pt x="21600" y="21600"/>
                    </a:cubicBezTo>
                    <a:cubicBezTo>
                      <a:pt x="14400" y="21600"/>
                      <a:pt x="7200" y="21600"/>
                      <a:pt x="0" y="21600"/>
                    </a:cubicBezTo>
                    <a:cubicBezTo>
                      <a:pt x="0" y="11435"/>
                      <a:pt x="0" y="3812"/>
                      <a:pt x="0" y="0"/>
                    </a:cubicBezTo>
                  </a:path>
                </a:pathLst>
              </a:custGeom>
              <a:solidFill>
                <a:srgbClr val="FFD50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3" name="Shape 1280"/>
              <p:cNvSpPr/>
              <p:nvPr/>
            </p:nvSpPr>
            <p:spPr>
              <a:xfrm>
                <a:off x="627017" y="229203"/>
                <a:ext cx="134775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150" y="21600"/>
                      <a:pt x="14450" y="21600"/>
                      <a:pt x="21600" y="21600"/>
                    </a:cubicBezTo>
                    <a:cubicBezTo>
                      <a:pt x="21600" y="10800"/>
                      <a:pt x="21600" y="10800"/>
                      <a:pt x="21600" y="0"/>
                    </a:cubicBezTo>
                    <a:cubicBezTo>
                      <a:pt x="14450" y="0"/>
                      <a:pt x="7150" y="0"/>
                      <a:pt x="0" y="0"/>
                    </a:cubicBezTo>
                    <a:cubicBezTo>
                      <a:pt x="0" y="0"/>
                      <a:pt x="0" y="108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4" name="Shape 1281"/>
              <p:cNvSpPr/>
              <p:nvPr/>
            </p:nvSpPr>
            <p:spPr>
              <a:xfrm>
                <a:off x="629066" y="233301"/>
                <a:ext cx="134775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150" y="21600"/>
                      <a:pt x="14450" y="21600"/>
                      <a:pt x="21600" y="21600"/>
                    </a:cubicBezTo>
                    <a:cubicBezTo>
                      <a:pt x="21600" y="10800"/>
                      <a:pt x="21600" y="10800"/>
                      <a:pt x="21600" y="0"/>
                    </a:cubicBezTo>
                    <a:cubicBezTo>
                      <a:pt x="14450" y="0"/>
                      <a:pt x="7150" y="0"/>
                      <a:pt x="0" y="0"/>
                    </a:cubicBezTo>
                    <a:cubicBezTo>
                      <a:pt x="0" y="10800"/>
                      <a:pt x="0" y="216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5" name="Shape 1282"/>
              <p:cNvSpPr/>
              <p:nvPr/>
            </p:nvSpPr>
            <p:spPr>
              <a:xfrm>
                <a:off x="538907" y="231318"/>
                <a:ext cx="69198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053" y="0"/>
                      <a:pt x="14106" y="0"/>
                      <a:pt x="21159" y="0"/>
                    </a:cubicBezTo>
                    <a:cubicBezTo>
                      <a:pt x="21159" y="7624"/>
                      <a:pt x="21600" y="13976"/>
                      <a:pt x="21600" y="21600"/>
                    </a:cubicBezTo>
                    <a:cubicBezTo>
                      <a:pt x="14547" y="21600"/>
                      <a:pt x="7494" y="21600"/>
                      <a:pt x="882" y="21600"/>
                    </a:cubicBezTo>
                    <a:cubicBezTo>
                      <a:pt x="441" y="13976"/>
                      <a:pt x="441" y="7624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6" name="Shape 1283"/>
              <p:cNvSpPr/>
              <p:nvPr/>
            </p:nvSpPr>
            <p:spPr>
              <a:xfrm>
                <a:off x="871206" y="229203"/>
                <a:ext cx="136475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5" h="21600" extrusionOk="0">
                    <a:moveTo>
                      <a:pt x="165" y="21600"/>
                    </a:moveTo>
                    <a:cubicBezTo>
                      <a:pt x="7218" y="21600"/>
                      <a:pt x="14492" y="21600"/>
                      <a:pt x="21545" y="21600"/>
                    </a:cubicBezTo>
                    <a:cubicBezTo>
                      <a:pt x="21545" y="10800"/>
                      <a:pt x="21545" y="10800"/>
                      <a:pt x="21545" y="0"/>
                    </a:cubicBezTo>
                    <a:cubicBezTo>
                      <a:pt x="14492" y="0"/>
                      <a:pt x="7218" y="0"/>
                      <a:pt x="165" y="0"/>
                    </a:cubicBezTo>
                    <a:cubicBezTo>
                      <a:pt x="-55" y="0"/>
                      <a:pt x="-55" y="10800"/>
                      <a:pt x="165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7" name="Shape 1284"/>
              <p:cNvSpPr/>
              <p:nvPr/>
            </p:nvSpPr>
            <p:spPr>
              <a:xfrm>
                <a:off x="872906" y="233301"/>
                <a:ext cx="134777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126" y="21600"/>
                      <a:pt x="14474" y="21600"/>
                      <a:pt x="21600" y="21600"/>
                    </a:cubicBezTo>
                    <a:cubicBezTo>
                      <a:pt x="21600" y="10800"/>
                      <a:pt x="21600" y="10800"/>
                      <a:pt x="21600" y="0"/>
                    </a:cubicBezTo>
                    <a:cubicBezTo>
                      <a:pt x="14474" y="0"/>
                      <a:pt x="7126" y="0"/>
                      <a:pt x="0" y="0"/>
                    </a:cubicBezTo>
                    <a:cubicBezTo>
                      <a:pt x="0" y="10800"/>
                      <a:pt x="0" y="21600"/>
                      <a:pt x="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8" name="Shape 1285"/>
              <p:cNvSpPr/>
              <p:nvPr/>
            </p:nvSpPr>
            <p:spPr>
              <a:xfrm>
                <a:off x="784796" y="231318"/>
                <a:ext cx="67154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0"/>
                      <a:pt x="14400" y="0"/>
                      <a:pt x="21600" y="0"/>
                    </a:cubicBezTo>
                    <a:cubicBezTo>
                      <a:pt x="21600" y="7624"/>
                      <a:pt x="21600" y="13976"/>
                      <a:pt x="21600" y="21600"/>
                    </a:cubicBezTo>
                    <a:cubicBezTo>
                      <a:pt x="14400" y="21600"/>
                      <a:pt x="7200" y="21600"/>
                      <a:pt x="450" y="21600"/>
                    </a:cubicBezTo>
                    <a:cubicBezTo>
                      <a:pt x="0" y="13976"/>
                      <a:pt x="0" y="7624"/>
                      <a:pt x="0" y="0"/>
                    </a:cubicBezTo>
                  </a:path>
                </a:pathLst>
              </a:custGeom>
              <a:solidFill>
                <a:srgbClr val="346896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9" name="Shape 1286"/>
              <p:cNvSpPr/>
              <p:nvPr/>
            </p:nvSpPr>
            <p:spPr>
              <a:xfrm>
                <a:off x="661851" y="209005"/>
                <a:ext cx="565081" cy="136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591" y="0"/>
                      <a:pt x="7200" y="0"/>
                      <a:pt x="10773" y="0"/>
                    </a:cubicBezTo>
                    <a:cubicBezTo>
                      <a:pt x="14382" y="0"/>
                      <a:pt x="17991" y="0"/>
                      <a:pt x="21600" y="0"/>
                    </a:cubicBezTo>
                    <a:cubicBezTo>
                      <a:pt x="21458" y="3686"/>
                      <a:pt x="21298" y="7225"/>
                      <a:pt x="21156" y="10763"/>
                    </a:cubicBezTo>
                    <a:cubicBezTo>
                      <a:pt x="20996" y="14523"/>
                      <a:pt x="20853" y="18061"/>
                      <a:pt x="20693" y="21600"/>
                    </a:cubicBezTo>
                    <a:cubicBezTo>
                      <a:pt x="17333" y="21600"/>
                      <a:pt x="13973" y="21600"/>
                      <a:pt x="10613" y="21600"/>
                    </a:cubicBezTo>
                    <a:cubicBezTo>
                      <a:pt x="7253" y="21600"/>
                      <a:pt x="3893" y="21600"/>
                      <a:pt x="551" y="21600"/>
                    </a:cubicBezTo>
                    <a:cubicBezTo>
                      <a:pt x="444" y="17840"/>
                      <a:pt x="391" y="14302"/>
                      <a:pt x="302" y="10763"/>
                    </a:cubicBezTo>
                    <a:cubicBezTo>
                      <a:pt x="196" y="7077"/>
                      <a:pt x="89" y="3539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0" name="Shape 1287"/>
              <p:cNvSpPr/>
              <p:nvPr/>
            </p:nvSpPr>
            <p:spPr>
              <a:xfrm>
                <a:off x="661851" y="204679"/>
                <a:ext cx="565081" cy="1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591" y="0"/>
                      <a:pt x="7200" y="0"/>
                      <a:pt x="10773" y="0"/>
                    </a:cubicBezTo>
                    <a:cubicBezTo>
                      <a:pt x="14382" y="0"/>
                      <a:pt x="17991" y="0"/>
                      <a:pt x="21600" y="0"/>
                    </a:cubicBezTo>
                    <a:cubicBezTo>
                      <a:pt x="21600" y="6353"/>
                      <a:pt x="21547" y="13976"/>
                      <a:pt x="21547" y="21600"/>
                    </a:cubicBezTo>
                    <a:cubicBezTo>
                      <a:pt x="17938" y="21600"/>
                      <a:pt x="14400" y="21600"/>
                      <a:pt x="10773" y="21600"/>
                    </a:cubicBezTo>
                    <a:cubicBezTo>
                      <a:pt x="7164" y="21600"/>
                      <a:pt x="3591" y="21600"/>
                      <a:pt x="53" y="21600"/>
                    </a:cubicBezTo>
                    <a:cubicBezTo>
                      <a:pt x="53" y="10165"/>
                      <a:pt x="53" y="3812"/>
                      <a:pt x="0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1" name="Shape 1288"/>
              <p:cNvSpPr/>
              <p:nvPr/>
            </p:nvSpPr>
            <p:spPr>
              <a:xfrm>
                <a:off x="864710" y="272527"/>
                <a:ext cx="131451" cy="28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3" h="21600" extrusionOk="0">
                    <a:moveTo>
                      <a:pt x="3865" y="0"/>
                    </a:moveTo>
                    <a:cubicBezTo>
                      <a:pt x="8564" y="0"/>
                      <a:pt x="13263" y="0"/>
                      <a:pt x="17962" y="0"/>
                    </a:cubicBezTo>
                    <a:cubicBezTo>
                      <a:pt x="19857" y="0"/>
                      <a:pt x="21600" y="2787"/>
                      <a:pt x="21373" y="5923"/>
                    </a:cubicBezTo>
                    <a:cubicBezTo>
                      <a:pt x="21373" y="8710"/>
                      <a:pt x="21373" y="12890"/>
                      <a:pt x="21145" y="15677"/>
                    </a:cubicBezTo>
                    <a:cubicBezTo>
                      <a:pt x="21145" y="18813"/>
                      <a:pt x="19478" y="21600"/>
                      <a:pt x="17507" y="21600"/>
                    </a:cubicBezTo>
                    <a:cubicBezTo>
                      <a:pt x="12808" y="21600"/>
                      <a:pt x="8337" y="21600"/>
                      <a:pt x="3638" y="21600"/>
                    </a:cubicBezTo>
                    <a:cubicBezTo>
                      <a:pt x="1743" y="21600"/>
                      <a:pt x="0" y="18465"/>
                      <a:pt x="0" y="15677"/>
                    </a:cubicBezTo>
                    <a:cubicBezTo>
                      <a:pt x="0" y="12542"/>
                      <a:pt x="0" y="8710"/>
                      <a:pt x="0" y="5923"/>
                    </a:cubicBezTo>
                    <a:cubicBezTo>
                      <a:pt x="227" y="2090"/>
                      <a:pt x="1895" y="0"/>
                      <a:pt x="3865" y="0"/>
                    </a:cubicBezTo>
                  </a:path>
                </a:pathLst>
              </a:custGeom>
              <a:solidFill>
                <a:srgbClr val="A7A7A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2" name="Shape 1289"/>
              <p:cNvSpPr/>
              <p:nvPr/>
            </p:nvSpPr>
            <p:spPr>
              <a:xfrm>
                <a:off x="911838" y="278440"/>
                <a:ext cx="38476" cy="1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3812"/>
                      <a:pt x="14400" y="7624"/>
                      <a:pt x="21600" y="10800"/>
                    </a:cubicBezTo>
                    <a:cubicBezTo>
                      <a:pt x="14400" y="14612"/>
                      <a:pt x="7200" y="17788"/>
                      <a:pt x="0" y="21600"/>
                    </a:cubicBezTo>
                    <a:cubicBezTo>
                      <a:pt x="0" y="16518"/>
                      <a:pt x="0" y="889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3" name="Shape 1290"/>
              <p:cNvSpPr/>
              <p:nvPr/>
            </p:nvSpPr>
            <p:spPr>
              <a:xfrm>
                <a:off x="1398945" y="763673"/>
                <a:ext cx="277773" cy="551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00" h="21076" extrusionOk="0">
                    <a:moveTo>
                      <a:pt x="8905" y="21076"/>
                    </a:moveTo>
                    <a:lnTo>
                      <a:pt x="8035" y="19266"/>
                    </a:lnTo>
                    <a:lnTo>
                      <a:pt x="9322" y="19106"/>
                    </a:lnTo>
                    <a:lnTo>
                      <a:pt x="8348" y="17118"/>
                    </a:lnTo>
                    <a:lnTo>
                      <a:pt x="9496" y="16958"/>
                    </a:lnTo>
                    <a:lnTo>
                      <a:pt x="8731" y="15361"/>
                    </a:lnTo>
                    <a:cubicBezTo>
                      <a:pt x="7826" y="15254"/>
                      <a:pt x="7061" y="15059"/>
                      <a:pt x="6574" y="14758"/>
                    </a:cubicBezTo>
                    <a:lnTo>
                      <a:pt x="1253" y="11297"/>
                    </a:lnTo>
                    <a:lnTo>
                      <a:pt x="0" y="8439"/>
                    </a:lnTo>
                    <a:cubicBezTo>
                      <a:pt x="383" y="7800"/>
                      <a:pt x="2818" y="6948"/>
                      <a:pt x="3409" y="8350"/>
                    </a:cubicBezTo>
                    <a:lnTo>
                      <a:pt x="4000" y="9699"/>
                    </a:lnTo>
                    <a:lnTo>
                      <a:pt x="5879" y="11101"/>
                    </a:lnTo>
                    <a:cubicBezTo>
                      <a:pt x="5392" y="10196"/>
                      <a:pt x="5079" y="9451"/>
                      <a:pt x="4696" y="8847"/>
                    </a:cubicBezTo>
                    <a:lnTo>
                      <a:pt x="1844" y="4641"/>
                    </a:lnTo>
                    <a:lnTo>
                      <a:pt x="383" y="2777"/>
                    </a:lnTo>
                    <a:cubicBezTo>
                      <a:pt x="-417" y="1588"/>
                      <a:pt x="3131" y="985"/>
                      <a:pt x="3931" y="2192"/>
                    </a:cubicBezTo>
                    <a:lnTo>
                      <a:pt x="5287" y="3895"/>
                    </a:lnTo>
                    <a:lnTo>
                      <a:pt x="7653" y="7392"/>
                    </a:lnTo>
                    <a:cubicBezTo>
                      <a:pt x="7757" y="7339"/>
                      <a:pt x="7931" y="7250"/>
                      <a:pt x="8035" y="7197"/>
                    </a:cubicBezTo>
                    <a:lnTo>
                      <a:pt x="6470" y="3682"/>
                    </a:lnTo>
                    <a:lnTo>
                      <a:pt x="4696" y="1180"/>
                    </a:lnTo>
                    <a:cubicBezTo>
                      <a:pt x="4105" y="-27"/>
                      <a:pt x="7548" y="-418"/>
                      <a:pt x="8348" y="736"/>
                    </a:cubicBezTo>
                    <a:lnTo>
                      <a:pt x="10087" y="3292"/>
                    </a:lnTo>
                    <a:lnTo>
                      <a:pt x="11479" y="6345"/>
                    </a:lnTo>
                    <a:cubicBezTo>
                      <a:pt x="11583" y="6345"/>
                      <a:pt x="11757" y="6291"/>
                      <a:pt x="11861" y="6291"/>
                    </a:cubicBezTo>
                    <a:lnTo>
                      <a:pt x="10992" y="3292"/>
                    </a:lnTo>
                    <a:lnTo>
                      <a:pt x="9705" y="1091"/>
                    </a:lnTo>
                    <a:cubicBezTo>
                      <a:pt x="9426" y="-63"/>
                      <a:pt x="13044" y="-524"/>
                      <a:pt x="13426" y="825"/>
                    </a:cubicBezTo>
                    <a:lnTo>
                      <a:pt x="14713" y="3079"/>
                    </a:lnTo>
                    <a:lnTo>
                      <a:pt x="15687" y="6487"/>
                    </a:lnTo>
                    <a:cubicBezTo>
                      <a:pt x="15896" y="6540"/>
                      <a:pt x="16070" y="6593"/>
                      <a:pt x="16174" y="6646"/>
                    </a:cubicBezTo>
                    <a:lnTo>
                      <a:pt x="15896" y="4446"/>
                    </a:lnTo>
                    <a:lnTo>
                      <a:pt x="14992" y="2742"/>
                    </a:lnTo>
                    <a:cubicBezTo>
                      <a:pt x="14331" y="1428"/>
                      <a:pt x="18644" y="1286"/>
                      <a:pt x="18748" y="2635"/>
                    </a:cubicBezTo>
                    <a:lnTo>
                      <a:pt x="19722" y="4534"/>
                    </a:lnTo>
                    <a:lnTo>
                      <a:pt x="20000" y="8404"/>
                    </a:lnTo>
                    <a:cubicBezTo>
                      <a:pt x="21183" y="10853"/>
                      <a:pt x="20592" y="12645"/>
                      <a:pt x="18748" y="13852"/>
                    </a:cubicBezTo>
                    <a:lnTo>
                      <a:pt x="19618" y="15716"/>
                    </a:lnTo>
                    <a:lnTo>
                      <a:pt x="20800" y="15556"/>
                    </a:lnTo>
                    <a:lnTo>
                      <a:pt x="19235" y="17260"/>
                    </a:lnTo>
                    <a:lnTo>
                      <a:pt x="17566" y="17562"/>
                    </a:lnTo>
                    <a:lnTo>
                      <a:pt x="8905" y="21076"/>
                    </a:lnTo>
                  </a:path>
                </a:pathLst>
              </a:custGeom>
              <a:solidFill>
                <a:srgbClr val="1A1A1A">
                  <a:alpha val="19999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4" name="Shape 1291"/>
              <p:cNvSpPr/>
              <p:nvPr/>
            </p:nvSpPr>
            <p:spPr>
              <a:xfrm>
                <a:off x="1454843" y="1049126"/>
                <a:ext cx="186002" cy="226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08" y="19918"/>
                    </a:moveTo>
                    <a:lnTo>
                      <a:pt x="5670" y="21600"/>
                    </a:lnTo>
                    <a:lnTo>
                      <a:pt x="0" y="3320"/>
                    </a:lnTo>
                    <a:lnTo>
                      <a:pt x="15930" y="0"/>
                    </a:lnTo>
                    <a:lnTo>
                      <a:pt x="21600" y="18280"/>
                    </a:lnTo>
                    <a:lnTo>
                      <a:pt x="13608" y="19918"/>
                    </a:lnTo>
                  </a:path>
                </a:pathLst>
              </a:custGeom>
              <a:solidFill>
                <a:srgbClr val="EBB58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5" name="Shape 1292"/>
              <p:cNvSpPr/>
              <p:nvPr/>
            </p:nvSpPr>
            <p:spPr>
              <a:xfrm>
                <a:off x="1349971" y="716337"/>
                <a:ext cx="277945" cy="406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99" h="20718" extrusionOk="0">
                    <a:moveTo>
                      <a:pt x="4582" y="11908"/>
                    </a:moveTo>
                    <a:cubicBezTo>
                      <a:pt x="4852" y="12712"/>
                      <a:pt x="5256" y="13775"/>
                      <a:pt x="5728" y="14909"/>
                    </a:cubicBezTo>
                    <a:lnTo>
                      <a:pt x="3908" y="13042"/>
                    </a:lnTo>
                    <a:lnTo>
                      <a:pt x="3336" y="11246"/>
                    </a:lnTo>
                    <a:cubicBezTo>
                      <a:pt x="2763" y="9379"/>
                      <a:pt x="404" y="10514"/>
                      <a:pt x="0" y="11365"/>
                    </a:cubicBezTo>
                    <a:lnTo>
                      <a:pt x="1246" y="15169"/>
                    </a:lnTo>
                    <a:lnTo>
                      <a:pt x="6368" y="19778"/>
                    </a:lnTo>
                    <a:cubicBezTo>
                      <a:pt x="7615" y="20841"/>
                      <a:pt x="10648" y="20912"/>
                      <a:pt x="13310" y="20439"/>
                    </a:cubicBezTo>
                    <a:cubicBezTo>
                      <a:pt x="18836" y="19589"/>
                      <a:pt x="21330" y="16445"/>
                      <a:pt x="19510" y="11175"/>
                    </a:cubicBezTo>
                    <a:lnTo>
                      <a:pt x="19207" y="6047"/>
                    </a:lnTo>
                    <a:lnTo>
                      <a:pt x="18264" y="3495"/>
                    </a:lnTo>
                    <a:cubicBezTo>
                      <a:pt x="18162" y="1699"/>
                      <a:pt x="13984" y="1912"/>
                      <a:pt x="14658" y="3637"/>
                    </a:cubicBezTo>
                    <a:lnTo>
                      <a:pt x="15500" y="5905"/>
                    </a:lnTo>
                    <a:lnTo>
                      <a:pt x="15804" y="8836"/>
                    </a:lnTo>
                    <a:cubicBezTo>
                      <a:pt x="15703" y="8765"/>
                      <a:pt x="15500" y="8718"/>
                      <a:pt x="15332" y="8647"/>
                    </a:cubicBezTo>
                    <a:lnTo>
                      <a:pt x="14388" y="4109"/>
                    </a:lnTo>
                    <a:lnTo>
                      <a:pt x="13142" y="1108"/>
                    </a:lnTo>
                    <a:cubicBezTo>
                      <a:pt x="12771" y="-688"/>
                      <a:pt x="9233" y="-97"/>
                      <a:pt x="9536" y="1439"/>
                    </a:cubicBezTo>
                    <a:lnTo>
                      <a:pt x="10749" y="4369"/>
                    </a:lnTo>
                    <a:lnTo>
                      <a:pt x="11625" y="8363"/>
                    </a:lnTo>
                    <a:cubicBezTo>
                      <a:pt x="11524" y="8363"/>
                      <a:pt x="11322" y="8434"/>
                      <a:pt x="11221" y="8434"/>
                    </a:cubicBezTo>
                    <a:lnTo>
                      <a:pt x="9907" y="4369"/>
                    </a:lnTo>
                    <a:lnTo>
                      <a:pt x="8188" y="966"/>
                    </a:lnTo>
                    <a:cubicBezTo>
                      <a:pt x="7447" y="-641"/>
                      <a:pt x="4111" y="-97"/>
                      <a:pt x="4684" y="1581"/>
                    </a:cubicBezTo>
                    <a:lnTo>
                      <a:pt x="6368" y="4913"/>
                    </a:lnTo>
                    <a:lnTo>
                      <a:pt x="7918" y="9568"/>
                    </a:lnTo>
                    <a:cubicBezTo>
                      <a:pt x="7817" y="9639"/>
                      <a:pt x="7615" y="9781"/>
                      <a:pt x="7514" y="9828"/>
                    </a:cubicBezTo>
                    <a:lnTo>
                      <a:pt x="5256" y="5173"/>
                    </a:lnTo>
                    <a:lnTo>
                      <a:pt x="3908" y="2904"/>
                    </a:lnTo>
                    <a:cubicBezTo>
                      <a:pt x="3167" y="1368"/>
                      <a:pt x="-270" y="2101"/>
                      <a:pt x="471" y="3708"/>
                    </a:cubicBezTo>
                    <a:lnTo>
                      <a:pt x="1920" y="6165"/>
                    </a:lnTo>
                    <a:lnTo>
                      <a:pt x="4582" y="11908"/>
                    </a:lnTo>
                  </a:path>
                </a:pathLst>
              </a:custGeom>
              <a:solidFill>
                <a:srgbClr val="EBB58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6" name="Shape 1293"/>
              <p:cNvSpPr/>
              <p:nvPr/>
            </p:nvSpPr>
            <p:spPr>
              <a:xfrm>
                <a:off x="1460991" y="1124942"/>
                <a:ext cx="181906" cy="93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597" y="16729"/>
                    </a:moveTo>
                    <a:lnTo>
                      <a:pt x="1594" y="21600"/>
                    </a:lnTo>
                    <a:lnTo>
                      <a:pt x="0" y="9741"/>
                    </a:lnTo>
                    <a:lnTo>
                      <a:pt x="20006" y="0"/>
                    </a:lnTo>
                    <a:lnTo>
                      <a:pt x="21600" y="11859"/>
                    </a:lnTo>
                    <a:lnTo>
                      <a:pt x="11597" y="16729"/>
                    </a:ln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7" name="Shape 1294"/>
              <p:cNvSpPr/>
              <p:nvPr/>
            </p:nvSpPr>
            <p:spPr>
              <a:xfrm>
                <a:off x="1456893" y="1174120"/>
                <a:ext cx="202396" cy="188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57" y="21600"/>
                    </a:moveTo>
                    <a:lnTo>
                      <a:pt x="0" y="5852"/>
                    </a:lnTo>
                    <a:lnTo>
                      <a:pt x="21600" y="0"/>
                    </a:lnTo>
                    <a:lnTo>
                      <a:pt x="21452" y="4469"/>
                    </a:lnTo>
                    <a:lnTo>
                      <a:pt x="3757" y="21600"/>
                    </a:lnTo>
                  </a:path>
                </a:pathLst>
              </a:custGeom>
              <a:solidFill>
                <a:srgbClr val="76798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8" name="Shape 1295"/>
              <p:cNvSpPr/>
              <p:nvPr/>
            </p:nvSpPr>
            <p:spPr>
              <a:xfrm>
                <a:off x="47128" y="732723"/>
                <a:ext cx="517565" cy="664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2" h="21106" extrusionOk="0">
                    <a:moveTo>
                      <a:pt x="6597" y="21106"/>
                    </a:moveTo>
                    <a:lnTo>
                      <a:pt x="11705" y="14319"/>
                    </a:lnTo>
                    <a:lnTo>
                      <a:pt x="11064" y="14039"/>
                    </a:lnTo>
                    <a:lnTo>
                      <a:pt x="11761" y="13080"/>
                    </a:lnTo>
                    <a:lnTo>
                      <a:pt x="11177" y="12829"/>
                    </a:lnTo>
                    <a:lnTo>
                      <a:pt x="12440" y="11073"/>
                    </a:lnTo>
                    <a:cubicBezTo>
                      <a:pt x="12930" y="11073"/>
                      <a:pt x="13401" y="11029"/>
                      <a:pt x="13721" y="10867"/>
                    </a:cubicBezTo>
                    <a:lnTo>
                      <a:pt x="20488" y="7621"/>
                    </a:lnTo>
                    <a:cubicBezTo>
                      <a:pt x="20375" y="7031"/>
                      <a:pt x="19621" y="6160"/>
                      <a:pt x="18302" y="6706"/>
                    </a:cubicBezTo>
                    <a:lnTo>
                      <a:pt x="15154" y="7990"/>
                    </a:lnTo>
                    <a:cubicBezTo>
                      <a:pt x="15644" y="7326"/>
                      <a:pt x="16059" y="6795"/>
                      <a:pt x="16379" y="6322"/>
                    </a:cubicBezTo>
                    <a:lnTo>
                      <a:pt x="20790" y="1247"/>
                    </a:lnTo>
                    <a:cubicBezTo>
                      <a:pt x="21600" y="376"/>
                      <a:pt x="19885" y="-494"/>
                      <a:pt x="19150" y="332"/>
                    </a:cubicBezTo>
                    <a:lnTo>
                      <a:pt x="15267" y="4788"/>
                    </a:lnTo>
                    <a:cubicBezTo>
                      <a:pt x="15210" y="4699"/>
                      <a:pt x="15154" y="4670"/>
                      <a:pt x="15097" y="4581"/>
                    </a:cubicBezTo>
                    <a:lnTo>
                      <a:pt x="16756" y="2206"/>
                    </a:lnTo>
                    <a:cubicBezTo>
                      <a:pt x="17397" y="1291"/>
                      <a:pt x="15644" y="539"/>
                      <a:pt x="15003" y="1454"/>
                    </a:cubicBezTo>
                    <a:lnTo>
                      <a:pt x="13571" y="3504"/>
                    </a:lnTo>
                    <a:cubicBezTo>
                      <a:pt x="13514" y="3504"/>
                      <a:pt x="13401" y="3460"/>
                      <a:pt x="13345" y="3416"/>
                    </a:cubicBezTo>
                    <a:lnTo>
                      <a:pt x="14306" y="1749"/>
                    </a:lnTo>
                    <a:cubicBezTo>
                      <a:pt x="14796" y="878"/>
                      <a:pt x="13024" y="81"/>
                      <a:pt x="12440" y="1129"/>
                    </a:cubicBezTo>
                    <a:lnTo>
                      <a:pt x="11271" y="3121"/>
                    </a:lnTo>
                    <a:cubicBezTo>
                      <a:pt x="11177" y="3121"/>
                      <a:pt x="11064" y="3165"/>
                      <a:pt x="10951" y="3165"/>
                    </a:cubicBezTo>
                    <a:lnTo>
                      <a:pt x="11441" y="2117"/>
                    </a:lnTo>
                    <a:cubicBezTo>
                      <a:pt x="11912" y="1040"/>
                      <a:pt x="10008" y="539"/>
                      <a:pt x="9518" y="1631"/>
                    </a:cubicBezTo>
                    <a:lnTo>
                      <a:pt x="8463" y="4168"/>
                    </a:lnTo>
                    <a:cubicBezTo>
                      <a:pt x="7181" y="5998"/>
                      <a:pt x="6917" y="7532"/>
                      <a:pt x="7558" y="8698"/>
                    </a:cubicBezTo>
                    <a:lnTo>
                      <a:pt x="6540" y="10070"/>
                    </a:lnTo>
                    <a:lnTo>
                      <a:pt x="5956" y="9834"/>
                    </a:lnTo>
                    <a:lnTo>
                      <a:pt x="4901" y="11324"/>
                    </a:lnTo>
                    <a:lnTo>
                      <a:pt x="4260" y="11029"/>
                    </a:lnTo>
                    <a:lnTo>
                      <a:pt x="0" y="16857"/>
                    </a:lnTo>
                    <a:lnTo>
                      <a:pt x="6597" y="21106"/>
                    </a:lnTo>
                  </a:path>
                </a:pathLst>
              </a:custGeom>
              <a:solidFill>
                <a:srgbClr val="1A1A1A">
                  <a:alpha val="19999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9" name="Shape 1296"/>
              <p:cNvSpPr/>
              <p:nvPr/>
            </p:nvSpPr>
            <p:spPr>
              <a:xfrm>
                <a:off x="104502" y="934378"/>
                <a:ext cx="220839" cy="241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00" y="13930"/>
                    </a:moveTo>
                    <a:lnTo>
                      <a:pt x="12000" y="21600"/>
                    </a:lnTo>
                    <a:lnTo>
                      <a:pt x="0" y="15298"/>
                    </a:lnTo>
                    <a:lnTo>
                      <a:pt x="9600" y="0"/>
                    </a:lnTo>
                    <a:lnTo>
                      <a:pt x="21600" y="6260"/>
                    </a:lnTo>
                    <a:lnTo>
                      <a:pt x="16800" y="13930"/>
                    </a:lnTo>
                  </a:path>
                </a:pathLst>
              </a:custGeom>
              <a:solidFill>
                <a:srgbClr val="EBB58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0" name="Shape 1297"/>
              <p:cNvSpPr/>
              <p:nvPr/>
            </p:nvSpPr>
            <p:spPr>
              <a:xfrm>
                <a:off x="177103" y="691759"/>
                <a:ext cx="340743" cy="349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45" h="20272" extrusionOk="0">
                    <a:moveTo>
                      <a:pt x="13014" y="11567"/>
                    </a:moveTo>
                    <a:cubicBezTo>
                      <a:pt x="12481" y="12402"/>
                      <a:pt x="11947" y="13479"/>
                      <a:pt x="11281" y="14610"/>
                    </a:cubicBezTo>
                    <a:lnTo>
                      <a:pt x="15707" y="12267"/>
                    </a:lnTo>
                    <a:cubicBezTo>
                      <a:pt x="17601" y="11271"/>
                      <a:pt x="18641" y="12860"/>
                      <a:pt x="18801" y="13937"/>
                    </a:cubicBezTo>
                    <a:lnTo>
                      <a:pt x="9254" y="19862"/>
                    </a:lnTo>
                    <a:cubicBezTo>
                      <a:pt x="7894" y="20697"/>
                      <a:pt x="5627" y="20158"/>
                      <a:pt x="3681" y="19108"/>
                    </a:cubicBezTo>
                    <a:cubicBezTo>
                      <a:pt x="-319" y="16980"/>
                      <a:pt x="-1226" y="13021"/>
                      <a:pt x="1787" y="7608"/>
                    </a:cubicBezTo>
                    <a:lnTo>
                      <a:pt x="3307" y="2975"/>
                    </a:lnTo>
                    <a:cubicBezTo>
                      <a:pt x="3974" y="1009"/>
                      <a:pt x="6694" y="2006"/>
                      <a:pt x="6001" y="3891"/>
                    </a:cubicBezTo>
                    <a:lnTo>
                      <a:pt x="5334" y="5803"/>
                    </a:lnTo>
                    <a:cubicBezTo>
                      <a:pt x="5494" y="5722"/>
                      <a:pt x="5627" y="5722"/>
                      <a:pt x="5787" y="5722"/>
                    </a:cubicBezTo>
                    <a:lnTo>
                      <a:pt x="7441" y="2060"/>
                    </a:lnTo>
                    <a:cubicBezTo>
                      <a:pt x="8267" y="174"/>
                      <a:pt x="10747" y="1602"/>
                      <a:pt x="10081" y="3218"/>
                    </a:cubicBezTo>
                    <a:lnTo>
                      <a:pt x="8721" y="6261"/>
                    </a:lnTo>
                    <a:cubicBezTo>
                      <a:pt x="8801" y="6261"/>
                      <a:pt x="8934" y="6315"/>
                      <a:pt x="9014" y="6396"/>
                    </a:cubicBezTo>
                    <a:lnTo>
                      <a:pt x="11041" y="2679"/>
                    </a:lnTo>
                    <a:cubicBezTo>
                      <a:pt x="11947" y="1009"/>
                      <a:pt x="14427" y="2383"/>
                      <a:pt x="13547" y="4053"/>
                    </a:cubicBezTo>
                    <a:lnTo>
                      <a:pt x="11201" y="8389"/>
                    </a:lnTo>
                    <a:cubicBezTo>
                      <a:pt x="11281" y="8523"/>
                      <a:pt x="11361" y="8604"/>
                      <a:pt x="11441" y="8766"/>
                    </a:cubicBezTo>
                    <a:lnTo>
                      <a:pt x="16934" y="632"/>
                    </a:lnTo>
                    <a:cubicBezTo>
                      <a:pt x="17974" y="-903"/>
                      <a:pt x="20374" y="632"/>
                      <a:pt x="19254" y="2302"/>
                    </a:cubicBezTo>
                    <a:lnTo>
                      <a:pt x="13014" y="11567"/>
                    </a:lnTo>
                  </a:path>
                </a:pathLst>
              </a:custGeom>
              <a:solidFill>
                <a:srgbClr val="EBB58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1" name="Shape 1298"/>
              <p:cNvSpPr/>
              <p:nvPr/>
            </p:nvSpPr>
            <p:spPr>
              <a:xfrm>
                <a:off x="118846" y="1018390"/>
                <a:ext cx="167561" cy="114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14" y="0"/>
                    </a:moveTo>
                    <a:lnTo>
                      <a:pt x="21600" y="16200"/>
                    </a:lnTo>
                    <a:lnTo>
                      <a:pt x="19446" y="21600"/>
                    </a:lnTo>
                    <a:lnTo>
                      <a:pt x="0" y="5661"/>
                    </a:lnTo>
                    <a:lnTo>
                      <a:pt x="2214" y="0"/>
                    </a:ln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2" name="Shape 1299"/>
              <p:cNvSpPr/>
              <p:nvPr/>
            </p:nvSpPr>
            <p:spPr>
              <a:xfrm>
                <a:off x="0" y="1038881"/>
                <a:ext cx="286406" cy="323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97" y="21600"/>
                    </a:moveTo>
                    <a:lnTo>
                      <a:pt x="21600" y="6911"/>
                    </a:lnTo>
                    <a:lnTo>
                      <a:pt x="7925" y="0"/>
                    </a:lnTo>
                    <a:lnTo>
                      <a:pt x="0" y="12148"/>
                    </a:lnTo>
                    <a:lnTo>
                      <a:pt x="12097" y="21600"/>
                    </a:lnTo>
                  </a:path>
                </a:pathLst>
              </a:custGeom>
              <a:solidFill>
                <a:srgbClr val="76798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59013" tIns="59013" rIns="59013" bIns="59013" numCol="1" anchor="ctr">
                <a:noAutofit/>
              </a:bodyPr>
              <a:lstStyle/>
              <a:p>
                <a:pPr algn="l" defTabSz="590133">
                  <a:lnSpc>
                    <a:spcPct val="93000"/>
                  </a:lnSpc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485507" y="1141790"/>
            <a:ext cx="2729813" cy="1112326"/>
            <a:chOff x="4485507" y="1141790"/>
            <a:chExt cx="2729813" cy="1112326"/>
          </a:xfrm>
        </p:grpSpPr>
        <p:sp>
          <p:nvSpPr>
            <p:cNvPr id="1331" name="Shape 1331"/>
            <p:cNvSpPr/>
            <p:nvPr/>
          </p:nvSpPr>
          <p:spPr>
            <a:xfrm>
              <a:off x="4485507" y="1796170"/>
              <a:ext cx="2729813" cy="4579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F8AD94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/>
              <a:r>
                <a:rPr lang="fr-FR" sz="1600" b="1" dirty="0"/>
                <a:t>Machine Learning and statistiques</a:t>
              </a:r>
            </a:p>
          </p:txBody>
        </p:sp>
        <p:sp>
          <p:nvSpPr>
            <p:cNvPr id="173" name="Shape 876"/>
            <p:cNvSpPr/>
            <p:nvPr/>
          </p:nvSpPr>
          <p:spPr>
            <a:xfrm>
              <a:off x="5027785" y="1141790"/>
              <a:ext cx="543209" cy="55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2" y="0"/>
                  </a:moveTo>
                  <a:lnTo>
                    <a:pt x="21600" y="0"/>
                  </a:lnTo>
                  <a:lnTo>
                    <a:pt x="21600" y="1123"/>
                  </a:lnTo>
                  <a:lnTo>
                    <a:pt x="20629" y="1123"/>
                  </a:lnTo>
                  <a:lnTo>
                    <a:pt x="20629" y="11249"/>
                  </a:lnTo>
                  <a:lnTo>
                    <a:pt x="8002" y="11249"/>
                  </a:lnTo>
                  <a:lnTo>
                    <a:pt x="8002" y="7522"/>
                  </a:lnTo>
                  <a:lnTo>
                    <a:pt x="7192" y="6714"/>
                  </a:lnTo>
                  <a:cubicBezTo>
                    <a:pt x="7169" y="6691"/>
                    <a:pt x="7100" y="6669"/>
                    <a:pt x="7054" y="6669"/>
                  </a:cubicBezTo>
                  <a:cubicBezTo>
                    <a:pt x="6938" y="6669"/>
                    <a:pt x="6845" y="6758"/>
                    <a:pt x="6845" y="6871"/>
                  </a:cubicBezTo>
                  <a:lnTo>
                    <a:pt x="6845" y="19063"/>
                  </a:lnTo>
                  <a:cubicBezTo>
                    <a:pt x="6845" y="19624"/>
                    <a:pt x="6383" y="20051"/>
                    <a:pt x="5828" y="20051"/>
                  </a:cubicBezTo>
                  <a:cubicBezTo>
                    <a:pt x="5250" y="20051"/>
                    <a:pt x="4810" y="19624"/>
                    <a:pt x="4810" y="19063"/>
                  </a:cubicBezTo>
                  <a:lnTo>
                    <a:pt x="4810" y="12192"/>
                  </a:lnTo>
                  <a:cubicBezTo>
                    <a:pt x="4810" y="12080"/>
                    <a:pt x="4718" y="11990"/>
                    <a:pt x="4602" y="11990"/>
                  </a:cubicBezTo>
                  <a:cubicBezTo>
                    <a:pt x="4487" y="11990"/>
                    <a:pt x="4417" y="12080"/>
                    <a:pt x="4417" y="12192"/>
                  </a:cubicBezTo>
                  <a:lnTo>
                    <a:pt x="4417" y="19085"/>
                  </a:lnTo>
                  <a:cubicBezTo>
                    <a:pt x="4417" y="19647"/>
                    <a:pt x="3955" y="20073"/>
                    <a:pt x="3400" y="20073"/>
                  </a:cubicBezTo>
                  <a:cubicBezTo>
                    <a:pt x="2821" y="20073"/>
                    <a:pt x="2382" y="19647"/>
                    <a:pt x="2382" y="19085"/>
                  </a:cubicBezTo>
                  <a:lnTo>
                    <a:pt x="2382" y="7073"/>
                  </a:lnTo>
                  <a:cubicBezTo>
                    <a:pt x="2382" y="6960"/>
                    <a:pt x="2290" y="6871"/>
                    <a:pt x="2174" y="6871"/>
                  </a:cubicBezTo>
                  <a:cubicBezTo>
                    <a:pt x="2058" y="6871"/>
                    <a:pt x="1966" y="6960"/>
                    <a:pt x="1966" y="7073"/>
                  </a:cubicBezTo>
                  <a:lnTo>
                    <a:pt x="1966" y="11474"/>
                  </a:lnTo>
                  <a:cubicBezTo>
                    <a:pt x="1966" y="11855"/>
                    <a:pt x="1642" y="12170"/>
                    <a:pt x="1272" y="12170"/>
                  </a:cubicBezTo>
                  <a:cubicBezTo>
                    <a:pt x="879" y="12170"/>
                    <a:pt x="555" y="11878"/>
                    <a:pt x="555" y="11474"/>
                  </a:cubicBezTo>
                  <a:lnTo>
                    <a:pt x="555" y="6646"/>
                  </a:lnTo>
                  <a:cubicBezTo>
                    <a:pt x="555" y="5591"/>
                    <a:pt x="1457" y="4693"/>
                    <a:pt x="2567" y="4693"/>
                  </a:cubicBezTo>
                  <a:lnTo>
                    <a:pt x="6244" y="4693"/>
                  </a:lnTo>
                  <a:cubicBezTo>
                    <a:pt x="6753" y="4693"/>
                    <a:pt x="7285" y="4895"/>
                    <a:pt x="7678" y="5299"/>
                  </a:cubicBezTo>
                  <a:cubicBezTo>
                    <a:pt x="7678" y="5299"/>
                    <a:pt x="7817" y="5434"/>
                    <a:pt x="7979" y="5591"/>
                  </a:cubicBezTo>
                  <a:lnTo>
                    <a:pt x="7979" y="1123"/>
                  </a:lnTo>
                  <a:lnTo>
                    <a:pt x="6822" y="1123"/>
                  </a:lnTo>
                  <a:lnTo>
                    <a:pt x="6822" y="0"/>
                  </a:lnTo>
                  <a:close/>
                  <a:moveTo>
                    <a:pt x="20004" y="10665"/>
                  </a:moveTo>
                  <a:lnTo>
                    <a:pt x="20004" y="1437"/>
                  </a:lnTo>
                  <a:lnTo>
                    <a:pt x="8557" y="1437"/>
                  </a:lnTo>
                  <a:lnTo>
                    <a:pt x="8557" y="6152"/>
                  </a:lnTo>
                  <a:cubicBezTo>
                    <a:pt x="8649" y="6242"/>
                    <a:pt x="8696" y="6309"/>
                    <a:pt x="8811" y="6399"/>
                  </a:cubicBezTo>
                  <a:cubicBezTo>
                    <a:pt x="9112" y="6691"/>
                    <a:pt x="9366" y="6938"/>
                    <a:pt x="9366" y="6938"/>
                  </a:cubicBezTo>
                  <a:lnTo>
                    <a:pt x="12326" y="6938"/>
                  </a:lnTo>
                  <a:cubicBezTo>
                    <a:pt x="12442" y="6938"/>
                    <a:pt x="12581" y="6983"/>
                    <a:pt x="12696" y="7050"/>
                  </a:cubicBezTo>
                  <a:lnTo>
                    <a:pt x="14523" y="4625"/>
                  </a:lnTo>
                  <a:cubicBezTo>
                    <a:pt x="14570" y="4536"/>
                    <a:pt x="14685" y="4536"/>
                    <a:pt x="14755" y="4580"/>
                  </a:cubicBezTo>
                  <a:cubicBezTo>
                    <a:pt x="14847" y="4625"/>
                    <a:pt x="14847" y="4693"/>
                    <a:pt x="14801" y="4783"/>
                  </a:cubicBezTo>
                  <a:lnTo>
                    <a:pt x="12928" y="7275"/>
                  </a:lnTo>
                  <a:cubicBezTo>
                    <a:pt x="12974" y="7387"/>
                    <a:pt x="13020" y="7499"/>
                    <a:pt x="13020" y="7612"/>
                  </a:cubicBezTo>
                  <a:cubicBezTo>
                    <a:pt x="13020" y="7993"/>
                    <a:pt x="12719" y="8308"/>
                    <a:pt x="12326" y="8308"/>
                  </a:cubicBezTo>
                  <a:lnTo>
                    <a:pt x="9089" y="8308"/>
                  </a:lnTo>
                  <a:cubicBezTo>
                    <a:pt x="8973" y="8308"/>
                    <a:pt x="8904" y="8308"/>
                    <a:pt x="8811" y="8263"/>
                  </a:cubicBezTo>
                  <a:cubicBezTo>
                    <a:pt x="8719" y="8218"/>
                    <a:pt x="8626" y="8173"/>
                    <a:pt x="8580" y="8128"/>
                  </a:cubicBezTo>
                  <a:lnTo>
                    <a:pt x="8557" y="8106"/>
                  </a:lnTo>
                  <a:lnTo>
                    <a:pt x="8557" y="10665"/>
                  </a:lnTo>
                  <a:lnTo>
                    <a:pt x="20004" y="10665"/>
                  </a:lnTo>
                  <a:close/>
                  <a:moveTo>
                    <a:pt x="4579" y="1168"/>
                  </a:moveTo>
                  <a:cubicBezTo>
                    <a:pt x="5481" y="1168"/>
                    <a:pt x="6221" y="1864"/>
                    <a:pt x="6221" y="2739"/>
                  </a:cubicBezTo>
                  <a:cubicBezTo>
                    <a:pt x="6221" y="3637"/>
                    <a:pt x="5481" y="4333"/>
                    <a:pt x="4579" y="4333"/>
                  </a:cubicBezTo>
                  <a:cubicBezTo>
                    <a:pt x="3677" y="4333"/>
                    <a:pt x="2960" y="3637"/>
                    <a:pt x="2960" y="2739"/>
                  </a:cubicBezTo>
                  <a:cubicBezTo>
                    <a:pt x="2960" y="1864"/>
                    <a:pt x="3677" y="1168"/>
                    <a:pt x="4579" y="1168"/>
                  </a:cubicBezTo>
                  <a:close/>
                  <a:moveTo>
                    <a:pt x="0" y="20432"/>
                  </a:moveTo>
                  <a:lnTo>
                    <a:pt x="21531" y="20432"/>
                  </a:lnTo>
                  <a:lnTo>
                    <a:pt x="21531" y="21600"/>
                  </a:lnTo>
                  <a:lnTo>
                    <a:pt x="0" y="21600"/>
                  </a:lnTo>
                  <a:lnTo>
                    <a:pt x="0" y="20432"/>
                  </a:lnTo>
                  <a:close/>
                </a:path>
              </a:pathLst>
            </a:custGeom>
            <a:solidFill>
              <a:srgbClr val="355C7D"/>
            </a:solidFill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4" name="Shape 1598"/>
            <p:cNvSpPr/>
            <p:nvPr/>
          </p:nvSpPr>
          <p:spPr>
            <a:xfrm>
              <a:off x="6095643" y="1240991"/>
              <a:ext cx="733352" cy="45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571"/>
                  </a:moveTo>
                  <a:lnTo>
                    <a:pt x="18328" y="20571"/>
                  </a:lnTo>
                  <a:lnTo>
                    <a:pt x="18328" y="1642"/>
                  </a:lnTo>
                  <a:lnTo>
                    <a:pt x="14961" y="1642"/>
                  </a:lnTo>
                  <a:lnTo>
                    <a:pt x="14961" y="20571"/>
                  </a:lnTo>
                  <a:lnTo>
                    <a:pt x="13849" y="20571"/>
                  </a:lnTo>
                  <a:lnTo>
                    <a:pt x="13849" y="5811"/>
                  </a:lnTo>
                  <a:lnTo>
                    <a:pt x="10482" y="5811"/>
                  </a:lnTo>
                  <a:lnTo>
                    <a:pt x="10482" y="20571"/>
                  </a:lnTo>
                  <a:lnTo>
                    <a:pt x="9371" y="20571"/>
                  </a:lnTo>
                  <a:lnTo>
                    <a:pt x="9371" y="13047"/>
                  </a:lnTo>
                  <a:lnTo>
                    <a:pt x="6004" y="13047"/>
                  </a:lnTo>
                  <a:lnTo>
                    <a:pt x="6004" y="20571"/>
                  </a:lnTo>
                  <a:lnTo>
                    <a:pt x="4876" y="20571"/>
                  </a:lnTo>
                  <a:lnTo>
                    <a:pt x="4876" y="16764"/>
                  </a:lnTo>
                  <a:lnTo>
                    <a:pt x="1525" y="16764"/>
                  </a:lnTo>
                  <a:lnTo>
                    <a:pt x="1525" y="20571"/>
                  </a:lnTo>
                  <a:lnTo>
                    <a:pt x="842" y="20571"/>
                  </a:lnTo>
                  <a:lnTo>
                    <a:pt x="84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42" y="21600"/>
                  </a:lnTo>
                  <a:lnTo>
                    <a:pt x="842" y="21546"/>
                  </a:lnTo>
                  <a:lnTo>
                    <a:pt x="21600" y="21546"/>
                  </a:lnTo>
                  <a:lnTo>
                    <a:pt x="21600" y="20571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58108" y="4252067"/>
            <a:ext cx="1809662" cy="2301753"/>
            <a:chOff x="4958108" y="4252067"/>
            <a:chExt cx="1809662" cy="2301753"/>
          </a:xfrm>
        </p:grpSpPr>
        <p:sp>
          <p:nvSpPr>
            <p:cNvPr id="1332" name="Shape 1332"/>
            <p:cNvSpPr/>
            <p:nvPr/>
          </p:nvSpPr>
          <p:spPr>
            <a:xfrm>
              <a:off x="4958108" y="6324847"/>
              <a:ext cx="1809662" cy="22897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C653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/>
              <a:r>
                <a:rPr lang="fr-FR" sz="1600" b="1" dirty="0"/>
                <a:t>Data </a:t>
              </a:r>
              <a:r>
                <a:rPr lang="fr-FR" sz="1600" b="1" dirty="0" err="1"/>
                <a:t>mining</a:t>
              </a:r>
              <a:endParaRPr lang="fr-FR" sz="1600" b="1" dirty="0"/>
            </a:p>
          </p:txBody>
        </p:sp>
        <p:sp>
          <p:nvSpPr>
            <p:cNvPr id="175" name="Shape 2989"/>
            <p:cNvSpPr/>
            <p:nvPr/>
          </p:nvSpPr>
          <p:spPr>
            <a:xfrm>
              <a:off x="5570994" y="5709880"/>
              <a:ext cx="508635" cy="583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37" y="10629"/>
                  </a:moveTo>
                  <a:lnTo>
                    <a:pt x="12837" y="7739"/>
                  </a:lnTo>
                  <a:lnTo>
                    <a:pt x="9525" y="7739"/>
                  </a:lnTo>
                  <a:cubicBezTo>
                    <a:pt x="9525" y="9337"/>
                    <a:pt x="11006" y="10629"/>
                    <a:pt x="12837" y="10629"/>
                  </a:cubicBezTo>
                  <a:close/>
                  <a:moveTo>
                    <a:pt x="16169" y="7739"/>
                  </a:moveTo>
                  <a:lnTo>
                    <a:pt x="12837" y="7739"/>
                  </a:lnTo>
                  <a:lnTo>
                    <a:pt x="12837" y="4848"/>
                  </a:lnTo>
                  <a:cubicBezTo>
                    <a:pt x="14667" y="4812"/>
                    <a:pt x="16149" y="6123"/>
                    <a:pt x="16169" y="7739"/>
                  </a:cubicBezTo>
                  <a:close/>
                  <a:moveTo>
                    <a:pt x="21600" y="8511"/>
                  </a:moveTo>
                  <a:cubicBezTo>
                    <a:pt x="21579" y="3806"/>
                    <a:pt x="17218" y="0"/>
                    <a:pt x="11829" y="0"/>
                  </a:cubicBezTo>
                  <a:cubicBezTo>
                    <a:pt x="7426" y="0"/>
                    <a:pt x="3312" y="2891"/>
                    <a:pt x="2469" y="6087"/>
                  </a:cubicBezTo>
                  <a:cubicBezTo>
                    <a:pt x="2283" y="6805"/>
                    <a:pt x="2057" y="8654"/>
                    <a:pt x="2057" y="8654"/>
                  </a:cubicBezTo>
                  <a:lnTo>
                    <a:pt x="41" y="13161"/>
                  </a:lnTo>
                  <a:cubicBezTo>
                    <a:pt x="0" y="13233"/>
                    <a:pt x="0" y="13305"/>
                    <a:pt x="0" y="13412"/>
                  </a:cubicBezTo>
                  <a:cubicBezTo>
                    <a:pt x="0" y="13807"/>
                    <a:pt x="350" y="14077"/>
                    <a:pt x="761" y="14077"/>
                  </a:cubicBezTo>
                  <a:lnTo>
                    <a:pt x="2078" y="14077"/>
                  </a:lnTo>
                  <a:lnTo>
                    <a:pt x="2078" y="16465"/>
                  </a:lnTo>
                  <a:cubicBezTo>
                    <a:pt x="2078" y="18296"/>
                    <a:pt x="3785" y="19804"/>
                    <a:pt x="5904" y="19804"/>
                  </a:cubicBezTo>
                  <a:lnTo>
                    <a:pt x="18082" y="19804"/>
                  </a:lnTo>
                  <a:lnTo>
                    <a:pt x="18082" y="18494"/>
                  </a:lnTo>
                  <a:lnTo>
                    <a:pt x="10985" y="18494"/>
                  </a:lnTo>
                  <a:lnTo>
                    <a:pt x="11993" y="18009"/>
                  </a:lnTo>
                  <a:lnTo>
                    <a:pt x="18082" y="18009"/>
                  </a:lnTo>
                  <a:lnTo>
                    <a:pt x="18082" y="16698"/>
                  </a:lnTo>
                  <a:lnTo>
                    <a:pt x="14750" y="16698"/>
                  </a:lnTo>
                  <a:lnTo>
                    <a:pt x="15758" y="16213"/>
                  </a:lnTo>
                  <a:lnTo>
                    <a:pt x="18082" y="16213"/>
                  </a:lnTo>
                  <a:lnTo>
                    <a:pt x="18082" y="15046"/>
                  </a:lnTo>
                  <a:cubicBezTo>
                    <a:pt x="20242" y="13502"/>
                    <a:pt x="21600" y="11132"/>
                    <a:pt x="21600" y="8511"/>
                  </a:cubicBezTo>
                  <a:close/>
                  <a:moveTo>
                    <a:pt x="4485" y="10360"/>
                  </a:moveTo>
                  <a:cubicBezTo>
                    <a:pt x="3888" y="10360"/>
                    <a:pt x="3394" y="9947"/>
                    <a:pt x="3394" y="9426"/>
                  </a:cubicBezTo>
                  <a:cubicBezTo>
                    <a:pt x="3394" y="8924"/>
                    <a:pt x="3909" y="8475"/>
                    <a:pt x="4485" y="8475"/>
                  </a:cubicBezTo>
                  <a:cubicBezTo>
                    <a:pt x="5081" y="8475"/>
                    <a:pt x="5554" y="8906"/>
                    <a:pt x="5554" y="9426"/>
                  </a:cubicBezTo>
                  <a:cubicBezTo>
                    <a:pt x="5554" y="9929"/>
                    <a:pt x="5061" y="10360"/>
                    <a:pt x="4485" y="10360"/>
                  </a:cubicBezTo>
                  <a:close/>
                  <a:moveTo>
                    <a:pt x="12837" y="4435"/>
                  </a:moveTo>
                  <a:cubicBezTo>
                    <a:pt x="14914" y="4435"/>
                    <a:pt x="16601" y="5907"/>
                    <a:pt x="16601" y="7721"/>
                  </a:cubicBezTo>
                  <a:cubicBezTo>
                    <a:pt x="16601" y="9534"/>
                    <a:pt x="14914" y="10989"/>
                    <a:pt x="12837" y="10989"/>
                  </a:cubicBezTo>
                  <a:cubicBezTo>
                    <a:pt x="10759" y="10989"/>
                    <a:pt x="9072" y="9534"/>
                    <a:pt x="9072" y="7721"/>
                  </a:cubicBezTo>
                  <a:cubicBezTo>
                    <a:pt x="9072" y="5925"/>
                    <a:pt x="10759" y="4435"/>
                    <a:pt x="12837" y="4435"/>
                  </a:cubicBezTo>
                  <a:close/>
                  <a:moveTo>
                    <a:pt x="7611" y="20289"/>
                  </a:moveTo>
                  <a:lnTo>
                    <a:pt x="18082" y="20289"/>
                  </a:lnTo>
                  <a:lnTo>
                    <a:pt x="18082" y="21600"/>
                  </a:lnTo>
                  <a:lnTo>
                    <a:pt x="7611" y="21600"/>
                  </a:lnTo>
                  <a:lnTo>
                    <a:pt x="7611" y="20289"/>
                  </a:lnTo>
                  <a:close/>
                </a:path>
              </a:pathLst>
            </a:custGeom>
            <a:solidFill>
              <a:srgbClr val="355C7D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l" defTabSz="45720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850414" y="4252067"/>
              <a:ext cx="1441" cy="1426350"/>
            </a:xfrm>
            <a:prstGeom prst="line">
              <a:avLst/>
            </a:prstGeom>
            <a:ln w="38100">
              <a:solidFill>
                <a:srgbClr val="7C6535"/>
              </a:solidFill>
              <a:miter/>
            </a:ln>
          </p:spPr>
          <p:txBody>
            <a:bodyPr lIns="41494" tIns="41494" rIns="41494" bIns="41494"/>
            <a:lstStyle/>
            <a:p>
              <a:pPr defTabSz="41492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1547"/>
            </a:p>
          </p:txBody>
        </p:sp>
      </p:grpSp>
    </p:spTree>
    <p:extLst>
      <p:ext uri="{BB962C8B-B14F-4D97-AF65-F5344CB8AC3E}">
        <p14:creationId xmlns:p14="http://schemas.microsoft.com/office/powerpoint/2010/main" val="3876472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/>
        </p:nvSpPr>
        <p:spPr>
          <a:xfrm>
            <a:off x="7730835" y="595746"/>
            <a:ext cx="2175165" cy="223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6"/>
                  <a:pt x="21147" y="14477"/>
                  <a:pt x="20152" y="16199"/>
                </a:cubicBezTo>
                <a:cubicBezTo>
                  <a:pt x="19158" y="17923"/>
                  <a:pt x="17923" y="19158"/>
                  <a:pt x="16199" y="20152"/>
                </a:cubicBezTo>
                <a:cubicBezTo>
                  <a:pt x="14478" y="21146"/>
                  <a:pt x="12787" y="21600"/>
                  <a:pt x="10799" y="21600"/>
                </a:cubicBezTo>
                <a:cubicBezTo>
                  <a:pt x="8810" y="21600"/>
                  <a:pt x="7119" y="21146"/>
                  <a:pt x="5398" y="20152"/>
                </a:cubicBezTo>
                <a:cubicBezTo>
                  <a:pt x="3677" y="19158"/>
                  <a:pt x="2439" y="17923"/>
                  <a:pt x="1445" y="16199"/>
                </a:cubicBezTo>
                <a:cubicBezTo>
                  <a:pt x="453" y="14477"/>
                  <a:pt x="0" y="12786"/>
                  <a:pt x="0" y="10800"/>
                </a:cubicBezTo>
                <a:cubicBezTo>
                  <a:pt x="0" y="8811"/>
                  <a:pt x="453" y="7123"/>
                  <a:pt x="1445" y="5401"/>
                </a:cubicBezTo>
                <a:cubicBezTo>
                  <a:pt x="2439" y="3677"/>
                  <a:pt x="3677" y="2440"/>
                  <a:pt x="5398" y="1445"/>
                </a:cubicBezTo>
                <a:cubicBezTo>
                  <a:pt x="7119" y="451"/>
                  <a:pt x="8810" y="0"/>
                  <a:pt x="10799" y="0"/>
                </a:cubicBezTo>
                <a:cubicBezTo>
                  <a:pt x="12787" y="0"/>
                  <a:pt x="14478" y="451"/>
                  <a:pt x="16199" y="1445"/>
                </a:cubicBezTo>
                <a:cubicBezTo>
                  <a:pt x="17923" y="2440"/>
                  <a:pt x="19158" y="3677"/>
                  <a:pt x="20152" y="5401"/>
                </a:cubicBezTo>
                <a:cubicBezTo>
                  <a:pt x="21147" y="7123"/>
                  <a:pt x="21600" y="8814"/>
                  <a:pt x="21600" y="10800"/>
                </a:cubicBezTo>
              </a:path>
            </a:pathLst>
          </a:custGeom>
          <a:solidFill>
            <a:srgbClr val="F67A83">
              <a:alpha val="65998"/>
            </a:srgb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4" name="Shape 1335"/>
          <p:cNvSpPr/>
          <p:nvPr/>
        </p:nvSpPr>
        <p:spPr>
          <a:xfrm>
            <a:off x="8922327" y="2708921"/>
            <a:ext cx="2101770" cy="2049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6"/>
                  <a:pt x="21150" y="14477"/>
                  <a:pt x="20155" y="16200"/>
                </a:cubicBezTo>
                <a:cubicBezTo>
                  <a:pt x="19159" y="17923"/>
                  <a:pt x="17922" y="19154"/>
                  <a:pt x="16199" y="20150"/>
                </a:cubicBezTo>
                <a:cubicBezTo>
                  <a:pt x="14480" y="21140"/>
                  <a:pt x="12789" y="21600"/>
                  <a:pt x="10797" y="21600"/>
                </a:cubicBezTo>
                <a:cubicBezTo>
                  <a:pt x="8811" y="21600"/>
                  <a:pt x="7120" y="21140"/>
                  <a:pt x="5401" y="20150"/>
                </a:cubicBezTo>
                <a:cubicBezTo>
                  <a:pt x="3678" y="19154"/>
                  <a:pt x="2446" y="17923"/>
                  <a:pt x="1451" y="16200"/>
                </a:cubicBezTo>
                <a:cubicBezTo>
                  <a:pt x="455" y="14477"/>
                  <a:pt x="0" y="12786"/>
                  <a:pt x="0" y="10800"/>
                </a:cubicBezTo>
                <a:cubicBezTo>
                  <a:pt x="0" y="8814"/>
                  <a:pt x="455" y="7123"/>
                  <a:pt x="1451" y="5400"/>
                </a:cubicBezTo>
                <a:cubicBezTo>
                  <a:pt x="2446" y="3677"/>
                  <a:pt x="3678" y="2440"/>
                  <a:pt x="5401" y="1450"/>
                </a:cubicBezTo>
                <a:cubicBezTo>
                  <a:pt x="7120" y="455"/>
                  <a:pt x="8817" y="0"/>
                  <a:pt x="10797" y="0"/>
                </a:cubicBezTo>
                <a:cubicBezTo>
                  <a:pt x="12789" y="0"/>
                  <a:pt x="14480" y="455"/>
                  <a:pt x="16199" y="1450"/>
                </a:cubicBezTo>
                <a:cubicBezTo>
                  <a:pt x="17922" y="2440"/>
                  <a:pt x="19159" y="3677"/>
                  <a:pt x="20155" y="5400"/>
                </a:cubicBezTo>
                <a:cubicBezTo>
                  <a:pt x="21150" y="7123"/>
                  <a:pt x="21600" y="8814"/>
                  <a:pt x="21600" y="10800"/>
                </a:cubicBezTo>
              </a:path>
            </a:pathLst>
          </a:custGeom>
          <a:solidFill>
            <a:srgbClr val="EF8B1D">
              <a:alpha val="65998"/>
            </a:srgb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5" name="Shape 1762"/>
          <p:cNvSpPr/>
          <p:nvPr/>
        </p:nvSpPr>
        <p:spPr>
          <a:xfrm>
            <a:off x="7232073" y="4267200"/>
            <a:ext cx="2105890" cy="2129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2"/>
                </a:moveTo>
                <a:cubicBezTo>
                  <a:pt x="21600" y="12789"/>
                  <a:pt x="21148" y="14477"/>
                  <a:pt x="20154" y="16201"/>
                </a:cubicBezTo>
                <a:cubicBezTo>
                  <a:pt x="19160" y="17922"/>
                  <a:pt x="17925" y="19160"/>
                  <a:pt x="16201" y="20154"/>
                </a:cubicBezTo>
                <a:cubicBezTo>
                  <a:pt x="14480" y="21148"/>
                  <a:pt x="12789" y="21600"/>
                  <a:pt x="10798" y="21600"/>
                </a:cubicBezTo>
                <a:cubicBezTo>
                  <a:pt x="8811" y="21600"/>
                  <a:pt x="7123" y="21148"/>
                  <a:pt x="5399" y="20154"/>
                </a:cubicBezTo>
                <a:cubicBezTo>
                  <a:pt x="3678" y="19160"/>
                  <a:pt x="2440" y="17922"/>
                  <a:pt x="1446" y="16201"/>
                </a:cubicBezTo>
                <a:cubicBezTo>
                  <a:pt x="452" y="14477"/>
                  <a:pt x="0" y="12789"/>
                  <a:pt x="0" y="10802"/>
                </a:cubicBezTo>
                <a:cubicBezTo>
                  <a:pt x="0" y="8811"/>
                  <a:pt x="452" y="7120"/>
                  <a:pt x="1446" y="5399"/>
                </a:cubicBezTo>
                <a:cubicBezTo>
                  <a:pt x="2440" y="3675"/>
                  <a:pt x="3678" y="2440"/>
                  <a:pt x="5399" y="1446"/>
                </a:cubicBezTo>
                <a:cubicBezTo>
                  <a:pt x="7123" y="449"/>
                  <a:pt x="8811" y="0"/>
                  <a:pt x="10798" y="0"/>
                </a:cubicBezTo>
                <a:cubicBezTo>
                  <a:pt x="12789" y="0"/>
                  <a:pt x="14480" y="449"/>
                  <a:pt x="16201" y="1446"/>
                </a:cubicBezTo>
                <a:cubicBezTo>
                  <a:pt x="17925" y="2440"/>
                  <a:pt x="19160" y="3675"/>
                  <a:pt x="20154" y="5399"/>
                </a:cubicBezTo>
                <a:cubicBezTo>
                  <a:pt x="21148" y="7120"/>
                  <a:pt x="21600" y="8811"/>
                  <a:pt x="21600" y="10802"/>
                </a:cubicBezTo>
              </a:path>
            </a:pathLst>
          </a:custGeom>
          <a:solidFill>
            <a:srgbClr val="F8AD94">
              <a:alpha val="32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" name="ZoneTexte 16"/>
          <p:cNvSpPr txBox="1"/>
          <p:nvPr/>
        </p:nvSpPr>
        <p:spPr>
          <a:xfrm>
            <a:off x="7544124" y="1356868"/>
            <a:ext cx="25485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b="1" dirty="0"/>
              <a:t>2. Compréhension des données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714835" y="3375976"/>
            <a:ext cx="25485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b="1" dirty="0"/>
              <a:t>3. Préparation des données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016999" y="5130010"/>
            <a:ext cx="25485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b="1" dirty="0"/>
              <a:t>4.Modélisation</a:t>
            </a:r>
          </a:p>
        </p:txBody>
      </p:sp>
      <p:sp>
        <p:nvSpPr>
          <p:cNvPr id="20" name="Shape 1764"/>
          <p:cNvSpPr/>
          <p:nvPr/>
        </p:nvSpPr>
        <p:spPr>
          <a:xfrm>
            <a:off x="3186546" y="4405744"/>
            <a:ext cx="2144320" cy="2161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6"/>
                  <a:pt x="21148" y="14478"/>
                  <a:pt x="20154" y="16199"/>
                </a:cubicBezTo>
                <a:cubicBezTo>
                  <a:pt x="19160" y="17924"/>
                  <a:pt x="17922" y="19159"/>
                  <a:pt x="16201" y="20153"/>
                </a:cubicBezTo>
                <a:cubicBezTo>
                  <a:pt x="14477" y="21147"/>
                  <a:pt x="12786" y="21600"/>
                  <a:pt x="10798" y="21600"/>
                </a:cubicBezTo>
                <a:cubicBezTo>
                  <a:pt x="8807" y="21600"/>
                  <a:pt x="7120" y="21147"/>
                  <a:pt x="5399" y="20153"/>
                </a:cubicBezTo>
                <a:cubicBezTo>
                  <a:pt x="3678" y="19159"/>
                  <a:pt x="2440" y="17924"/>
                  <a:pt x="1446" y="16199"/>
                </a:cubicBezTo>
                <a:cubicBezTo>
                  <a:pt x="452" y="14478"/>
                  <a:pt x="0" y="12786"/>
                  <a:pt x="0" y="10798"/>
                </a:cubicBezTo>
                <a:cubicBezTo>
                  <a:pt x="0" y="8810"/>
                  <a:pt x="452" y="7122"/>
                  <a:pt x="1446" y="5401"/>
                </a:cubicBezTo>
                <a:cubicBezTo>
                  <a:pt x="2440" y="3680"/>
                  <a:pt x="3678" y="2441"/>
                  <a:pt x="5399" y="1447"/>
                </a:cubicBezTo>
                <a:cubicBezTo>
                  <a:pt x="7120" y="453"/>
                  <a:pt x="8811" y="0"/>
                  <a:pt x="10798" y="0"/>
                </a:cubicBezTo>
                <a:cubicBezTo>
                  <a:pt x="12789" y="0"/>
                  <a:pt x="14477" y="453"/>
                  <a:pt x="16201" y="1447"/>
                </a:cubicBezTo>
                <a:cubicBezTo>
                  <a:pt x="17922" y="2441"/>
                  <a:pt x="19160" y="3680"/>
                  <a:pt x="20154" y="5401"/>
                </a:cubicBezTo>
                <a:cubicBezTo>
                  <a:pt x="21148" y="7122"/>
                  <a:pt x="21600" y="8810"/>
                  <a:pt x="21600" y="10798"/>
                </a:cubicBez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Shape 1765"/>
          <p:cNvSpPr/>
          <p:nvPr/>
        </p:nvSpPr>
        <p:spPr>
          <a:xfrm>
            <a:off x="401782" y="2609108"/>
            <a:ext cx="2172210" cy="214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9"/>
                  <a:pt x="21148" y="14479"/>
                  <a:pt x="20153" y="16201"/>
                </a:cubicBezTo>
                <a:cubicBezTo>
                  <a:pt x="19161" y="17923"/>
                  <a:pt x="17923" y="19161"/>
                  <a:pt x="16201" y="20153"/>
                </a:cubicBezTo>
                <a:cubicBezTo>
                  <a:pt x="14479" y="21148"/>
                  <a:pt x="12789" y="21600"/>
                  <a:pt x="10798" y="21600"/>
                </a:cubicBezTo>
                <a:cubicBezTo>
                  <a:pt x="8811" y="21600"/>
                  <a:pt x="7121" y="21148"/>
                  <a:pt x="5399" y="20153"/>
                </a:cubicBezTo>
                <a:cubicBezTo>
                  <a:pt x="3680" y="19161"/>
                  <a:pt x="2439" y="17923"/>
                  <a:pt x="1447" y="16201"/>
                </a:cubicBezTo>
                <a:cubicBezTo>
                  <a:pt x="452" y="14479"/>
                  <a:pt x="0" y="12789"/>
                  <a:pt x="0" y="10798"/>
                </a:cubicBezTo>
                <a:cubicBezTo>
                  <a:pt x="0" y="8811"/>
                  <a:pt x="452" y="7121"/>
                  <a:pt x="1447" y="5399"/>
                </a:cubicBezTo>
                <a:cubicBezTo>
                  <a:pt x="2439" y="3677"/>
                  <a:pt x="3680" y="2439"/>
                  <a:pt x="5399" y="1447"/>
                </a:cubicBezTo>
                <a:cubicBezTo>
                  <a:pt x="7121" y="452"/>
                  <a:pt x="8811" y="0"/>
                  <a:pt x="10798" y="0"/>
                </a:cubicBezTo>
                <a:cubicBezTo>
                  <a:pt x="12789" y="0"/>
                  <a:pt x="14479" y="452"/>
                  <a:pt x="16201" y="1447"/>
                </a:cubicBezTo>
                <a:cubicBezTo>
                  <a:pt x="17923" y="2439"/>
                  <a:pt x="19161" y="3677"/>
                  <a:pt x="20153" y="5399"/>
                </a:cubicBezTo>
                <a:cubicBezTo>
                  <a:pt x="21148" y="7121"/>
                  <a:pt x="21600" y="8811"/>
                  <a:pt x="21600" y="10798"/>
                </a:cubicBezTo>
              </a:path>
            </a:pathLst>
          </a:custGeom>
          <a:solidFill>
            <a:srgbClr val="355C7D">
              <a:alpha val="32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ZoneTexte 22"/>
          <p:cNvSpPr txBox="1"/>
          <p:nvPr/>
        </p:nvSpPr>
        <p:spPr>
          <a:xfrm>
            <a:off x="2959600" y="5349767"/>
            <a:ext cx="25485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b="1" dirty="0"/>
              <a:t>5.Evaluation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51758" y="3441946"/>
            <a:ext cx="25485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b="1" dirty="0"/>
              <a:t>6.Déploiement</a:t>
            </a:r>
          </a:p>
        </p:txBody>
      </p:sp>
      <p:sp>
        <p:nvSpPr>
          <p:cNvPr id="25" name="Can 19"/>
          <p:cNvSpPr/>
          <p:nvPr/>
        </p:nvSpPr>
        <p:spPr>
          <a:xfrm>
            <a:off x="4037610" y="2767561"/>
            <a:ext cx="1293256" cy="1396250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Données</a:t>
            </a:r>
            <a:endParaRPr lang="fr-FR" b="1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679010" y="7320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/>
              <a:t>Méthodologie : CRISP-DM</a:t>
            </a:r>
            <a:endParaRPr lang="fr-FR" b="1" dirty="0"/>
          </a:p>
        </p:txBody>
      </p:sp>
      <p:cxnSp>
        <p:nvCxnSpPr>
          <p:cNvPr id="5" name="Connecteur en arc 4"/>
          <p:cNvCxnSpPr/>
          <p:nvPr/>
        </p:nvCxnSpPr>
        <p:spPr>
          <a:xfrm rot="10800000">
            <a:off x="1510150" y="4758422"/>
            <a:ext cx="1787237" cy="1226743"/>
          </a:xfrm>
          <a:prstGeom prst="curvedConnector3">
            <a:avLst>
              <a:gd name="adj1" fmla="val 996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5167744" y="6026730"/>
            <a:ext cx="2320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/>
          <p:nvPr/>
        </p:nvCxnSpPr>
        <p:spPr>
          <a:xfrm rot="10800000" flipV="1">
            <a:off x="8368146" y="3966906"/>
            <a:ext cx="568036" cy="300293"/>
          </a:xfrm>
          <a:prstGeom prst="curvedConnector3">
            <a:avLst>
              <a:gd name="adj1" fmla="val 1012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Connecteur en arc 1311"/>
          <p:cNvCxnSpPr/>
          <p:nvPr/>
        </p:nvCxnSpPr>
        <p:spPr>
          <a:xfrm flipV="1">
            <a:off x="9282524" y="4744566"/>
            <a:ext cx="796330" cy="243070"/>
          </a:xfrm>
          <a:prstGeom prst="curvedConnector3">
            <a:avLst>
              <a:gd name="adj1" fmla="val 1021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Connecteur en arc 1324"/>
          <p:cNvCxnSpPr/>
          <p:nvPr/>
        </p:nvCxnSpPr>
        <p:spPr>
          <a:xfrm rot="16200000" flipH="1">
            <a:off x="9736541" y="2130397"/>
            <a:ext cx="823824" cy="568036"/>
          </a:xfrm>
          <a:prstGeom prst="curvedConnector3">
            <a:avLst>
              <a:gd name="adj1" fmla="val -21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Connecteur droit avec flèche 1334"/>
          <p:cNvCxnSpPr/>
          <p:nvPr/>
        </p:nvCxnSpPr>
        <p:spPr>
          <a:xfrm flipH="1">
            <a:off x="4217141" y="2244436"/>
            <a:ext cx="36660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07814" y="595745"/>
            <a:ext cx="5944694" cy="2113178"/>
            <a:chOff x="2007814" y="595745"/>
            <a:chExt cx="5944694" cy="2113178"/>
          </a:xfrm>
        </p:grpSpPr>
        <p:sp>
          <p:nvSpPr>
            <p:cNvPr id="1313" name="Shape 1313"/>
            <p:cNvSpPr/>
            <p:nvPr/>
          </p:nvSpPr>
          <p:spPr>
            <a:xfrm>
              <a:off x="2382981" y="595745"/>
              <a:ext cx="2048284" cy="211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86"/>
                    <a:pt x="21147" y="14477"/>
                    <a:pt x="20152" y="16199"/>
                  </a:cubicBezTo>
                  <a:cubicBezTo>
                    <a:pt x="19158" y="17923"/>
                    <a:pt x="17923" y="19158"/>
                    <a:pt x="16202" y="20152"/>
                  </a:cubicBezTo>
                  <a:cubicBezTo>
                    <a:pt x="14481" y="21146"/>
                    <a:pt x="12790" y="21600"/>
                    <a:pt x="10801" y="21600"/>
                  </a:cubicBezTo>
                  <a:cubicBezTo>
                    <a:pt x="8813" y="21600"/>
                    <a:pt x="7122" y="21146"/>
                    <a:pt x="5401" y="20152"/>
                  </a:cubicBezTo>
                  <a:cubicBezTo>
                    <a:pt x="3680" y="19158"/>
                    <a:pt x="2442" y="17923"/>
                    <a:pt x="1448" y="16199"/>
                  </a:cubicBezTo>
                  <a:cubicBezTo>
                    <a:pt x="453" y="14477"/>
                    <a:pt x="0" y="12786"/>
                    <a:pt x="0" y="10800"/>
                  </a:cubicBezTo>
                  <a:cubicBezTo>
                    <a:pt x="0" y="8811"/>
                    <a:pt x="453" y="7123"/>
                    <a:pt x="1448" y="5401"/>
                  </a:cubicBezTo>
                  <a:cubicBezTo>
                    <a:pt x="2442" y="3677"/>
                    <a:pt x="3680" y="2440"/>
                    <a:pt x="5401" y="1445"/>
                  </a:cubicBezTo>
                  <a:cubicBezTo>
                    <a:pt x="7122" y="451"/>
                    <a:pt x="8813" y="0"/>
                    <a:pt x="10801" y="0"/>
                  </a:cubicBezTo>
                  <a:cubicBezTo>
                    <a:pt x="12790" y="0"/>
                    <a:pt x="14481" y="451"/>
                    <a:pt x="16202" y="1445"/>
                  </a:cubicBezTo>
                  <a:cubicBezTo>
                    <a:pt x="17923" y="2440"/>
                    <a:pt x="19158" y="3677"/>
                    <a:pt x="20152" y="5401"/>
                  </a:cubicBezTo>
                  <a:cubicBezTo>
                    <a:pt x="21147" y="7123"/>
                    <a:pt x="21600" y="8814"/>
                    <a:pt x="21600" y="10800"/>
                  </a:cubicBezTo>
                </a:path>
              </a:pathLst>
            </a:custGeom>
            <a:solidFill>
              <a:srgbClr val="355C7D">
                <a:alpha val="65998"/>
              </a:srgbClr>
            </a:solidFill>
            <a:ln w="3175">
              <a:miter lim="400000"/>
            </a:ln>
          </p:spPr>
          <p:txBody>
            <a:bodyPr lIns="41494" tIns="41494" rIns="41494" bIns="41494" anchor="ctr"/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2007814" y="1411572"/>
              <a:ext cx="2798618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b="1" dirty="0"/>
                <a:t>1.Comprehension métier</a:t>
              </a:r>
            </a:p>
          </p:txBody>
        </p:sp>
        <p:cxnSp>
          <p:nvCxnSpPr>
            <p:cNvPr id="1337" name="Connecteur droit avec flèche 1336"/>
            <p:cNvCxnSpPr/>
            <p:nvPr/>
          </p:nvCxnSpPr>
          <p:spPr>
            <a:xfrm>
              <a:off x="4230996" y="1039090"/>
              <a:ext cx="372151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7" name="Forme libre 1346"/>
          <p:cNvSpPr/>
          <p:nvPr/>
        </p:nvSpPr>
        <p:spPr>
          <a:xfrm rot="605408">
            <a:off x="3925652" y="2397188"/>
            <a:ext cx="2411790" cy="2557746"/>
          </a:xfrm>
          <a:custGeom>
            <a:avLst/>
            <a:gdLst>
              <a:gd name="connsiteX0" fmla="*/ 1524000 w 2432964"/>
              <a:gd name="connsiteY0" fmla="*/ 2975547 h 2975547"/>
              <a:gd name="connsiteX1" fmla="*/ 2369127 w 2432964"/>
              <a:gd name="connsiteY1" fmla="*/ 273911 h 2975547"/>
              <a:gd name="connsiteX2" fmla="*/ 0 w 2432964"/>
              <a:gd name="connsiteY2" fmla="*/ 232347 h 297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964" h="2975547">
                <a:moveTo>
                  <a:pt x="1524000" y="2975547"/>
                </a:moveTo>
                <a:cubicBezTo>
                  <a:pt x="2073563" y="1853329"/>
                  <a:pt x="2623127" y="731111"/>
                  <a:pt x="2369127" y="273911"/>
                </a:cubicBezTo>
                <a:cubicBezTo>
                  <a:pt x="2115127" y="-183289"/>
                  <a:pt x="1057563" y="24529"/>
                  <a:pt x="0" y="232347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92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" grpId="0" animBg="1"/>
      <p:bldP spid="14" grpId="0" animBg="1"/>
      <p:bldP spid="15" grpId="0" animBg="1"/>
      <p:bldP spid="17" grpId="0"/>
      <p:bldP spid="18" grpId="0"/>
      <p:bldP spid="19" grpId="0"/>
      <p:bldP spid="20" grpId="0" animBg="1"/>
      <p:bldP spid="22" grpId="0" animBg="1"/>
      <p:bldP spid="13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Shape 2081"/>
          <p:cNvSpPr/>
          <p:nvPr/>
        </p:nvSpPr>
        <p:spPr>
          <a:xfrm>
            <a:off x="4035511" y="1152669"/>
            <a:ext cx="2857351" cy="2169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672" y="21600"/>
                  <a:pt x="11920" y="0"/>
                  <a:pt x="21600" y="0"/>
                </a:cubicBezTo>
              </a:path>
            </a:pathLst>
          </a:custGeom>
          <a:noFill/>
          <a:ln w="25400" cap="flat">
            <a:solidFill>
              <a:srgbClr val="F67A83"/>
            </a:solidFill>
            <a:prstDash val="solid"/>
            <a:miter lim="800000"/>
          </a:ln>
          <a:effectLst/>
        </p:spPr>
        <p:txBody>
          <a:bodyPr wrap="square" lIns="41494" tIns="41494" rIns="41494" bIns="41494" numCol="1" anchor="t">
            <a:noAutofit/>
          </a:bodyPr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082" name="Shape 2082"/>
          <p:cNvSpPr/>
          <p:nvPr/>
        </p:nvSpPr>
        <p:spPr>
          <a:xfrm>
            <a:off x="6888971" y="1102965"/>
            <a:ext cx="92260" cy="10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3"/>
                </a:moveTo>
                <a:cubicBezTo>
                  <a:pt x="21600" y="12856"/>
                  <a:pt x="21142" y="14487"/>
                  <a:pt x="20160" y="16184"/>
                </a:cubicBezTo>
                <a:cubicBezTo>
                  <a:pt x="19178" y="17946"/>
                  <a:pt x="17935" y="19185"/>
                  <a:pt x="16233" y="20164"/>
                </a:cubicBezTo>
                <a:cubicBezTo>
                  <a:pt x="14531" y="21143"/>
                  <a:pt x="12764" y="21600"/>
                  <a:pt x="10800" y="21600"/>
                </a:cubicBezTo>
                <a:cubicBezTo>
                  <a:pt x="8836" y="21600"/>
                  <a:pt x="7069" y="21143"/>
                  <a:pt x="5367" y="20164"/>
                </a:cubicBezTo>
                <a:cubicBezTo>
                  <a:pt x="3665" y="19185"/>
                  <a:pt x="2422" y="17946"/>
                  <a:pt x="1440" y="16184"/>
                </a:cubicBezTo>
                <a:cubicBezTo>
                  <a:pt x="458" y="14487"/>
                  <a:pt x="0" y="12856"/>
                  <a:pt x="0" y="10833"/>
                </a:cubicBezTo>
                <a:cubicBezTo>
                  <a:pt x="0" y="8875"/>
                  <a:pt x="458" y="7113"/>
                  <a:pt x="1440" y="5416"/>
                </a:cubicBezTo>
                <a:cubicBezTo>
                  <a:pt x="2422" y="3785"/>
                  <a:pt x="3665" y="2480"/>
                  <a:pt x="5367" y="1436"/>
                </a:cubicBezTo>
                <a:cubicBezTo>
                  <a:pt x="7069" y="457"/>
                  <a:pt x="8836" y="0"/>
                  <a:pt x="10800" y="0"/>
                </a:cubicBezTo>
                <a:cubicBezTo>
                  <a:pt x="12764" y="0"/>
                  <a:pt x="14531" y="457"/>
                  <a:pt x="16233" y="1436"/>
                </a:cubicBezTo>
                <a:cubicBezTo>
                  <a:pt x="17935" y="2480"/>
                  <a:pt x="19178" y="3785"/>
                  <a:pt x="20160" y="5416"/>
                </a:cubicBezTo>
                <a:cubicBezTo>
                  <a:pt x="21142" y="7113"/>
                  <a:pt x="21600" y="8875"/>
                  <a:pt x="21600" y="10833"/>
                </a:cubicBezTo>
              </a:path>
            </a:pathLst>
          </a:custGeom>
          <a:solidFill>
            <a:srgbClr val="F8AD94"/>
          </a:solidFill>
          <a:ln w="3175" cap="flat">
            <a:noFill/>
            <a:miter lim="400000"/>
          </a:ln>
          <a:effectLst/>
        </p:spPr>
        <p:txBody>
          <a:bodyPr wrap="square" lIns="41494" tIns="41494" rIns="41494" bIns="41494" numCol="1" anchor="ctr">
            <a:noAutofit/>
          </a:bodyPr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087" name="Shape 2087"/>
          <p:cNvSpPr/>
          <p:nvPr/>
        </p:nvSpPr>
        <p:spPr>
          <a:xfrm flipV="1">
            <a:off x="4035511" y="3322020"/>
            <a:ext cx="2904238" cy="92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672" y="21600"/>
                  <a:pt x="11920" y="0"/>
                  <a:pt x="21600" y="0"/>
                </a:cubicBezTo>
              </a:path>
            </a:pathLst>
          </a:custGeom>
          <a:noFill/>
          <a:ln w="25400" cap="flat">
            <a:solidFill>
              <a:srgbClr val="F67A83"/>
            </a:solidFill>
            <a:prstDash val="solid"/>
            <a:miter lim="800000"/>
          </a:ln>
          <a:effectLst/>
        </p:spPr>
        <p:txBody>
          <a:bodyPr wrap="square" lIns="41494" tIns="41494" rIns="41494" bIns="41494" numCol="1" anchor="t">
            <a:noAutofit/>
          </a:bodyPr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088" name="Shape 2088"/>
          <p:cNvSpPr/>
          <p:nvPr/>
        </p:nvSpPr>
        <p:spPr>
          <a:xfrm>
            <a:off x="6903478" y="3367160"/>
            <a:ext cx="92260" cy="10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67"/>
                </a:moveTo>
                <a:cubicBezTo>
                  <a:pt x="21600" y="12725"/>
                  <a:pt x="21142" y="14487"/>
                  <a:pt x="20160" y="16184"/>
                </a:cubicBezTo>
                <a:cubicBezTo>
                  <a:pt x="19178" y="17880"/>
                  <a:pt x="17935" y="19120"/>
                  <a:pt x="16233" y="20164"/>
                </a:cubicBezTo>
                <a:cubicBezTo>
                  <a:pt x="14531" y="21143"/>
                  <a:pt x="12764" y="21600"/>
                  <a:pt x="10800" y="21600"/>
                </a:cubicBezTo>
                <a:cubicBezTo>
                  <a:pt x="8836" y="21600"/>
                  <a:pt x="7069" y="21143"/>
                  <a:pt x="5367" y="20164"/>
                </a:cubicBezTo>
                <a:cubicBezTo>
                  <a:pt x="3665" y="19120"/>
                  <a:pt x="2422" y="17880"/>
                  <a:pt x="1440" y="16184"/>
                </a:cubicBezTo>
                <a:cubicBezTo>
                  <a:pt x="458" y="14487"/>
                  <a:pt x="0" y="12725"/>
                  <a:pt x="0" y="10767"/>
                </a:cubicBezTo>
                <a:cubicBezTo>
                  <a:pt x="0" y="8744"/>
                  <a:pt x="458" y="7113"/>
                  <a:pt x="1440" y="5416"/>
                </a:cubicBezTo>
                <a:cubicBezTo>
                  <a:pt x="2422" y="3654"/>
                  <a:pt x="3665" y="2415"/>
                  <a:pt x="5367" y="1436"/>
                </a:cubicBezTo>
                <a:cubicBezTo>
                  <a:pt x="7069" y="457"/>
                  <a:pt x="8836" y="0"/>
                  <a:pt x="10800" y="0"/>
                </a:cubicBezTo>
                <a:cubicBezTo>
                  <a:pt x="12764" y="0"/>
                  <a:pt x="14531" y="457"/>
                  <a:pt x="16233" y="1436"/>
                </a:cubicBezTo>
                <a:cubicBezTo>
                  <a:pt x="17935" y="2415"/>
                  <a:pt x="19178" y="3654"/>
                  <a:pt x="20160" y="5416"/>
                </a:cubicBezTo>
                <a:cubicBezTo>
                  <a:pt x="21142" y="7113"/>
                  <a:pt x="21600" y="8744"/>
                  <a:pt x="21600" y="10767"/>
                </a:cubicBezTo>
              </a:path>
            </a:pathLst>
          </a:custGeom>
          <a:solidFill>
            <a:srgbClr val="F8AD94"/>
          </a:solidFill>
          <a:ln w="3175" cap="flat">
            <a:noFill/>
            <a:miter lim="400000"/>
          </a:ln>
          <a:effectLst/>
        </p:spPr>
        <p:txBody>
          <a:bodyPr wrap="square" lIns="41494" tIns="41494" rIns="41494" bIns="41494" numCol="1" anchor="ctr">
            <a:noAutofit/>
          </a:bodyPr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095" name="Shape 2095"/>
          <p:cNvSpPr/>
          <p:nvPr/>
        </p:nvSpPr>
        <p:spPr>
          <a:xfrm>
            <a:off x="4035511" y="3322337"/>
            <a:ext cx="2857351" cy="2601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672" y="0"/>
                  <a:pt x="11920" y="21600"/>
                  <a:pt x="21600" y="21600"/>
                </a:cubicBezTo>
              </a:path>
            </a:pathLst>
          </a:custGeom>
          <a:noFill/>
          <a:ln w="25400" cap="flat">
            <a:solidFill>
              <a:srgbClr val="F67A83"/>
            </a:solidFill>
            <a:prstDash val="solid"/>
            <a:miter lim="800000"/>
          </a:ln>
          <a:effectLst/>
        </p:spPr>
        <p:txBody>
          <a:bodyPr wrap="square" lIns="41494" tIns="41494" rIns="41494" bIns="41494" numCol="1" anchor="t">
            <a:noAutofit/>
          </a:bodyPr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096" name="Shape 2096"/>
          <p:cNvSpPr/>
          <p:nvPr/>
        </p:nvSpPr>
        <p:spPr>
          <a:xfrm>
            <a:off x="6857348" y="5877521"/>
            <a:ext cx="92260" cy="10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3"/>
                </a:moveTo>
                <a:cubicBezTo>
                  <a:pt x="21600" y="12790"/>
                  <a:pt x="21142" y="14487"/>
                  <a:pt x="20160" y="16249"/>
                </a:cubicBezTo>
                <a:cubicBezTo>
                  <a:pt x="19178" y="17946"/>
                  <a:pt x="17935" y="19120"/>
                  <a:pt x="16233" y="20099"/>
                </a:cubicBezTo>
                <a:cubicBezTo>
                  <a:pt x="14531" y="21143"/>
                  <a:pt x="12764" y="21600"/>
                  <a:pt x="10800" y="21600"/>
                </a:cubicBezTo>
                <a:cubicBezTo>
                  <a:pt x="8836" y="21600"/>
                  <a:pt x="7069" y="21143"/>
                  <a:pt x="5367" y="20099"/>
                </a:cubicBezTo>
                <a:cubicBezTo>
                  <a:pt x="3665" y="19120"/>
                  <a:pt x="2422" y="17946"/>
                  <a:pt x="1440" y="16249"/>
                </a:cubicBezTo>
                <a:cubicBezTo>
                  <a:pt x="458" y="14487"/>
                  <a:pt x="0" y="12790"/>
                  <a:pt x="0" y="10833"/>
                </a:cubicBezTo>
                <a:cubicBezTo>
                  <a:pt x="0" y="8810"/>
                  <a:pt x="458" y="7178"/>
                  <a:pt x="1440" y="5482"/>
                </a:cubicBezTo>
                <a:cubicBezTo>
                  <a:pt x="2422" y="3720"/>
                  <a:pt x="3665" y="2480"/>
                  <a:pt x="5367" y="1501"/>
                </a:cubicBezTo>
                <a:cubicBezTo>
                  <a:pt x="7069" y="457"/>
                  <a:pt x="8836" y="0"/>
                  <a:pt x="10800" y="0"/>
                </a:cubicBezTo>
                <a:cubicBezTo>
                  <a:pt x="12764" y="0"/>
                  <a:pt x="14531" y="457"/>
                  <a:pt x="16233" y="1501"/>
                </a:cubicBezTo>
                <a:cubicBezTo>
                  <a:pt x="17935" y="2480"/>
                  <a:pt x="19178" y="3720"/>
                  <a:pt x="20160" y="5482"/>
                </a:cubicBezTo>
                <a:cubicBezTo>
                  <a:pt x="21142" y="7178"/>
                  <a:pt x="21600" y="8810"/>
                  <a:pt x="21600" y="10833"/>
                </a:cubicBezTo>
              </a:path>
            </a:pathLst>
          </a:custGeom>
          <a:solidFill>
            <a:srgbClr val="F8AD94"/>
          </a:solidFill>
          <a:ln w="3175" cap="flat">
            <a:noFill/>
            <a:miter lim="400000"/>
          </a:ln>
          <a:effectLst/>
        </p:spPr>
        <p:txBody>
          <a:bodyPr wrap="square" lIns="41494" tIns="41494" rIns="41494" bIns="41494" numCol="1" anchor="ctr">
            <a:noAutofit/>
          </a:bodyPr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097" name="Shape 2097"/>
          <p:cNvSpPr/>
          <p:nvPr/>
        </p:nvSpPr>
        <p:spPr>
          <a:xfrm>
            <a:off x="4003431" y="3235175"/>
            <a:ext cx="147786" cy="168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9"/>
                </a:moveTo>
                <a:cubicBezTo>
                  <a:pt x="21600" y="12764"/>
                  <a:pt x="21070" y="14441"/>
                  <a:pt x="20092" y="16159"/>
                </a:cubicBezTo>
                <a:cubicBezTo>
                  <a:pt x="19114" y="17877"/>
                  <a:pt x="17891" y="19145"/>
                  <a:pt x="16180" y="20127"/>
                </a:cubicBezTo>
                <a:cubicBezTo>
                  <a:pt x="14468" y="21150"/>
                  <a:pt x="12797" y="21600"/>
                  <a:pt x="10800" y="21600"/>
                </a:cubicBezTo>
                <a:cubicBezTo>
                  <a:pt x="8803" y="21600"/>
                  <a:pt x="7132" y="21150"/>
                  <a:pt x="5420" y="20127"/>
                </a:cubicBezTo>
                <a:cubicBezTo>
                  <a:pt x="3709" y="19145"/>
                  <a:pt x="2445" y="17877"/>
                  <a:pt x="1467" y="16159"/>
                </a:cubicBezTo>
                <a:cubicBezTo>
                  <a:pt x="448" y="14441"/>
                  <a:pt x="0" y="12764"/>
                  <a:pt x="0" y="10759"/>
                </a:cubicBezTo>
                <a:cubicBezTo>
                  <a:pt x="0" y="8755"/>
                  <a:pt x="448" y="7077"/>
                  <a:pt x="1467" y="5359"/>
                </a:cubicBezTo>
                <a:cubicBezTo>
                  <a:pt x="2445" y="3641"/>
                  <a:pt x="3709" y="2414"/>
                  <a:pt x="5420" y="1432"/>
                </a:cubicBezTo>
                <a:cubicBezTo>
                  <a:pt x="7132" y="409"/>
                  <a:pt x="8803" y="0"/>
                  <a:pt x="10800" y="0"/>
                </a:cubicBezTo>
                <a:cubicBezTo>
                  <a:pt x="12756" y="0"/>
                  <a:pt x="14468" y="409"/>
                  <a:pt x="16180" y="1432"/>
                </a:cubicBezTo>
                <a:cubicBezTo>
                  <a:pt x="17891" y="2414"/>
                  <a:pt x="19114" y="3641"/>
                  <a:pt x="20092" y="5359"/>
                </a:cubicBezTo>
                <a:cubicBezTo>
                  <a:pt x="21070" y="7077"/>
                  <a:pt x="21600" y="8795"/>
                  <a:pt x="21600" y="10759"/>
                </a:cubicBezTo>
              </a:path>
            </a:pathLst>
          </a:custGeom>
          <a:solidFill>
            <a:srgbClr val="F67A83"/>
          </a:solidFill>
          <a:ln w="3175" cap="flat">
            <a:noFill/>
            <a:miter lim="400000"/>
          </a:ln>
          <a:effectLst/>
        </p:spPr>
        <p:txBody>
          <a:bodyPr wrap="square" lIns="41494" tIns="41494" rIns="41494" bIns="41494" numCol="1" anchor="ctr">
            <a:noAutofit/>
          </a:bodyPr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098" name="Shape 2098"/>
          <p:cNvSpPr/>
          <p:nvPr/>
        </p:nvSpPr>
        <p:spPr>
          <a:xfrm>
            <a:off x="7098615" y="689448"/>
            <a:ext cx="4714250" cy="10977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 b="1">
                <a:solidFill>
                  <a:srgbClr val="726658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Comment </a:t>
            </a:r>
            <a:r>
              <a:rPr lang="en-US" sz="2400" dirty="0" err="1">
                <a:solidFill>
                  <a:schemeClr val="tx1"/>
                </a:solidFill>
              </a:rPr>
              <a:t>utiliser</a:t>
            </a:r>
            <a:r>
              <a:rPr lang="en-US" sz="2400" dirty="0">
                <a:solidFill>
                  <a:schemeClr val="tx1"/>
                </a:solidFill>
              </a:rPr>
              <a:t> le data mining pour doter à </a:t>
            </a:r>
            <a:r>
              <a:rPr lang="en-US" sz="2400" dirty="0" err="1">
                <a:solidFill>
                  <a:schemeClr val="tx1"/>
                </a:solidFill>
              </a:rPr>
              <a:t>l’université</a:t>
            </a:r>
            <a:r>
              <a:rPr lang="en-US" sz="2400" dirty="0">
                <a:solidFill>
                  <a:schemeClr val="tx1"/>
                </a:solidFill>
              </a:rPr>
              <a:t> des </a:t>
            </a:r>
            <a:r>
              <a:rPr lang="en-US" sz="2400" dirty="0" err="1">
                <a:solidFill>
                  <a:schemeClr val="tx1"/>
                </a:solidFill>
              </a:rPr>
              <a:t>outils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permettant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d’orienter</a:t>
            </a:r>
            <a:r>
              <a:rPr lang="en-US" sz="2400" dirty="0">
                <a:solidFill>
                  <a:schemeClr val="tx1"/>
                </a:solidFill>
              </a:rPr>
              <a:t> les </a:t>
            </a:r>
            <a:r>
              <a:rPr lang="en-US" sz="2400" dirty="0" err="1">
                <a:solidFill>
                  <a:schemeClr val="tx1"/>
                </a:solidFill>
              </a:rPr>
              <a:t>étudiants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02" name="Shape 2102"/>
          <p:cNvSpPr/>
          <p:nvPr/>
        </p:nvSpPr>
        <p:spPr>
          <a:xfrm>
            <a:off x="7098615" y="3028589"/>
            <a:ext cx="4714250" cy="10252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 b="1">
                <a:solidFill>
                  <a:srgbClr val="726658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Le data </a:t>
            </a:r>
            <a:r>
              <a:rPr lang="en-US" sz="2400" dirty="0" err="1">
                <a:solidFill>
                  <a:schemeClr val="tx1"/>
                </a:solidFill>
              </a:rPr>
              <a:t>minig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peuvent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t’il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apporter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leurs</a:t>
            </a:r>
            <a:r>
              <a:rPr lang="en-US" sz="2400" dirty="0">
                <a:solidFill>
                  <a:schemeClr val="tx1"/>
                </a:solidFill>
              </a:rPr>
              <a:t> contribution </a:t>
            </a:r>
            <a:r>
              <a:rPr lang="en-US" sz="2400" dirty="0" err="1">
                <a:solidFill>
                  <a:schemeClr val="tx1"/>
                </a:solidFill>
              </a:rPr>
              <a:t>dans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domaine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10" name="Shape 2110"/>
          <p:cNvSpPr/>
          <p:nvPr/>
        </p:nvSpPr>
        <p:spPr>
          <a:xfrm>
            <a:off x="7119212" y="5295178"/>
            <a:ext cx="4693653" cy="10519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 b="1">
                <a:solidFill>
                  <a:srgbClr val="726658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Pour </a:t>
            </a:r>
            <a:r>
              <a:rPr lang="en-US" sz="2400" dirty="0" err="1">
                <a:solidFill>
                  <a:schemeClr val="tx1"/>
                </a:solidFill>
              </a:rPr>
              <a:t>ce</a:t>
            </a:r>
            <a:r>
              <a:rPr lang="en-US" sz="2400" dirty="0">
                <a:solidFill>
                  <a:schemeClr val="tx1"/>
                </a:solidFill>
              </a:rPr>
              <a:t> travail nous </a:t>
            </a:r>
            <a:r>
              <a:rPr lang="en-US" sz="2400" dirty="0" err="1">
                <a:solidFill>
                  <a:schemeClr val="tx1"/>
                </a:solidFill>
              </a:rPr>
              <a:t>supposerons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l’université</a:t>
            </a:r>
            <a:r>
              <a:rPr lang="en-US" sz="2400" dirty="0">
                <a:solidFill>
                  <a:schemeClr val="tx1"/>
                </a:solidFill>
              </a:rPr>
              <a:t> dispose </a:t>
            </a:r>
            <a:r>
              <a:rPr lang="en-US" sz="2400" dirty="0" err="1">
                <a:solidFill>
                  <a:schemeClr val="tx1"/>
                </a:solidFill>
              </a:rPr>
              <a:t>d’une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grandequantité</a:t>
            </a:r>
            <a:r>
              <a:rPr lang="en-US" sz="2400" dirty="0">
                <a:solidFill>
                  <a:schemeClr val="tx1"/>
                </a:solidFill>
              </a:rPr>
              <a:t> ds </a:t>
            </a:r>
            <a:r>
              <a:rPr lang="en-US" sz="2400" dirty="0" err="1">
                <a:solidFill>
                  <a:schemeClr val="tx1"/>
                </a:solidFill>
              </a:rPr>
              <a:t>données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Shape 2971"/>
          <p:cNvSpPr/>
          <p:nvPr/>
        </p:nvSpPr>
        <p:spPr>
          <a:xfrm>
            <a:off x="1100391" y="1152669"/>
            <a:ext cx="2856641" cy="3751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212"/>
                </a:moveTo>
                <a:cubicBezTo>
                  <a:pt x="21600" y="10818"/>
                  <a:pt x="20149" y="13154"/>
                  <a:pt x="17886" y="14646"/>
                </a:cubicBezTo>
                <a:lnTo>
                  <a:pt x="17886" y="21600"/>
                </a:lnTo>
                <a:lnTo>
                  <a:pt x="7492" y="21600"/>
                </a:lnTo>
                <a:lnTo>
                  <a:pt x="7492" y="19102"/>
                </a:lnTo>
                <a:lnTo>
                  <a:pt x="5955" y="19102"/>
                </a:lnTo>
                <a:cubicBezTo>
                  <a:pt x="3821" y="19102"/>
                  <a:pt x="2092" y="17647"/>
                  <a:pt x="2092" y="15850"/>
                </a:cubicBezTo>
                <a:lnTo>
                  <a:pt x="2092" y="13567"/>
                </a:lnTo>
                <a:lnTo>
                  <a:pt x="790" y="13567"/>
                </a:lnTo>
                <a:cubicBezTo>
                  <a:pt x="342" y="13567"/>
                  <a:pt x="0" y="13262"/>
                  <a:pt x="0" y="12902"/>
                </a:cubicBezTo>
                <a:cubicBezTo>
                  <a:pt x="0" y="12795"/>
                  <a:pt x="21" y="12723"/>
                  <a:pt x="43" y="12633"/>
                </a:cubicBezTo>
                <a:lnTo>
                  <a:pt x="2070" y="8320"/>
                </a:lnTo>
                <a:cubicBezTo>
                  <a:pt x="2070" y="8320"/>
                  <a:pt x="2284" y="6523"/>
                  <a:pt x="2476" y="5858"/>
                </a:cubicBezTo>
                <a:cubicBezTo>
                  <a:pt x="3330" y="2785"/>
                  <a:pt x="7406" y="0"/>
                  <a:pt x="11825" y="0"/>
                </a:cubicBezTo>
                <a:cubicBezTo>
                  <a:pt x="17246" y="0"/>
                  <a:pt x="21600" y="3666"/>
                  <a:pt x="21600" y="8212"/>
                </a:cubicBezTo>
                <a:close/>
                <a:moveTo>
                  <a:pt x="5613" y="9057"/>
                </a:moveTo>
                <a:cubicBezTo>
                  <a:pt x="5613" y="8554"/>
                  <a:pt x="5123" y="8140"/>
                  <a:pt x="4504" y="8140"/>
                </a:cubicBezTo>
                <a:cubicBezTo>
                  <a:pt x="3927" y="8140"/>
                  <a:pt x="3436" y="8554"/>
                  <a:pt x="3436" y="9057"/>
                </a:cubicBezTo>
                <a:cubicBezTo>
                  <a:pt x="3436" y="9560"/>
                  <a:pt x="3927" y="9973"/>
                  <a:pt x="4504" y="9973"/>
                </a:cubicBezTo>
                <a:cubicBezTo>
                  <a:pt x="5123" y="9973"/>
                  <a:pt x="5613" y="9560"/>
                  <a:pt x="5613" y="9057"/>
                </a:cubicBezTo>
                <a:close/>
                <a:moveTo>
                  <a:pt x="20362" y="8104"/>
                </a:moveTo>
                <a:cubicBezTo>
                  <a:pt x="20362" y="4187"/>
                  <a:pt x="16606" y="1006"/>
                  <a:pt x="11953" y="1006"/>
                </a:cubicBezTo>
                <a:cubicBezTo>
                  <a:pt x="9519" y="1006"/>
                  <a:pt x="7364" y="1869"/>
                  <a:pt x="5827" y="3253"/>
                </a:cubicBezTo>
                <a:cubicBezTo>
                  <a:pt x="5827" y="3253"/>
                  <a:pt x="5720" y="8913"/>
                  <a:pt x="13340" y="9057"/>
                </a:cubicBezTo>
                <a:cubicBezTo>
                  <a:pt x="18633" y="9057"/>
                  <a:pt x="18249" y="12831"/>
                  <a:pt x="18249" y="12831"/>
                </a:cubicBezTo>
                <a:cubicBezTo>
                  <a:pt x="19551" y="11555"/>
                  <a:pt x="20362" y="9919"/>
                  <a:pt x="20362" y="8104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" name="Shape 2972"/>
          <p:cNvSpPr/>
          <p:nvPr/>
        </p:nvSpPr>
        <p:spPr>
          <a:xfrm>
            <a:off x="2359889" y="1566104"/>
            <a:ext cx="777919" cy="65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600" extrusionOk="0">
                <a:moveTo>
                  <a:pt x="21511" y="8606"/>
                </a:moveTo>
                <a:cubicBezTo>
                  <a:pt x="21511" y="10378"/>
                  <a:pt x="21069" y="11897"/>
                  <a:pt x="20095" y="13078"/>
                </a:cubicBezTo>
                <a:cubicBezTo>
                  <a:pt x="19564" y="13837"/>
                  <a:pt x="18590" y="14850"/>
                  <a:pt x="16997" y="15947"/>
                </a:cubicBezTo>
                <a:lnTo>
                  <a:pt x="15492" y="17044"/>
                </a:lnTo>
                <a:cubicBezTo>
                  <a:pt x="14695" y="17719"/>
                  <a:pt x="14164" y="18394"/>
                  <a:pt x="13898" y="19238"/>
                </a:cubicBezTo>
                <a:cubicBezTo>
                  <a:pt x="13721" y="19744"/>
                  <a:pt x="13721" y="20503"/>
                  <a:pt x="13721" y="21600"/>
                </a:cubicBezTo>
                <a:lnTo>
                  <a:pt x="7967" y="21600"/>
                </a:lnTo>
                <a:cubicBezTo>
                  <a:pt x="8056" y="19322"/>
                  <a:pt x="8321" y="17803"/>
                  <a:pt x="8587" y="16875"/>
                </a:cubicBezTo>
                <a:cubicBezTo>
                  <a:pt x="9030" y="15947"/>
                  <a:pt x="9915" y="14934"/>
                  <a:pt x="11508" y="13837"/>
                </a:cubicBezTo>
                <a:lnTo>
                  <a:pt x="13013" y="12572"/>
                </a:lnTo>
                <a:cubicBezTo>
                  <a:pt x="13544" y="12234"/>
                  <a:pt x="13898" y="11813"/>
                  <a:pt x="14252" y="11391"/>
                </a:cubicBezTo>
                <a:cubicBezTo>
                  <a:pt x="14784" y="10716"/>
                  <a:pt x="15138" y="9872"/>
                  <a:pt x="15138" y="8944"/>
                </a:cubicBezTo>
                <a:cubicBezTo>
                  <a:pt x="15138" y="7931"/>
                  <a:pt x="14784" y="7003"/>
                  <a:pt x="14164" y="6075"/>
                </a:cubicBezTo>
                <a:cubicBezTo>
                  <a:pt x="13544" y="5316"/>
                  <a:pt x="12305" y="4894"/>
                  <a:pt x="10711" y="4894"/>
                </a:cubicBezTo>
                <a:cubicBezTo>
                  <a:pt x="9118" y="4894"/>
                  <a:pt x="7967" y="5400"/>
                  <a:pt x="7259" y="6412"/>
                </a:cubicBezTo>
                <a:cubicBezTo>
                  <a:pt x="6551" y="7341"/>
                  <a:pt x="6285" y="8353"/>
                  <a:pt x="6197" y="9366"/>
                </a:cubicBezTo>
                <a:cubicBezTo>
                  <a:pt x="6197" y="9450"/>
                  <a:pt x="6197" y="9534"/>
                  <a:pt x="6197" y="9703"/>
                </a:cubicBezTo>
                <a:cubicBezTo>
                  <a:pt x="5931" y="11222"/>
                  <a:pt x="4692" y="12319"/>
                  <a:pt x="3098" y="12319"/>
                </a:cubicBezTo>
                <a:cubicBezTo>
                  <a:pt x="1505" y="12319"/>
                  <a:pt x="177" y="11053"/>
                  <a:pt x="0" y="9703"/>
                </a:cubicBezTo>
                <a:cubicBezTo>
                  <a:pt x="0" y="9703"/>
                  <a:pt x="0" y="8944"/>
                  <a:pt x="0" y="8775"/>
                </a:cubicBezTo>
                <a:cubicBezTo>
                  <a:pt x="266" y="5400"/>
                  <a:pt x="1770" y="2953"/>
                  <a:pt x="4161" y="1519"/>
                </a:cubicBezTo>
                <a:cubicBezTo>
                  <a:pt x="5843" y="506"/>
                  <a:pt x="7879" y="0"/>
                  <a:pt x="10269" y="0"/>
                </a:cubicBezTo>
                <a:cubicBezTo>
                  <a:pt x="13544" y="0"/>
                  <a:pt x="16200" y="759"/>
                  <a:pt x="18325" y="2194"/>
                </a:cubicBezTo>
                <a:cubicBezTo>
                  <a:pt x="20538" y="3544"/>
                  <a:pt x="21600" y="5822"/>
                  <a:pt x="21511" y="8606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2973"/>
          <p:cNvSpPr/>
          <p:nvPr/>
        </p:nvSpPr>
        <p:spPr>
          <a:xfrm>
            <a:off x="2624235" y="2311243"/>
            <a:ext cx="276936" cy="222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21"/>
                </a:moveTo>
                <a:cubicBezTo>
                  <a:pt x="21600" y="12863"/>
                  <a:pt x="21115" y="14562"/>
                  <a:pt x="20144" y="16261"/>
                </a:cubicBezTo>
                <a:cubicBezTo>
                  <a:pt x="19173" y="17960"/>
                  <a:pt x="17960" y="19173"/>
                  <a:pt x="16261" y="20144"/>
                </a:cubicBezTo>
                <a:cubicBezTo>
                  <a:pt x="14562" y="21115"/>
                  <a:pt x="13106" y="21600"/>
                  <a:pt x="10921" y="21600"/>
                </a:cubicBezTo>
                <a:cubicBezTo>
                  <a:pt x="8980" y="21600"/>
                  <a:pt x="7281" y="21115"/>
                  <a:pt x="5339" y="20144"/>
                </a:cubicBezTo>
                <a:cubicBezTo>
                  <a:pt x="3640" y="19173"/>
                  <a:pt x="2427" y="17960"/>
                  <a:pt x="1456" y="16261"/>
                </a:cubicBezTo>
                <a:cubicBezTo>
                  <a:pt x="485" y="14562"/>
                  <a:pt x="0" y="12863"/>
                  <a:pt x="0" y="10921"/>
                </a:cubicBezTo>
                <a:cubicBezTo>
                  <a:pt x="0" y="8737"/>
                  <a:pt x="485" y="7038"/>
                  <a:pt x="1456" y="5339"/>
                </a:cubicBezTo>
                <a:cubicBezTo>
                  <a:pt x="2427" y="3640"/>
                  <a:pt x="3640" y="2427"/>
                  <a:pt x="5339" y="1456"/>
                </a:cubicBezTo>
                <a:cubicBezTo>
                  <a:pt x="7281" y="485"/>
                  <a:pt x="8737" y="0"/>
                  <a:pt x="10921" y="0"/>
                </a:cubicBezTo>
                <a:cubicBezTo>
                  <a:pt x="12863" y="0"/>
                  <a:pt x="14562" y="485"/>
                  <a:pt x="16261" y="1456"/>
                </a:cubicBezTo>
                <a:cubicBezTo>
                  <a:pt x="17960" y="2427"/>
                  <a:pt x="19173" y="3640"/>
                  <a:pt x="20144" y="5339"/>
                </a:cubicBezTo>
                <a:cubicBezTo>
                  <a:pt x="21115" y="7038"/>
                  <a:pt x="21600" y="8737"/>
                  <a:pt x="21600" y="10921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2383518" y="16987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/>
              <a:t>Compréhension Du Problème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236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8" grpId="0"/>
      <p:bldP spid="2102" grpId="0"/>
      <p:bldP spid="2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22884" y="168442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tx1">
                    <a:lumMod val="95000"/>
                  </a:schemeClr>
                </a:solidFill>
              </a:rPr>
              <a:t>Compréhension DES DONNEES</a:t>
            </a:r>
            <a:endParaRPr lang="fr-FR" b="1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73899"/>
              </p:ext>
            </p:extLst>
          </p:nvPr>
        </p:nvGraphicFramePr>
        <p:xfrm>
          <a:off x="385012" y="745960"/>
          <a:ext cx="11405934" cy="5919536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579232"/>
                <a:gridCol w="665499"/>
                <a:gridCol w="517612"/>
                <a:gridCol w="948953"/>
                <a:gridCol w="690148"/>
                <a:gridCol w="693230"/>
                <a:gridCol w="656258"/>
                <a:gridCol w="665499"/>
                <a:gridCol w="764094"/>
                <a:gridCol w="850361"/>
                <a:gridCol w="825712"/>
                <a:gridCol w="579232"/>
                <a:gridCol w="616204"/>
                <a:gridCol w="579232"/>
                <a:gridCol w="616204"/>
                <a:gridCol w="579232"/>
                <a:gridCol w="579232"/>
              </a:tblGrid>
              <a:tr h="6846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BIRTHDAY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SEXE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DIPLOMTYPE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DIPPERC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SECTION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OPTION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SCHOOL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SCHOOLPROVINCE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SCHOOLSTATUS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ACADYEAR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PERC1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MENT1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PERC2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MENT2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FAC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PROM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</a:tr>
              <a:tr h="91004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1972-03-21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PEDAGOGIEQUE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PEDA GENERALE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INSTITUT MAENDELEO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NORD-KIVU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2013-2014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AA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FPSE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L2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6846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215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1978-09-07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DIPLÔME D'ETAT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58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SCIENTIFIQUE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MATH-PHYSIQUE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INSTITUT VUNGI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NORD-KIVU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2012-2013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ADM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63.1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FD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L2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6846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343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1973-03-04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DIPLÔME D'ETAT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SCIENTIFIQUE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MATH PHYSIQUE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INSTITUT FARAJA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NORD-KIVU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2015-2016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AA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52.2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FSEG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91004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356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1978-03-02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DIPLÔME D'ETAT DU RWANDA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ECONOMIE ET COMMERCE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ECONOMIE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ESISE/GISENYI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2015-2016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ADSTM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59.9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FSEG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L2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6846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398</a:t>
                      </a:r>
                      <a:endParaRPr lang="fr-FR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1968-02-28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DIPLÔME D'ETAT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SCIENTIFIQUE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MATH PHYSIQUE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2012-2013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65.1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FSDC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L2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136079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429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1973-01-11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DIPLÔME D'ETAT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TECHNIQUE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COMMERCIALE ET ADMINISTRATIVE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C,S, UMOJA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NORD-KIVU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2013-2014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AA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solidFill>
                            <a:schemeClr val="bg1"/>
                          </a:solidFill>
                          <a:effectLst/>
                        </a:rPr>
                        <a:t>FD</a:t>
                      </a:r>
                      <a:endParaRPr lang="fr-FR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G1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0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Shape 2200"/>
          <p:cNvSpPr/>
          <p:nvPr/>
        </p:nvSpPr>
        <p:spPr>
          <a:xfrm>
            <a:off x="5263490" y="3691199"/>
            <a:ext cx="64509" cy="64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400"/>
                  <a:pt x="20073" y="16145"/>
                </a:cubicBezTo>
                <a:cubicBezTo>
                  <a:pt x="18982" y="17782"/>
                  <a:pt x="17782" y="19091"/>
                  <a:pt x="16145" y="20182"/>
                </a:cubicBezTo>
                <a:cubicBezTo>
                  <a:pt x="14400" y="21164"/>
                  <a:pt x="12764" y="21600"/>
                  <a:pt x="10800" y="21600"/>
                </a:cubicBezTo>
                <a:cubicBezTo>
                  <a:pt x="8836" y="21600"/>
                  <a:pt x="7091" y="21164"/>
                  <a:pt x="5455" y="20182"/>
                </a:cubicBezTo>
                <a:cubicBezTo>
                  <a:pt x="3709" y="19091"/>
                  <a:pt x="2400" y="17782"/>
                  <a:pt x="1418" y="16145"/>
                </a:cubicBezTo>
                <a:cubicBezTo>
                  <a:pt x="436" y="14400"/>
                  <a:pt x="0" y="12764"/>
                  <a:pt x="0" y="10800"/>
                </a:cubicBezTo>
                <a:cubicBezTo>
                  <a:pt x="0" y="8836"/>
                  <a:pt x="436" y="7091"/>
                  <a:pt x="1418" y="5455"/>
                </a:cubicBezTo>
                <a:cubicBezTo>
                  <a:pt x="2400" y="3709"/>
                  <a:pt x="3709" y="2509"/>
                  <a:pt x="5455" y="1527"/>
                </a:cubicBezTo>
                <a:cubicBezTo>
                  <a:pt x="7091" y="436"/>
                  <a:pt x="8836" y="0"/>
                  <a:pt x="10800" y="0"/>
                </a:cubicBezTo>
                <a:cubicBezTo>
                  <a:pt x="12764" y="0"/>
                  <a:pt x="14400" y="436"/>
                  <a:pt x="16145" y="1527"/>
                </a:cubicBezTo>
                <a:cubicBezTo>
                  <a:pt x="17782" y="2509"/>
                  <a:pt x="18982" y="3709"/>
                  <a:pt x="20073" y="5455"/>
                </a:cubicBezTo>
                <a:cubicBezTo>
                  <a:pt x="21055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213" name="Shape 2213"/>
          <p:cNvSpPr/>
          <p:nvPr/>
        </p:nvSpPr>
        <p:spPr>
          <a:xfrm>
            <a:off x="6940162" y="1734275"/>
            <a:ext cx="1594238" cy="1552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097" y="21600"/>
                  <a:pt x="7499" y="0"/>
                  <a:pt x="21600" y="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41494" tIns="41494" rIns="41494" bIns="41494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214" name="Shape 2214"/>
          <p:cNvSpPr/>
          <p:nvPr/>
        </p:nvSpPr>
        <p:spPr>
          <a:xfrm>
            <a:off x="8529428" y="1708031"/>
            <a:ext cx="64507" cy="64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782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745" y="21600"/>
                </a:cubicBezTo>
                <a:cubicBezTo>
                  <a:pt x="8772" y="21600"/>
                  <a:pt x="7127" y="21164"/>
                  <a:pt x="5373" y="20182"/>
                </a:cubicBezTo>
                <a:cubicBezTo>
                  <a:pt x="3618" y="19200"/>
                  <a:pt x="2412" y="17782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7091"/>
                  <a:pt x="1425" y="5455"/>
                </a:cubicBezTo>
                <a:cubicBezTo>
                  <a:pt x="2412" y="3709"/>
                  <a:pt x="3618" y="2509"/>
                  <a:pt x="5373" y="1527"/>
                </a:cubicBezTo>
                <a:cubicBezTo>
                  <a:pt x="7127" y="436"/>
                  <a:pt x="8772" y="0"/>
                  <a:pt x="10745" y="0"/>
                </a:cubicBezTo>
                <a:cubicBezTo>
                  <a:pt x="12828" y="0"/>
                  <a:pt x="14473" y="436"/>
                  <a:pt x="16227" y="1527"/>
                </a:cubicBezTo>
                <a:cubicBezTo>
                  <a:pt x="17982" y="2509"/>
                  <a:pt x="19188" y="3709"/>
                  <a:pt x="20175" y="5455"/>
                </a:cubicBezTo>
                <a:cubicBezTo>
                  <a:pt x="21161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224" name="Shape 2224"/>
          <p:cNvSpPr/>
          <p:nvPr/>
        </p:nvSpPr>
        <p:spPr>
          <a:xfrm>
            <a:off x="6907024" y="3253870"/>
            <a:ext cx="64508" cy="64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782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855" y="21600"/>
                </a:cubicBezTo>
                <a:cubicBezTo>
                  <a:pt x="8881" y="21600"/>
                  <a:pt x="7127" y="21164"/>
                  <a:pt x="5373" y="20182"/>
                </a:cubicBezTo>
                <a:cubicBezTo>
                  <a:pt x="3728" y="19200"/>
                  <a:pt x="2412" y="17782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7091"/>
                  <a:pt x="1425" y="5455"/>
                </a:cubicBezTo>
                <a:cubicBezTo>
                  <a:pt x="2412" y="3709"/>
                  <a:pt x="3728" y="2509"/>
                  <a:pt x="5373" y="1527"/>
                </a:cubicBezTo>
                <a:cubicBezTo>
                  <a:pt x="7127" y="436"/>
                  <a:pt x="8881" y="0"/>
                  <a:pt x="10855" y="0"/>
                </a:cubicBezTo>
                <a:cubicBezTo>
                  <a:pt x="12828" y="0"/>
                  <a:pt x="14473" y="436"/>
                  <a:pt x="16227" y="1527"/>
                </a:cubicBezTo>
                <a:cubicBezTo>
                  <a:pt x="17982" y="2509"/>
                  <a:pt x="19188" y="3709"/>
                  <a:pt x="20175" y="5455"/>
                </a:cubicBezTo>
                <a:cubicBezTo>
                  <a:pt x="21161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226" name="Shape 2226"/>
          <p:cNvSpPr/>
          <p:nvPr/>
        </p:nvSpPr>
        <p:spPr>
          <a:xfrm>
            <a:off x="2836190" y="4565738"/>
            <a:ext cx="1234312" cy="343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rPr lang="fr-FR" sz="2400" dirty="0" smtClean="0"/>
              <a:t>Données</a:t>
            </a:r>
            <a:endParaRPr sz="2400" dirty="0"/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-221856" y="253670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/>
              <a:t>Nettoyage Données</a:t>
            </a:r>
            <a:endParaRPr lang="fr-FR" b="1" dirty="0"/>
          </a:p>
        </p:txBody>
      </p:sp>
      <p:sp>
        <p:nvSpPr>
          <p:cNvPr id="89" name="Shape 2225"/>
          <p:cNvSpPr/>
          <p:nvPr/>
        </p:nvSpPr>
        <p:spPr>
          <a:xfrm>
            <a:off x="5483392" y="3485170"/>
            <a:ext cx="2884754" cy="4579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pPr algn="ctr"/>
            <a:r>
              <a:rPr lang="fr-FR" altLang="ko-KR" sz="3200" dirty="0" smtClean="0"/>
              <a:t>ABERRANTES</a:t>
            </a:r>
            <a:endParaRPr lang="ko-KR" altLang="en-US" sz="3200" dirty="0"/>
          </a:p>
        </p:txBody>
      </p:sp>
      <p:sp>
        <p:nvSpPr>
          <p:cNvPr id="91" name="Shape 2226"/>
          <p:cNvSpPr/>
          <p:nvPr/>
        </p:nvSpPr>
        <p:spPr>
          <a:xfrm>
            <a:off x="6106599" y="2683827"/>
            <a:ext cx="1234312" cy="343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rPr lang="fr-FR" sz="2400" dirty="0" smtClean="0"/>
              <a:t>Données</a:t>
            </a:r>
            <a:endParaRPr sz="2400" dirty="0"/>
          </a:p>
        </p:txBody>
      </p:sp>
      <p:sp>
        <p:nvSpPr>
          <p:cNvPr id="96" name="Shape 2215"/>
          <p:cNvSpPr/>
          <p:nvPr/>
        </p:nvSpPr>
        <p:spPr>
          <a:xfrm>
            <a:off x="6480113" y="3084209"/>
            <a:ext cx="487759" cy="368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1"/>
                  <a:pt x="21141" y="14477"/>
                  <a:pt x="20147" y="16200"/>
                </a:cubicBezTo>
                <a:cubicBezTo>
                  <a:pt x="19153" y="17923"/>
                  <a:pt x="17930" y="19226"/>
                  <a:pt x="16210" y="20183"/>
                </a:cubicBezTo>
                <a:cubicBezTo>
                  <a:pt x="14489" y="21179"/>
                  <a:pt x="12731" y="21600"/>
                  <a:pt x="10781" y="21600"/>
                </a:cubicBezTo>
                <a:cubicBezTo>
                  <a:pt x="8793" y="21600"/>
                  <a:pt x="7111" y="21179"/>
                  <a:pt x="5390" y="20183"/>
                </a:cubicBezTo>
                <a:cubicBezTo>
                  <a:pt x="3670" y="19226"/>
                  <a:pt x="2447" y="17923"/>
                  <a:pt x="1453" y="16200"/>
                </a:cubicBezTo>
                <a:cubicBezTo>
                  <a:pt x="459" y="14477"/>
                  <a:pt x="0" y="12791"/>
                  <a:pt x="0" y="10800"/>
                </a:cubicBezTo>
                <a:cubicBezTo>
                  <a:pt x="0" y="8809"/>
                  <a:pt x="459" y="7123"/>
                  <a:pt x="1453" y="5400"/>
                </a:cubicBezTo>
                <a:cubicBezTo>
                  <a:pt x="2447" y="3677"/>
                  <a:pt x="3670" y="2451"/>
                  <a:pt x="5390" y="1455"/>
                </a:cubicBezTo>
                <a:cubicBezTo>
                  <a:pt x="7111" y="460"/>
                  <a:pt x="8831" y="0"/>
                  <a:pt x="10781" y="0"/>
                </a:cubicBezTo>
                <a:cubicBezTo>
                  <a:pt x="12769" y="0"/>
                  <a:pt x="14489" y="460"/>
                  <a:pt x="16210" y="1455"/>
                </a:cubicBezTo>
                <a:cubicBezTo>
                  <a:pt x="17930" y="2451"/>
                  <a:pt x="19153" y="3677"/>
                  <a:pt x="20147" y="5400"/>
                </a:cubicBezTo>
                <a:cubicBezTo>
                  <a:pt x="21141" y="7123"/>
                  <a:pt x="21600" y="8809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4" name="Flèche courbée vers le bas 3"/>
          <p:cNvSpPr/>
          <p:nvPr/>
        </p:nvSpPr>
        <p:spPr>
          <a:xfrm rot="19215412">
            <a:off x="2777779" y="2948626"/>
            <a:ext cx="3166493" cy="781548"/>
          </a:xfrm>
          <a:prstGeom prst="curvedDownArrow">
            <a:avLst>
              <a:gd name="adj1" fmla="val 25000"/>
              <a:gd name="adj2" fmla="val 57904"/>
              <a:gd name="adj3" fmla="val 43296"/>
            </a:avLst>
          </a:prstGeom>
          <a:solidFill>
            <a:srgbClr val="DDDDDD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39528" y="3720512"/>
            <a:ext cx="3980214" cy="2105082"/>
            <a:chOff x="1339528" y="3720512"/>
            <a:chExt cx="3980214" cy="2105082"/>
          </a:xfrm>
        </p:grpSpPr>
        <p:sp>
          <p:nvSpPr>
            <p:cNvPr id="2199" name="Shape 2199"/>
            <p:cNvSpPr/>
            <p:nvPr/>
          </p:nvSpPr>
          <p:spPr>
            <a:xfrm>
              <a:off x="3663198" y="3720512"/>
              <a:ext cx="1656544" cy="1440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871" y="21600"/>
                    <a:pt x="7729" y="0"/>
                    <a:pt x="21600" y="0"/>
                  </a:cubicBezTo>
                </a:path>
              </a:pathLst>
            </a:custGeom>
            <a:ln w="25400">
              <a:solidFill>
                <a:srgbClr val="DED9D7"/>
              </a:solidFill>
              <a:miter/>
            </a:ln>
          </p:spPr>
          <p:txBody>
            <a:bodyPr lIns="41494" tIns="41494" rIns="41494" bIns="41494"/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3209467" y="4954236"/>
              <a:ext cx="487759" cy="368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91"/>
                    <a:pt x="21141" y="14477"/>
                    <a:pt x="20147" y="16200"/>
                  </a:cubicBezTo>
                  <a:cubicBezTo>
                    <a:pt x="19153" y="17923"/>
                    <a:pt x="17930" y="19226"/>
                    <a:pt x="16210" y="20183"/>
                  </a:cubicBezTo>
                  <a:cubicBezTo>
                    <a:pt x="14489" y="21179"/>
                    <a:pt x="12731" y="21600"/>
                    <a:pt x="10781" y="21600"/>
                  </a:cubicBezTo>
                  <a:cubicBezTo>
                    <a:pt x="8793" y="21600"/>
                    <a:pt x="7111" y="21179"/>
                    <a:pt x="5390" y="20183"/>
                  </a:cubicBezTo>
                  <a:cubicBezTo>
                    <a:pt x="3670" y="19226"/>
                    <a:pt x="2447" y="17923"/>
                    <a:pt x="1453" y="16200"/>
                  </a:cubicBezTo>
                  <a:cubicBezTo>
                    <a:pt x="459" y="14477"/>
                    <a:pt x="0" y="12791"/>
                    <a:pt x="0" y="10800"/>
                  </a:cubicBezTo>
                  <a:cubicBezTo>
                    <a:pt x="0" y="8809"/>
                    <a:pt x="459" y="7123"/>
                    <a:pt x="1453" y="5400"/>
                  </a:cubicBezTo>
                  <a:cubicBezTo>
                    <a:pt x="2447" y="3677"/>
                    <a:pt x="3670" y="2451"/>
                    <a:pt x="5390" y="1455"/>
                  </a:cubicBezTo>
                  <a:cubicBezTo>
                    <a:pt x="7111" y="460"/>
                    <a:pt x="8831" y="0"/>
                    <a:pt x="10781" y="0"/>
                  </a:cubicBezTo>
                  <a:cubicBezTo>
                    <a:pt x="12769" y="0"/>
                    <a:pt x="14489" y="460"/>
                    <a:pt x="16210" y="1455"/>
                  </a:cubicBezTo>
                  <a:cubicBezTo>
                    <a:pt x="17930" y="2451"/>
                    <a:pt x="19153" y="3677"/>
                    <a:pt x="20147" y="5400"/>
                  </a:cubicBezTo>
                  <a:cubicBezTo>
                    <a:pt x="21141" y="7123"/>
                    <a:pt x="21600" y="8809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>
              <a:miter lim="400000"/>
            </a:ln>
          </p:spPr>
          <p:txBody>
            <a:bodyPr lIns="41494" tIns="41494" rIns="41494" bIns="41494" anchor="ctr"/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2052322" y="5367648"/>
              <a:ext cx="3004591" cy="4579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 b="1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pPr algn="ctr"/>
              <a:r>
                <a:rPr lang="fr-FR" altLang="ko-KR" sz="3200" dirty="0"/>
                <a:t>MANQUANTES</a:t>
              </a:r>
              <a:endParaRPr lang="ko-KR" altLang="en-US" sz="3200" dirty="0"/>
            </a:p>
          </p:txBody>
        </p:sp>
        <p:sp>
          <p:nvSpPr>
            <p:cNvPr id="102" name="TextBox 55"/>
            <p:cNvSpPr txBox="1"/>
            <p:nvPr/>
          </p:nvSpPr>
          <p:spPr>
            <a:xfrm>
              <a:off x="1339528" y="4930109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 smtClean="0"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ETAPE </a:t>
              </a:r>
              <a:r>
                <a:rPr kumimoji="1" lang="en-US" altLang="ko-KR" sz="2400" b="1" dirty="0"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1</a:t>
              </a:r>
              <a:endParaRPr kumimoji="1" lang="ko-KR" altLang="ko-KR" sz="2400" b="1" dirty="0"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</p:grpSp>
      <p:sp>
        <p:nvSpPr>
          <p:cNvPr id="103" name="TextBox 55"/>
          <p:cNvSpPr txBox="1"/>
          <p:nvPr/>
        </p:nvSpPr>
        <p:spPr>
          <a:xfrm>
            <a:off x="4351632" y="298517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latin typeface="Arial" pitchFamily="34" charset="0"/>
                <a:ea typeface="HY헤드라인M" pitchFamily="18" charset="-127"/>
                <a:cs typeface="Arial" pitchFamily="34" charset="0"/>
              </a:rPr>
              <a:t>ETAPE </a:t>
            </a:r>
            <a:r>
              <a:rPr kumimoji="1" lang="en-US" altLang="ko-KR" sz="24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2</a:t>
            </a:r>
            <a:endParaRPr kumimoji="1" lang="ko-KR" altLang="ko-KR" sz="2400" b="1" dirty="0"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45139" y="777260"/>
            <a:ext cx="5518413" cy="1643043"/>
            <a:chOff x="6045139" y="777260"/>
            <a:chExt cx="5518413" cy="1643043"/>
          </a:xfrm>
        </p:grpSpPr>
        <p:sp>
          <p:nvSpPr>
            <p:cNvPr id="92" name="Shape 2225"/>
            <p:cNvSpPr/>
            <p:nvPr/>
          </p:nvSpPr>
          <p:spPr>
            <a:xfrm>
              <a:off x="8029336" y="1504411"/>
              <a:ext cx="3534216" cy="91589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 b="1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pPr algn="ctr"/>
              <a:r>
                <a:rPr lang="fr-FR" altLang="ko-KR" sz="3200" dirty="0" smtClean="0"/>
                <a:t>MAL ORTHOGRAPHIE</a:t>
              </a:r>
              <a:endParaRPr lang="ko-KR" altLang="en-US" sz="3200" dirty="0"/>
            </a:p>
          </p:txBody>
        </p:sp>
        <p:sp>
          <p:nvSpPr>
            <p:cNvPr id="94" name="Shape 2226"/>
            <p:cNvSpPr/>
            <p:nvPr/>
          </p:nvSpPr>
          <p:spPr>
            <a:xfrm>
              <a:off x="9304819" y="777260"/>
              <a:ext cx="1234312" cy="34349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0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rPr lang="fr-FR" sz="2400" dirty="0" smtClean="0"/>
                <a:t>Données</a:t>
              </a:r>
              <a:endParaRPr sz="2400" dirty="0"/>
            </a:p>
          </p:txBody>
        </p:sp>
        <p:sp>
          <p:nvSpPr>
            <p:cNvPr id="97" name="Shape 2215"/>
            <p:cNvSpPr/>
            <p:nvPr/>
          </p:nvSpPr>
          <p:spPr>
            <a:xfrm>
              <a:off x="9572766" y="1108295"/>
              <a:ext cx="487759" cy="368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91"/>
                    <a:pt x="21141" y="14477"/>
                    <a:pt x="20147" y="16200"/>
                  </a:cubicBezTo>
                  <a:cubicBezTo>
                    <a:pt x="19153" y="17923"/>
                    <a:pt x="17930" y="19226"/>
                    <a:pt x="16210" y="20183"/>
                  </a:cubicBezTo>
                  <a:cubicBezTo>
                    <a:pt x="14489" y="21179"/>
                    <a:pt x="12731" y="21600"/>
                    <a:pt x="10781" y="21600"/>
                  </a:cubicBezTo>
                  <a:cubicBezTo>
                    <a:pt x="8793" y="21600"/>
                    <a:pt x="7111" y="21179"/>
                    <a:pt x="5390" y="20183"/>
                  </a:cubicBezTo>
                  <a:cubicBezTo>
                    <a:pt x="3670" y="19226"/>
                    <a:pt x="2447" y="17923"/>
                    <a:pt x="1453" y="16200"/>
                  </a:cubicBezTo>
                  <a:cubicBezTo>
                    <a:pt x="459" y="14477"/>
                    <a:pt x="0" y="12791"/>
                    <a:pt x="0" y="10800"/>
                  </a:cubicBezTo>
                  <a:cubicBezTo>
                    <a:pt x="0" y="8809"/>
                    <a:pt x="459" y="7123"/>
                    <a:pt x="1453" y="5400"/>
                  </a:cubicBezTo>
                  <a:cubicBezTo>
                    <a:pt x="2447" y="3677"/>
                    <a:pt x="3670" y="2451"/>
                    <a:pt x="5390" y="1455"/>
                  </a:cubicBezTo>
                  <a:cubicBezTo>
                    <a:pt x="7111" y="460"/>
                    <a:pt x="8831" y="0"/>
                    <a:pt x="10781" y="0"/>
                  </a:cubicBezTo>
                  <a:cubicBezTo>
                    <a:pt x="12769" y="0"/>
                    <a:pt x="14489" y="460"/>
                    <a:pt x="16210" y="1455"/>
                  </a:cubicBezTo>
                  <a:cubicBezTo>
                    <a:pt x="17930" y="2451"/>
                    <a:pt x="19153" y="3677"/>
                    <a:pt x="20147" y="5400"/>
                  </a:cubicBezTo>
                  <a:cubicBezTo>
                    <a:pt x="21141" y="7123"/>
                    <a:pt x="21600" y="8809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>
              <a:miter lim="400000"/>
            </a:ln>
          </p:spPr>
          <p:txBody>
            <a:bodyPr lIns="41494" tIns="41494" rIns="41494" bIns="41494" anchor="ctr"/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101" name="Flèche courbée vers le bas 100"/>
            <p:cNvSpPr/>
            <p:nvPr/>
          </p:nvSpPr>
          <p:spPr>
            <a:xfrm rot="19215412">
              <a:off x="6045139" y="1044967"/>
              <a:ext cx="3166493" cy="781548"/>
            </a:xfrm>
            <a:prstGeom prst="curvedDownArrow">
              <a:avLst>
                <a:gd name="adj1" fmla="val 25000"/>
                <a:gd name="adj2" fmla="val 57904"/>
                <a:gd name="adj3" fmla="val 43296"/>
              </a:avLst>
            </a:prstGeom>
            <a:solidFill>
              <a:srgbClr val="DDDDDD">
                <a:alpha val="2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4" name="TextBox 55"/>
            <p:cNvSpPr txBox="1"/>
            <p:nvPr/>
          </p:nvSpPr>
          <p:spPr>
            <a:xfrm>
              <a:off x="7617737" y="1057137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 smtClean="0"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ETAPE </a:t>
              </a:r>
              <a:r>
                <a:rPr kumimoji="1" lang="en-US" altLang="ko-KR" sz="2400" b="1" dirty="0"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3</a:t>
              </a:r>
              <a:endParaRPr kumimoji="1" lang="ko-KR" altLang="ko-KR" sz="2400" b="1" dirty="0"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8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 animBg="1"/>
      <p:bldP spid="96" grpId="0" animBg="1"/>
      <p:bldP spid="4" grpId="0" animBg="1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/>
        </p:nvSpPr>
        <p:spPr>
          <a:xfrm>
            <a:off x="5264722" y="1079376"/>
            <a:ext cx="1540923" cy="5289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extrusionOk="0">
                <a:moveTo>
                  <a:pt x="14841" y="21600"/>
                </a:moveTo>
                <a:lnTo>
                  <a:pt x="11023" y="21600"/>
                </a:lnTo>
                <a:lnTo>
                  <a:pt x="11023" y="21010"/>
                </a:lnTo>
                <a:lnTo>
                  <a:pt x="14841" y="21010"/>
                </a:lnTo>
                <a:cubicBezTo>
                  <a:pt x="17396" y="21010"/>
                  <a:pt x="19496" y="20418"/>
                  <a:pt x="19542" y="19689"/>
                </a:cubicBezTo>
                <a:cubicBezTo>
                  <a:pt x="19558" y="19327"/>
                  <a:pt x="19087" y="18980"/>
                  <a:pt x="18213" y="18721"/>
                </a:cubicBezTo>
                <a:cubicBezTo>
                  <a:pt x="17339" y="18461"/>
                  <a:pt x="16170" y="18320"/>
                  <a:pt x="14929" y="18320"/>
                </a:cubicBezTo>
                <a:lnTo>
                  <a:pt x="6746" y="18320"/>
                </a:lnTo>
                <a:cubicBezTo>
                  <a:pt x="3110" y="18320"/>
                  <a:pt x="104" y="17466"/>
                  <a:pt x="32" y="16417"/>
                </a:cubicBezTo>
                <a:cubicBezTo>
                  <a:pt x="1" y="15892"/>
                  <a:pt x="673" y="15401"/>
                  <a:pt x="1925" y="15026"/>
                </a:cubicBezTo>
                <a:cubicBezTo>
                  <a:pt x="3182" y="14656"/>
                  <a:pt x="4863" y="14450"/>
                  <a:pt x="6642" y="14450"/>
                </a:cubicBezTo>
                <a:lnTo>
                  <a:pt x="14825" y="14450"/>
                </a:lnTo>
                <a:cubicBezTo>
                  <a:pt x="17380" y="14450"/>
                  <a:pt x="19480" y="13858"/>
                  <a:pt x="19527" y="13128"/>
                </a:cubicBezTo>
                <a:cubicBezTo>
                  <a:pt x="19542" y="12765"/>
                  <a:pt x="19072" y="12420"/>
                  <a:pt x="18198" y="12160"/>
                </a:cubicBezTo>
                <a:cubicBezTo>
                  <a:pt x="17323" y="11900"/>
                  <a:pt x="16154" y="11758"/>
                  <a:pt x="14913" y="11758"/>
                </a:cubicBezTo>
                <a:lnTo>
                  <a:pt x="6730" y="11758"/>
                </a:lnTo>
                <a:cubicBezTo>
                  <a:pt x="3094" y="11758"/>
                  <a:pt x="89" y="10907"/>
                  <a:pt x="17" y="9858"/>
                </a:cubicBezTo>
                <a:cubicBezTo>
                  <a:pt x="-14" y="9334"/>
                  <a:pt x="658" y="8843"/>
                  <a:pt x="1915" y="8468"/>
                </a:cubicBezTo>
                <a:cubicBezTo>
                  <a:pt x="3167" y="8096"/>
                  <a:pt x="4848" y="7892"/>
                  <a:pt x="6627" y="7892"/>
                </a:cubicBezTo>
                <a:lnTo>
                  <a:pt x="14810" y="7892"/>
                </a:lnTo>
                <a:cubicBezTo>
                  <a:pt x="17365" y="7892"/>
                  <a:pt x="19470" y="7299"/>
                  <a:pt x="19511" y="6569"/>
                </a:cubicBezTo>
                <a:cubicBezTo>
                  <a:pt x="19527" y="6206"/>
                  <a:pt x="19061" y="5860"/>
                  <a:pt x="18182" y="5600"/>
                </a:cubicBezTo>
                <a:cubicBezTo>
                  <a:pt x="17308" y="5340"/>
                  <a:pt x="16139" y="5200"/>
                  <a:pt x="14898" y="5200"/>
                </a:cubicBezTo>
                <a:lnTo>
                  <a:pt x="6715" y="5200"/>
                </a:lnTo>
                <a:cubicBezTo>
                  <a:pt x="3079" y="5200"/>
                  <a:pt x="73" y="4347"/>
                  <a:pt x="1" y="3297"/>
                </a:cubicBezTo>
                <a:cubicBezTo>
                  <a:pt x="-30" y="2772"/>
                  <a:pt x="642" y="2282"/>
                  <a:pt x="1899" y="1906"/>
                </a:cubicBezTo>
                <a:cubicBezTo>
                  <a:pt x="3151" y="1536"/>
                  <a:pt x="4832" y="1330"/>
                  <a:pt x="6611" y="1330"/>
                </a:cubicBezTo>
                <a:lnTo>
                  <a:pt x="8980" y="1330"/>
                </a:lnTo>
                <a:cubicBezTo>
                  <a:pt x="9648" y="1330"/>
                  <a:pt x="10206" y="1168"/>
                  <a:pt x="10206" y="972"/>
                </a:cubicBezTo>
                <a:lnTo>
                  <a:pt x="10206" y="0"/>
                </a:lnTo>
                <a:lnTo>
                  <a:pt x="12260" y="0"/>
                </a:lnTo>
                <a:lnTo>
                  <a:pt x="12260" y="972"/>
                </a:lnTo>
                <a:cubicBezTo>
                  <a:pt x="12260" y="1493"/>
                  <a:pt x="10817" y="1920"/>
                  <a:pt x="9022" y="1920"/>
                </a:cubicBezTo>
                <a:lnTo>
                  <a:pt x="6658" y="1920"/>
                </a:lnTo>
                <a:cubicBezTo>
                  <a:pt x="5417" y="1920"/>
                  <a:pt x="4248" y="2065"/>
                  <a:pt x="3373" y="2320"/>
                </a:cubicBezTo>
                <a:cubicBezTo>
                  <a:pt x="2494" y="2580"/>
                  <a:pt x="2029" y="2922"/>
                  <a:pt x="2044" y="3289"/>
                </a:cubicBezTo>
                <a:cubicBezTo>
                  <a:pt x="2086" y="4018"/>
                  <a:pt x="4191" y="4612"/>
                  <a:pt x="6746" y="4612"/>
                </a:cubicBezTo>
                <a:lnTo>
                  <a:pt x="14929" y="4612"/>
                </a:lnTo>
                <a:cubicBezTo>
                  <a:pt x="16723" y="4612"/>
                  <a:pt x="18394" y="4816"/>
                  <a:pt x="19646" y="5188"/>
                </a:cubicBezTo>
                <a:cubicBezTo>
                  <a:pt x="20903" y="5558"/>
                  <a:pt x="21570" y="6052"/>
                  <a:pt x="21539" y="6578"/>
                </a:cubicBezTo>
                <a:cubicBezTo>
                  <a:pt x="21482" y="7627"/>
                  <a:pt x="18477" y="8480"/>
                  <a:pt x="14825" y="8480"/>
                </a:cubicBezTo>
                <a:lnTo>
                  <a:pt x="6642" y="8480"/>
                </a:lnTo>
                <a:cubicBezTo>
                  <a:pt x="5401" y="8480"/>
                  <a:pt x="4232" y="8625"/>
                  <a:pt x="3358" y="8880"/>
                </a:cubicBezTo>
                <a:cubicBezTo>
                  <a:pt x="2484" y="9142"/>
                  <a:pt x="2013" y="9482"/>
                  <a:pt x="2029" y="9849"/>
                </a:cubicBezTo>
                <a:cubicBezTo>
                  <a:pt x="2075" y="10579"/>
                  <a:pt x="4175" y="11172"/>
                  <a:pt x="6730" y="11172"/>
                </a:cubicBezTo>
                <a:lnTo>
                  <a:pt x="14913" y="11172"/>
                </a:lnTo>
                <a:cubicBezTo>
                  <a:pt x="16708" y="11172"/>
                  <a:pt x="18379" y="11376"/>
                  <a:pt x="19630" y="11746"/>
                </a:cubicBezTo>
                <a:cubicBezTo>
                  <a:pt x="20887" y="12118"/>
                  <a:pt x="21560" y="12612"/>
                  <a:pt x="21529" y="13137"/>
                </a:cubicBezTo>
                <a:cubicBezTo>
                  <a:pt x="21472" y="14186"/>
                  <a:pt x="18461" y="15040"/>
                  <a:pt x="14810" y="15040"/>
                </a:cubicBezTo>
                <a:lnTo>
                  <a:pt x="6627" y="15040"/>
                </a:lnTo>
                <a:cubicBezTo>
                  <a:pt x="5386" y="15040"/>
                  <a:pt x="4222" y="15185"/>
                  <a:pt x="3342" y="15440"/>
                </a:cubicBezTo>
                <a:cubicBezTo>
                  <a:pt x="2468" y="15700"/>
                  <a:pt x="2003" y="16042"/>
                  <a:pt x="2013" y="16408"/>
                </a:cubicBezTo>
                <a:cubicBezTo>
                  <a:pt x="2060" y="17138"/>
                  <a:pt x="4160" y="17730"/>
                  <a:pt x="6715" y="17730"/>
                </a:cubicBezTo>
                <a:lnTo>
                  <a:pt x="14898" y="17730"/>
                </a:lnTo>
                <a:cubicBezTo>
                  <a:pt x="16692" y="17730"/>
                  <a:pt x="18358" y="17936"/>
                  <a:pt x="19615" y="18306"/>
                </a:cubicBezTo>
                <a:cubicBezTo>
                  <a:pt x="20872" y="18678"/>
                  <a:pt x="21539" y="19172"/>
                  <a:pt x="21513" y="19697"/>
                </a:cubicBezTo>
                <a:cubicBezTo>
                  <a:pt x="21498" y="20746"/>
                  <a:pt x="18477" y="21600"/>
                  <a:pt x="14841" y="21600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914" name="Shape 914"/>
          <p:cNvSpPr/>
          <p:nvPr/>
        </p:nvSpPr>
        <p:spPr>
          <a:xfrm>
            <a:off x="1676400" y="1591194"/>
            <a:ext cx="2792804" cy="1031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F8AD9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Notre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peut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appréhender</a:t>
            </a:r>
            <a:r>
              <a:rPr lang="en-US" b="1" dirty="0" smtClean="0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</a:p>
        </p:txBody>
      </p:sp>
      <p:sp>
        <p:nvSpPr>
          <p:cNvPr id="917" name="Shape 917"/>
          <p:cNvSpPr/>
          <p:nvPr/>
        </p:nvSpPr>
        <p:spPr>
          <a:xfrm>
            <a:off x="5221804" y="1756837"/>
            <a:ext cx="233587" cy="234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4" h="20446" extrusionOk="0">
                <a:moveTo>
                  <a:pt x="17481" y="3027"/>
                </a:moveTo>
                <a:cubicBezTo>
                  <a:pt x="19590" y="5126"/>
                  <a:pt x="20595" y="8031"/>
                  <a:pt x="20498" y="10743"/>
                </a:cubicBezTo>
                <a:cubicBezTo>
                  <a:pt x="20433" y="13133"/>
                  <a:pt x="19395" y="15554"/>
                  <a:pt x="17481" y="17395"/>
                </a:cubicBezTo>
                <a:cubicBezTo>
                  <a:pt x="15568" y="19203"/>
                  <a:pt x="13265" y="20236"/>
                  <a:pt x="10800" y="20430"/>
                </a:cubicBezTo>
                <a:cubicBezTo>
                  <a:pt x="7979" y="20591"/>
                  <a:pt x="5125" y="19590"/>
                  <a:pt x="3017" y="17395"/>
                </a:cubicBezTo>
                <a:cubicBezTo>
                  <a:pt x="-1005" y="13391"/>
                  <a:pt x="-1005" y="7030"/>
                  <a:pt x="3017" y="3027"/>
                </a:cubicBezTo>
                <a:cubicBezTo>
                  <a:pt x="6973" y="-1009"/>
                  <a:pt x="13460" y="-1009"/>
                  <a:pt x="17481" y="3027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918" name="Shape 918"/>
          <p:cNvSpPr/>
          <p:nvPr/>
        </p:nvSpPr>
        <p:spPr>
          <a:xfrm>
            <a:off x="6617912" y="2559992"/>
            <a:ext cx="233825" cy="23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5" h="20448" extrusionOk="0">
                <a:moveTo>
                  <a:pt x="3052" y="17505"/>
                </a:moveTo>
                <a:cubicBezTo>
                  <a:pt x="943" y="15397"/>
                  <a:pt x="-62" y="12445"/>
                  <a:pt x="3" y="9721"/>
                </a:cubicBezTo>
                <a:cubicBezTo>
                  <a:pt x="100" y="7321"/>
                  <a:pt x="1138" y="4856"/>
                  <a:pt x="3052" y="3040"/>
                </a:cubicBezTo>
                <a:cubicBezTo>
                  <a:pt x="4997" y="1191"/>
                  <a:pt x="7235" y="186"/>
                  <a:pt x="9733" y="24"/>
                </a:cubicBezTo>
                <a:cubicBezTo>
                  <a:pt x="12554" y="-171"/>
                  <a:pt x="15408" y="834"/>
                  <a:pt x="17484" y="3040"/>
                </a:cubicBezTo>
                <a:cubicBezTo>
                  <a:pt x="21538" y="7061"/>
                  <a:pt x="21538" y="13451"/>
                  <a:pt x="17484" y="17505"/>
                </a:cubicBezTo>
                <a:cubicBezTo>
                  <a:pt x="13560" y="21429"/>
                  <a:pt x="7073" y="21429"/>
                  <a:pt x="3052" y="17505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1547"/>
          </a:p>
        </p:txBody>
      </p:sp>
      <p:sp>
        <p:nvSpPr>
          <p:cNvPr id="920" name="Shape 920"/>
          <p:cNvSpPr/>
          <p:nvPr/>
        </p:nvSpPr>
        <p:spPr>
          <a:xfrm>
            <a:off x="6617912" y="4172492"/>
            <a:ext cx="233825" cy="23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5" h="20448" extrusionOk="0">
                <a:moveTo>
                  <a:pt x="3052" y="17505"/>
                </a:moveTo>
                <a:cubicBezTo>
                  <a:pt x="943" y="15397"/>
                  <a:pt x="-62" y="12478"/>
                  <a:pt x="3" y="9721"/>
                </a:cubicBezTo>
                <a:cubicBezTo>
                  <a:pt x="100" y="7353"/>
                  <a:pt x="1106" y="4856"/>
                  <a:pt x="3052" y="3040"/>
                </a:cubicBezTo>
                <a:cubicBezTo>
                  <a:pt x="4868" y="1224"/>
                  <a:pt x="7235" y="218"/>
                  <a:pt x="9733" y="24"/>
                </a:cubicBezTo>
                <a:cubicBezTo>
                  <a:pt x="12554" y="-171"/>
                  <a:pt x="15408" y="834"/>
                  <a:pt x="17484" y="3040"/>
                </a:cubicBezTo>
                <a:cubicBezTo>
                  <a:pt x="21538" y="7061"/>
                  <a:pt x="21538" y="13483"/>
                  <a:pt x="17484" y="17505"/>
                </a:cubicBezTo>
                <a:cubicBezTo>
                  <a:pt x="13560" y="21429"/>
                  <a:pt x="7073" y="21429"/>
                  <a:pt x="3052" y="17505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1547"/>
          </a:p>
        </p:txBody>
      </p:sp>
      <p:sp>
        <p:nvSpPr>
          <p:cNvPr id="925" name="Shape 925"/>
          <p:cNvSpPr/>
          <p:nvPr/>
        </p:nvSpPr>
        <p:spPr>
          <a:xfrm>
            <a:off x="5221804" y="3365981"/>
            <a:ext cx="233587" cy="234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4" h="20429" extrusionOk="0">
                <a:moveTo>
                  <a:pt x="17481" y="3003"/>
                </a:moveTo>
                <a:cubicBezTo>
                  <a:pt x="19590" y="5101"/>
                  <a:pt x="20595" y="8039"/>
                  <a:pt x="20498" y="10751"/>
                </a:cubicBezTo>
                <a:cubicBezTo>
                  <a:pt x="20433" y="13141"/>
                  <a:pt x="19395" y="15595"/>
                  <a:pt x="17481" y="17403"/>
                </a:cubicBezTo>
                <a:cubicBezTo>
                  <a:pt x="15665" y="19243"/>
                  <a:pt x="13265" y="20244"/>
                  <a:pt x="10800" y="20405"/>
                </a:cubicBezTo>
                <a:cubicBezTo>
                  <a:pt x="7979" y="20599"/>
                  <a:pt x="5125" y="19598"/>
                  <a:pt x="3017" y="17403"/>
                </a:cubicBezTo>
                <a:cubicBezTo>
                  <a:pt x="-1005" y="13399"/>
                  <a:pt x="-1005" y="7038"/>
                  <a:pt x="3017" y="3003"/>
                </a:cubicBezTo>
                <a:cubicBezTo>
                  <a:pt x="6973" y="-1001"/>
                  <a:pt x="13460" y="-1001"/>
                  <a:pt x="17481" y="3003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926" name="Shape 926"/>
          <p:cNvSpPr/>
          <p:nvPr/>
        </p:nvSpPr>
        <p:spPr>
          <a:xfrm>
            <a:off x="5221804" y="5001330"/>
            <a:ext cx="233587" cy="234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4" h="20429" extrusionOk="0">
                <a:moveTo>
                  <a:pt x="17481" y="3003"/>
                </a:moveTo>
                <a:cubicBezTo>
                  <a:pt x="19590" y="5101"/>
                  <a:pt x="20595" y="8007"/>
                  <a:pt x="20498" y="10751"/>
                </a:cubicBezTo>
                <a:cubicBezTo>
                  <a:pt x="20433" y="13108"/>
                  <a:pt x="19395" y="15562"/>
                  <a:pt x="17481" y="17403"/>
                </a:cubicBezTo>
                <a:cubicBezTo>
                  <a:pt x="15665" y="19211"/>
                  <a:pt x="13265" y="20212"/>
                  <a:pt x="10800" y="20405"/>
                </a:cubicBezTo>
                <a:cubicBezTo>
                  <a:pt x="7979" y="20599"/>
                  <a:pt x="5125" y="19598"/>
                  <a:pt x="3017" y="17403"/>
                </a:cubicBezTo>
                <a:cubicBezTo>
                  <a:pt x="-1005" y="13399"/>
                  <a:pt x="-1005" y="7006"/>
                  <a:pt x="3017" y="3003"/>
                </a:cubicBezTo>
                <a:cubicBezTo>
                  <a:pt x="6973" y="-1001"/>
                  <a:pt x="13460" y="-1001"/>
                  <a:pt x="17481" y="300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927" name="Shape 927"/>
          <p:cNvSpPr/>
          <p:nvPr/>
        </p:nvSpPr>
        <p:spPr>
          <a:xfrm>
            <a:off x="5933362" y="921063"/>
            <a:ext cx="278719" cy="280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00"/>
                  <a:pt x="21171" y="14457"/>
                  <a:pt x="20170" y="16200"/>
                </a:cubicBezTo>
                <a:cubicBezTo>
                  <a:pt x="19168" y="17914"/>
                  <a:pt x="17938" y="19171"/>
                  <a:pt x="16193" y="20171"/>
                </a:cubicBezTo>
                <a:cubicBezTo>
                  <a:pt x="14476" y="21143"/>
                  <a:pt x="12788" y="21600"/>
                  <a:pt x="10814" y="21600"/>
                </a:cubicBezTo>
                <a:cubicBezTo>
                  <a:pt x="8812" y="21600"/>
                  <a:pt x="7124" y="21143"/>
                  <a:pt x="5407" y="20171"/>
                </a:cubicBezTo>
                <a:cubicBezTo>
                  <a:pt x="3691" y="19171"/>
                  <a:pt x="2460" y="17914"/>
                  <a:pt x="1459" y="16200"/>
                </a:cubicBezTo>
                <a:cubicBezTo>
                  <a:pt x="458" y="14457"/>
                  <a:pt x="0" y="12771"/>
                  <a:pt x="0" y="10800"/>
                </a:cubicBezTo>
                <a:cubicBezTo>
                  <a:pt x="0" y="8800"/>
                  <a:pt x="458" y="7114"/>
                  <a:pt x="1459" y="5400"/>
                </a:cubicBezTo>
                <a:cubicBezTo>
                  <a:pt x="2460" y="3686"/>
                  <a:pt x="3691" y="2429"/>
                  <a:pt x="5407" y="1457"/>
                </a:cubicBezTo>
                <a:cubicBezTo>
                  <a:pt x="7124" y="457"/>
                  <a:pt x="8840" y="0"/>
                  <a:pt x="10814" y="0"/>
                </a:cubicBezTo>
                <a:cubicBezTo>
                  <a:pt x="12788" y="0"/>
                  <a:pt x="14476" y="457"/>
                  <a:pt x="16193" y="1457"/>
                </a:cubicBezTo>
                <a:cubicBezTo>
                  <a:pt x="17938" y="2429"/>
                  <a:pt x="19168" y="3686"/>
                  <a:pt x="20170" y="5400"/>
                </a:cubicBezTo>
                <a:cubicBezTo>
                  <a:pt x="21171" y="7114"/>
                  <a:pt x="21600" y="8829"/>
                  <a:pt x="21600" y="10800"/>
                </a:cubicBezTo>
              </a:path>
            </a:pathLst>
          </a:custGeom>
          <a:solidFill>
            <a:srgbClr val="7C6535"/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41" name="Shape 914"/>
          <p:cNvSpPr/>
          <p:nvPr/>
        </p:nvSpPr>
        <p:spPr>
          <a:xfrm>
            <a:off x="1676400" y="3140889"/>
            <a:ext cx="2792804" cy="1031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pP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Le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sexe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n’as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aucune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influence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sur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la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reussite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bref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le CGPA </a:t>
            </a:r>
          </a:p>
        </p:txBody>
      </p:sp>
      <p:sp>
        <p:nvSpPr>
          <p:cNvPr id="42" name="Shape 914"/>
          <p:cNvSpPr/>
          <p:nvPr/>
        </p:nvSpPr>
        <p:spPr>
          <a:xfrm>
            <a:off x="1676400" y="4719806"/>
            <a:ext cx="2792804" cy="1031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pP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Les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étudiants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se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basent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sur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leurs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age , le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sexe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l’ecole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de provenance  </a:t>
            </a:r>
          </a:p>
        </p:txBody>
      </p:sp>
      <p:sp>
        <p:nvSpPr>
          <p:cNvPr id="43" name="Shape 914"/>
          <p:cNvSpPr/>
          <p:nvPr/>
        </p:nvSpPr>
        <p:spPr>
          <a:xfrm>
            <a:off x="7601163" y="2277142"/>
            <a:ext cx="2792804" cy="1031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pP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La correlation avec le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diplome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d’etat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est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difficilement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acceptable .</a:t>
            </a:r>
          </a:p>
        </p:txBody>
      </p:sp>
      <p:sp>
        <p:nvSpPr>
          <p:cNvPr id="44" name="Shape 914"/>
          <p:cNvSpPr/>
          <p:nvPr/>
        </p:nvSpPr>
        <p:spPr>
          <a:xfrm>
            <a:off x="7601163" y="4086866"/>
            <a:ext cx="2792804" cy="1031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</a:pP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Nous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avions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creer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une</a:t>
            </a:r>
            <a:r>
              <a:rPr lang="en-US" b="1" dirty="0">
                <a:solidFill>
                  <a:srgbClr val="D16E83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</a:rPr>
              <a:t> variable continue CGPA </a:t>
            </a:r>
          </a:p>
        </p:txBody>
      </p:sp>
      <p:sp>
        <p:nvSpPr>
          <p:cNvPr id="47" name="Shape 2863"/>
          <p:cNvSpPr/>
          <p:nvPr/>
        </p:nvSpPr>
        <p:spPr>
          <a:xfrm>
            <a:off x="4414509" y="3338382"/>
            <a:ext cx="301636" cy="48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0" h="21276" extrusionOk="0">
                <a:moveTo>
                  <a:pt x="7219" y="0"/>
                </a:moveTo>
                <a:cubicBezTo>
                  <a:pt x="4928" y="0"/>
                  <a:pt x="3243" y="1210"/>
                  <a:pt x="2939" y="1901"/>
                </a:cubicBezTo>
                <a:lnTo>
                  <a:pt x="75" y="7862"/>
                </a:lnTo>
                <a:cubicBezTo>
                  <a:pt x="-464" y="9137"/>
                  <a:pt x="2063" y="9677"/>
                  <a:pt x="2670" y="8402"/>
                </a:cubicBezTo>
                <a:lnTo>
                  <a:pt x="5231" y="2938"/>
                </a:lnTo>
                <a:lnTo>
                  <a:pt x="6646" y="2938"/>
                </a:lnTo>
                <a:lnTo>
                  <a:pt x="2400" y="12701"/>
                </a:lnTo>
                <a:lnTo>
                  <a:pt x="6511" y="12701"/>
                </a:lnTo>
                <a:lnTo>
                  <a:pt x="6511" y="20304"/>
                </a:lnTo>
                <a:cubicBezTo>
                  <a:pt x="6511" y="21600"/>
                  <a:pt x="9544" y="21600"/>
                  <a:pt x="9544" y="20304"/>
                </a:cubicBezTo>
                <a:lnTo>
                  <a:pt x="9544" y="12636"/>
                </a:lnTo>
                <a:lnTo>
                  <a:pt x="11060" y="12636"/>
                </a:lnTo>
                <a:lnTo>
                  <a:pt x="11060" y="20282"/>
                </a:lnTo>
                <a:cubicBezTo>
                  <a:pt x="11060" y="21600"/>
                  <a:pt x="14127" y="21600"/>
                  <a:pt x="14127" y="20282"/>
                </a:cubicBezTo>
                <a:lnTo>
                  <a:pt x="14127" y="12701"/>
                </a:lnTo>
                <a:lnTo>
                  <a:pt x="18204" y="12701"/>
                </a:lnTo>
                <a:lnTo>
                  <a:pt x="13958" y="2959"/>
                </a:lnTo>
                <a:lnTo>
                  <a:pt x="15374" y="2959"/>
                </a:lnTo>
                <a:lnTo>
                  <a:pt x="17935" y="8467"/>
                </a:lnTo>
                <a:cubicBezTo>
                  <a:pt x="18541" y="9655"/>
                  <a:pt x="21136" y="9158"/>
                  <a:pt x="20529" y="7884"/>
                </a:cubicBezTo>
                <a:lnTo>
                  <a:pt x="17665" y="1922"/>
                </a:lnTo>
                <a:cubicBezTo>
                  <a:pt x="17396" y="1253"/>
                  <a:pt x="16048" y="22"/>
                  <a:pt x="13723" y="22"/>
                </a:cubicBezTo>
                <a:cubicBezTo>
                  <a:pt x="13756" y="0"/>
                  <a:pt x="7219" y="0"/>
                  <a:pt x="7219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2866"/>
          <p:cNvSpPr/>
          <p:nvPr/>
        </p:nvSpPr>
        <p:spPr>
          <a:xfrm>
            <a:off x="4821476" y="3231303"/>
            <a:ext cx="248774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04" y="1796"/>
                </a:moveTo>
                <a:cubicBezTo>
                  <a:pt x="6604" y="2783"/>
                  <a:pt x="8478" y="3591"/>
                  <a:pt x="10864" y="3591"/>
                </a:cubicBezTo>
                <a:cubicBezTo>
                  <a:pt x="13207" y="3591"/>
                  <a:pt x="15124" y="2783"/>
                  <a:pt x="15124" y="1796"/>
                </a:cubicBezTo>
                <a:cubicBezTo>
                  <a:pt x="15124" y="808"/>
                  <a:pt x="13207" y="0"/>
                  <a:pt x="10864" y="0"/>
                </a:cubicBezTo>
                <a:cubicBezTo>
                  <a:pt x="8478" y="0"/>
                  <a:pt x="6604" y="808"/>
                  <a:pt x="6604" y="1796"/>
                </a:cubicBezTo>
                <a:close/>
                <a:moveTo>
                  <a:pt x="21600" y="6302"/>
                </a:moveTo>
                <a:lnTo>
                  <a:pt x="21600" y="11814"/>
                </a:lnTo>
                <a:cubicBezTo>
                  <a:pt x="21600" y="12263"/>
                  <a:pt x="20791" y="12604"/>
                  <a:pt x="19725" y="12604"/>
                </a:cubicBezTo>
                <a:cubicBezTo>
                  <a:pt x="18660" y="12604"/>
                  <a:pt x="17808" y="12245"/>
                  <a:pt x="17808" y="11814"/>
                </a:cubicBezTo>
                <a:lnTo>
                  <a:pt x="17808" y="6769"/>
                </a:lnTo>
                <a:cubicBezTo>
                  <a:pt x="17808" y="6625"/>
                  <a:pt x="17553" y="6518"/>
                  <a:pt x="17254" y="6518"/>
                </a:cubicBezTo>
                <a:cubicBezTo>
                  <a:pt x="16956" y="6518"/>
                  <a:pt x="16701" y="6625"/>
                  <a:pt x="16701" y="6769"/>
                </a:cubicBezTo>
                <a:lnTo>
                  <a:pt x="16701" y="20361"/>
                </a:lnTo>
                <a:cubicBezTo>
                  <a:pt x="16701" y="21043"/>
                  <a:pt x="15508" y="21600"/>
                  <a:pt x="14017" y="21600"/>
                </a:cubicBezTo>
                <a:cubicBezTo>
                  <a:pt x="12525" y="21600"/>
                  <a:pt x="11375" y="21043"/>
                  <a:pt x="11375" y="20361"/>
                </a:cubicBezTo>
                <a:lnTo>
                  <a:pt x="11375" y="12604"/>
                </a:lnTo>
                <a:cubicBezTo>
                  <a:pt x="11375" y="12479"/>
                  <a:pt x="11077" y="12371"/>
                  <a:pt x="10779" y="12371"/>
                </a:cubicBezTo>
                <a:cubicBezTo>
                  <a:pt x="10438" y="12371"/>
                  <a:pt x="10225" y="12479"/>
                  <a:pt x="10225" y="12604"/>
                </a:cubicBezTo>
                <a:lnTo>
                  <a:pt x="10225" y="20361"/>
                </a:lnTo>
                <a:cubicBezTo>
                  <a:pt x="10225" y="21043"/>
                  <a:pt x="9075" y="21600"/>
                  <a:pt x="7583" y="21600"/>
                </a:cubicBezTo>
                <a:cubicBezTo>
                  <a:pt x="6092" y="21600"/>
                  <a:pt x="4899" y="21043"/>
                  <a:pt x="4899" y="20361"/>
                </a:cubicBezTo>
                <a:lnTo>
                  <a:pt x="4899" y="6769"/>
                </a:lnTo>
                <a:cubicBezTo>
                  <a:pt x="4899" y="6625"/>
                  <a:pt x="4644" y="6518"/>
                  <a:pt x="4346" y="6518"/>
                </a:cubicBezTo>
                <a:cubicBezTo>
                  <a:pt x="4047" y="6518"/>
                  <a:pt x="3792" y="6625"/>
                  <a:pt x="3792" y="6769"/>
                </a:cubicBezTo>
                <a:lnTo>
                  <a:pt x="3792" y="11814"/>
                </a:lnTo>
                <a:cubicBezTo>
                  <a:pt x="3792" y="12263"/>
                  <a:pt x="2940" y="12604"/>
                  <a:pt x="1875" y="12604"/>
                </a:cubicBezTo>
                <a:cubicBezTo>
                  <a:pt x="809" y="12604"/>
                  <a:pt x="0" y="12245"/>
                  <a:pt x="0" y="11814"/>
                </a:cubicBezTo>
                <a:lnTo>
                  <a:pt x="0" y="6320"/>
                </a:lnTo>
                <a:cubicBezTo>
                  <a:pt x="0" y="5081"/>
                  <a:pt x="2343" y="4076"/>
                  <a:pt x="5325" y="4076"/>
                </a:cubicBezTo>
                <a:lnTo>
                  <a:pt x="15976" y="4076"/>
                </a:lnTo>
                <a:cubicBezTo>
                  <a:pt x="19086" y="4058"/>
                  <a:pt x="21557" y="5063"/>
                  <a:pt x="21600" y="630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" name="Shape 2864"/>
          <p:cNvSpPr/>
          <p:nvPr/>
        </p:nvSpPr>
        <p:spPr>
          <a:xfrm>
            <a:off x="4514628" y="3194350"/>
            <a:ext cx="97044" cy="9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5"/>
                </a:moveTo>
                <a:cubicBezTo>
                  <a:pt x="0" y="4824"/>
                  <a:pt x="4959" y="0"/>
                  <a:pt x="10910" y="0"/>
                </a:cubicBezTo>
                <a:cubicBezTo>
                  <a:pt x="16861" y="0"/>
                  <a:pt x="21600" y="4824"/>
                  <a:pt x="21600" y="10855"/>
                </a:cubicBezTo>
                <a:cubicBezTo>
                  <a:pt x="21600" y="16776"/>
                  <a:pt x="16861" y="21600"/>
                  <a:pt x="10910" y="21600"/>
                </a:cubicBezTo>
                <a:cubicBezTo>
                  <a:pt x="4959" y="21600"/>
                  <a:pt x="0" y="16776"/>
                  <a:pt x="0" y="1085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Shape 2985"/>
          <p:cNvSpPr/>
          <p:nvPr/>
        </p:nvSpPr>
        <p:spPr>
          <a:xfrm>
            <a:off x="7202016" y="4056485"/>
            <a:ext cx="228406" cy="510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010"/>
                </a:moveTo>
                <a:cubicBezTo>
                  <a:pt x="4576" y="16750"/>
                  <a:pt x="7459" y="15476"/>
                  <a:pt x="7459" y="12475"/>
                </a:cubicBezTo>
                <a:cubicBezTo>
                  <a:pt x="7459" y="11858"/>
                  <a:pt x="7414" y="11797"/>
                  <a:pt x="7276" y="11201"/>
                </a:cubicBezTo>
                <a:lnTo>
                  <a:pt x="3524" y="11201"/>
                </a:lnTo>
                <a:lnTo>
                  <a:pt x="3524" y="8920"/>
                </a:lnTo>
                <a:lnTo>
                  <a:pt x="6361" y="8920"/>
                </a:lnTo>
                <a:cubicBezTo>
                  <a:pt x="6361" y="8920"/>
                  <a:pt x="2837" y="5939"/>
                  <a:pt x="2837" y="5590"/>
                </a:cubicBezTo>
                <a:cubicBezTo>
                  <a:pt x="2837" y="4604"/>
                  <a:pt x="4622" y="3802"/>
                  <a:pt x="6819" y="3802"/>
                </a:cubicBezTo>
                <a:cubicBezTo>
                  <a:pt x="7917" y="3802"/>
                  <a:pt x="8969" y="4028"/>
                  <a:pt x="9702" y="4357"/>
                </a:cubicBezTo>
                <a:lnTo>
                  <a:pt x="9702" y="2178"/>
                </a:lnTo>
                <a:lnTo>
                  <a:pt x="7322" y="2178"/>
                </a:lnTo>
                <a:lnTo>
                  <a:pt x="7322" y="1171"/>
                </a:lnTo>
                <a:lnTo>
                  <a:pt x="9702" y="1171"/>
                </a:lnTo>
                <a:lnTo>
                  <a:pt x="9702" y="0"/>
                </a:lnTo>
                <a:lnTo>
                  <a:pt x="11944" y="0"/>
                </a:lnTo>
                <a:lnTo>
                  <a:pt x="11944" y="1171"/>
                </a:lnTo>
                <a:lnTo>
                  <a:pt x="14324" y="1171"/>
                </a:lnTo>
                <a:lnTo>
                  <a:pt x="14324" y="2178"/>
                </a:lnTo>
                <a:lnTo>
                  <a:pt x="11944" y="2178"/>
                </a:lnTo>
                <a:lnTo>
                  <a:pt x="11944" y="4357"/>
                </a:lnTo>
                <a:cubicBezTo>
                  <a:pt x="12631" y="4008"/>
                  <a:pt x="13637" y="3802"/>
                  <a:pt x="14781" y="3802"/>
                </a:cubicBezTo>
                <a:cubicBezTo>
                  <a:pt x="16978" y="3802"/>
                  <a:pt x="18763" y="4604"/>
                  <a:pt x="18763" y="5590"/>
                </a:cubicBezTo>
                <a:cubicBezTo>
                  <a:pt x="18763" y="5939"/>
                  <a:pt x="15331" y="8920"/>
                  <a:pt x="15331" y="8920"/>
                </a:cubicBezTo>
                <a:lnTo>
                  <a:pt x="18122" y="8920"/>
                </a:lnTo>
                <a:lnTo>
                  <a:pt x="18122" y="11201"/>
                </a:lnTo>
                <a:lnTo>
                  <a:pt x="14415" y="11201"/>
                </a:lnTo>
                <a:cubicBezTo>
                  <a:pt x="14324" y="11756"/>
                  <a:pt x="14186" y="11858"/>
                  <a:pt x="14186" y="12475"/>
                </a:cubicBezTo>
                <a:cubicBezTo>
                  <a:pt x="14186" y="15476"/>
                  <a:pt x="17069" y="16729"/>
                  <a:pt x="21600" y="18990"/>
                </a:cubicBezTo>
                <a:lnTo>
                  <a:pt x="19907" y="21600"/>
                </a:lnTo>
                <a:lnTo>
                  <a:pt x="1693" y="21600"/>
                </a:lnTo>
                <a:lnTo>
                  <a:pt x="0" y="1901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" name="Shape 2945"/>
          <p:cNvSpPr/>
          <p:nvPr/>
        </p:nvSpPr>
        <p:spPr>
          <a:xfrm>
            <a:off x="6986079" y="2327177"/>
            <a:ext cx="615084" cy="591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8" y="9532"/>
                </a:moveTo>
                <a:lnTo>
                  <a:pt x="12370" y="10162"/>
                </a:lnTo>
                <a:lnTo>
                  <a:pt x="12370" y="11295"/>
                </a:lnTo>
                <a:lnTo>
                  <a:pt x="14578" y="10683"/>
                </a:lnTo>
                <a:lnTo>
                  <a:pt x="14578" y="9532"/>
                </a:lnTo>
                <a:close/>
                <a:moveTo>
                  <a:pt x="14578" y="12679"/>
                </a:moveTo>
                <a:lnTo>
                  <a:pt x="12370" y="13291"/>
                </a:lnTo>
                <a:lnTo>
                  <a:pt x="12370" y="12176"/>
                </a:lnTo>
                <a:lnTo>
                  <a:pt x="14578" y="11546"/>
                </a:lnTo>
                <a:lnTo>
                  <a:pt x="14578" y="12679"/>
                </a:lnTo>
                <a:close/>
                <a:moveTo>
                  <a:pt x="17718" y="11780"/>
                </a:moveTo>
                <a:lnTo>
                  <a:pt x="15372" y="12428"/>
                </a:lnTo>
                <a:lnTo>
                  <a:pt x="15372" y="9280"/>
                </a:lnTo>
                <a:lnTo>
                  <a:pt x="17718" y="8597"/>
                </a:lnTo>
                <a:lnTo>
                  <a:pt x="17718" y="11780"/>
                </a:lnTo>
                <a:close/>
                <a:moveTo>
                  <a:pt x="17718" y="13812"/>
                </a:moveTo>
                <a:lnTo>
                  <a:pt x="12370" y="15287"/>
                </a:lnTo>
                <a:lnTo>
                  <a:pt x="12370" y="14136"/>
                </a:lnTo>
                <a:lnTo>
                  <a:pt x="17718" y="12679"/>
                </a:lnTo>
                <a:cubicBezTo>
                  <a:pt x="17718" y="12697"/>
                  <a:pt x="17718" y="13812"/>
                  <a:pt x="17718" y="13812"/>
                </a:cubicBezTo>
                <a:close/>
                <a:moveTo>
                  <a:pt x="12370" y="17302"/>
                </a:moveTo>
                <a:lnTo>
                  <a:pt x="12370" y="16169"/>
                </a:lnTo>
                <a:lnTo>
                  <a:pt x="17718" y="14676"/>
                </a:lnTo>
                <a:lnTo>
                  <a:pt x="17718" y="15827"/>
                </a:lnTo>
                <a:lnTo>
                  <a:pt x="12370" y="17302"/>
                </a:lnTo>
                <a:close/>
                <a:moveTo>
                  <a:pt x="9265" y="10072"/>
                </a:moveTo>
                <a:lnTo>
                  <a:pt x="9265" y="11205"/>
                </a:lnTo>
                <a:lnTo>
                  <a:pt x="3899" y="9748"/>
                </a:lnTo>
                <a:lnTo>
                  <a:pt x="3899" y="8597"/>
                </a:lnTo>
                <a:lnTo>
                  <a:pt x="9265" y="10072"/>
                </a:lnTo>
                <a:close/>
                <a:moveTo>
                  <a:pt x="3899" y="10611"/>
                </a:moveTo>
                <a:lnTo>
                  <a:pt x="9265" y="12068"/>
                </a:lnTo>
                <a:lnTo>
                  <a:pt x="9265" y="13183"/>
                </a:lnTo>
                <a:lnTo>
                  <a:pt x="3899" y="11744"/>
                </a:lnTo>
                <a:cubicBezTo>
                  <a:pt x="3899" y="11762"/>
                  <a:pt x="3899" y="10611"/>
                  <a:pt x="3899" y="10611"/>
                </a:cubicBezTo>
                <a:close/>
                <a:moveTo>
                  <a:pt x="3899" y="12625"/>
                </a:moveTo>
                <a:lnTo>
                  <a:pt x="9265" y="14100"/>
                </a:lnTo>
                <a:lnTo>
                  <a:pt x="9265" y="15251"/>
                </a:lnTo>
                <a:lnTo>
                  <a:pt x="3899" y="13777"/>
                </a:lnTo>
                <a:cubicBezTo>
                  <a:pt x="3899" y="13759"/>
                  <a:pt x="3899" y="12625"/>
                  <a:pt x="3899" y="12625"/>
                </a:cubicBezTo>
                <a:close/>
                <a:moveTo>
                  <a:pt x="3899" y="14622"/>
                </a:moveTo>
                <a:lnTo>
                  <a:pt x="9265" y="16097"/>
                </a:lnTo>
                <a:lnTo>
                  <a:pt x="9265" y="17212"/>
                </a:lnTo>
                <a:lnTo>
                  <a:pt x="3899" y="15737"/>
                </a:lnTo>
                <a:lnTo>
                  <a:pt x="3899" y="14622"/>
                </a:lnTo>
                <a:close/>
                <a:moveTo>
                  <a:pt x="20134" y="9856"/>
                </a:moveTo>
                <a:lnTo>
                  <a:pt x="19961" y="9856"/>
                </a:lnTo>
                <a:lnTo>
                  <a:pt x="19961" y="5467"/>
                </a:lnTo>
                <a:cubicBezTo>
                  <a:pt x="19961" y="5378"/>
                  <a:pt x="19927" y="5288"/>
                  <a:pt x="19858" y="5252"/>
                </a:cubicBezTo>
                <a:cubicBezTo>
                  <a:pt x="19806" y="5216"/>
                  <a:pt x="19719" y="5180"/>
                  <a:pt x="19633" y="5216"/>
                </a:cubicBezTo>
                <a:lnTo>
                  <a:pt x="10835" y="7626"/>
                </a:lnTo>
                <a:lnTo>
                  <a:pt x="2019" y="5216"/>
                </a:lnTo>
                <a:cubicBezTo>
                  <a:pt x="1932" y="5180"/>
                  <a:pt x="1863" y="5216"/>
                  <a:pt x="1794" y="5252"/>
                </a:cubicBezTo>
                <a:cubicBezTo>
                  <a:pt x="1742" y="5288"/>
                  <a:pt x="1691" y="5378"/>
                  <a:pt x="1691" y="5467"/>
                </a:cubicBezTo>
                <a:lnTo>
                  <a:pt x="1691" y="9856"/>
                </a:lnTo>
                <a:lnTo>
                  <a:pt x="1518" y="9856"/>
                </a:lnTo>
                <a:cubicBezTo>
                  <a:pt x="690" y="9856"/>
                  <a:pt x="0" y="10575"/>
                  <a:pt x="0" y="11438"/>
                </a:cubicBezTo>
                <a:cubicBezTo>
                  <a:pt x="0" y="12302"/>
                  <a:pt x="690" y="13021"/>
                  <a:pt x="1518" y="13021"/>
                </a:cubicBezTo>
                <a:lnTo>
                  <a:pt x="1691" y="13021"/>
                </a:lnTo>
                <a:lnTo>
                  <a:pt x="1691" y="17625"/>
                </a:lnTo>
                <a:cubicBezTo>
                  <a:pt x="1691" y="17751"/>
                  <a:pt x="1777" y="17859"/>
                  <a:pt x="1881" y="17877"/>
                </a:cubicBezTo>
                <a:lnTo>
                  <a:pt x="5504" y="18884"/>
                </a:lnTo>
                <a:lnTo>
                  <a:pt x="5504" y="21600"/>
                </a:lnTo>
                <a:lnTo>
                  <a:pt x="16114" y="21600"/>
                </a:lnTo>
                <a:lnTo>
                  <a:pt x="16114" y="18884"/>
                </a:lnTo>
                <a:lnTo>
                  <a:pt x="19737" y="17877"/>
                </a:lnTo>
                <a:cubicBezTo>
                  <a:pt x="19840" y="17859"/>
                  <a:pt x="19927" y="17751"/>
                  <a:pt x="19927" y="17625"/>
                </a:cubicBezTo>
                <a:lnTo>
                  <a:pt x="19927" y="13021"/>
                </a:lnTo>
                <a:lnTo>
                  <a:pt x="20082" y="13021"/>
                </a:lnTo>
                <a:cubicBezTo>
                  <a:pt x="20927" y="13021"/>
                  <a:pt x="21600" y="12302"/>
                  <a:pt x="21600" y="11438"/>
                </a:cubicBezTo>
                <a:cubicBezTo>
                  <a:pt x="21600" y="10575"/>
                  <a:pt x="20944" y="9856"/>
                  <a:pt x="20134" y="9856"/>
                </a:cubicBezTo>
                <a:close/>
                <a:moveTo>
                  <a:pt x="10351" y="18794"/>
                </a:moveTo>
                <a:lnTo>
                  <a:pt x="3036" y="16780"/>
                </a:lnTo>
                <a:lnTo>
                  <a:pt x="3036" y="6924"/>
                </a:lnTo>
                <a:lnTo>
                  <a:pt x="10351" y="8921"/>
                </a:lnTo>
                <a:lnTo>
                  <a:pt x="10351" y="18794"/>
                </a:lnTo>
                <a:close/>
                <a:moveTo>
                  <a:pt x="18633" y="16780"/>
                </a:moveTo>
                <a:lnTo>
                  <a:pt x="11335" y="18794"/>
                </a:lnTo>
                <a:lnTo>
                  <a:pt x="11335" y="8957"/>
                </a:lnTo>
                <a:lnTo>
                  <a:pt x="18633" y="6942"/>
                </a:lnTo>
                <a:lnTo>
                  <a:pt x="18633" y="16780"/>
                </a:lnTo>
                <a:close/>
                <a:moveTo>
                  <a:pt x="7557" y="3417"/>
                </a:moveTo>
                <a:cubicBezTo>
                  <a:pt x="7557" y="1529"/>
                  <a:pt x="9006" y="0"/>
                  <a:pt x="10835" y="0"/>
                </a:cubicBezTo>
                <a:cubicBezTo>
                  <a:pt x="12663" y="0"/>
                  <a:pt x="14112" y="1511"/>
                  <a:pt x="14112" y="3417"/>
                </a:cubicBezTo>
                <a:cubicBezTo>
                  <a:pt x="14112" y="5324"/>
                  <a:pt x="12663" y="6834"/>
                  <a:pt x="10835" y="6834"/>
                </a:cubicBezTo>
                <a:cubicBezTo>
                  <a:pt x="9006" y="6834"/>
                  <a:pt x="7557" y="5288"/>
                  <a:pt x="7557" y="341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2993"/>
          <p:cNvSpPr/>
          <p:nvPr/>
        </p:nvSpPr>
        <p:spPr>
          <a:xfrm>
            <a:off x="4458936" y="4826716"/>
            <a:ext cx="611314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37" y="13677"/>
                </a:moveTo>
                <a:lnTo>
                  <a:pt x="16646" y="4212"/>
                </a:lnTo>
                <a:lnTo>
                  <a:pt x="11503" y="4248"/>
                </a:lnTo>
                <a:lnTo>
                  <a:pt x="11503" y="19037"/>
                </a:lnTo>
                <a:lnTo>
                  <a:pt x="17537" y="19037"/>
                </a:lnTo>
                <a:lnTo>
                  <a:pt x="17537" y="21600"/>
                </a:lnTo>
                <a:lnTo>
                  <a:pt x="4063" y="21600"/>
                </a:lnTo>
                <a:lnTo>
                  <a:pt x="4063" y="19037"/>
                </a:lnTo>
                <a:lnTo>
                  <a:pt x="10097" y="19037"/>
                </a:lnTo>
                <a:lnTo>
                  <a:pt x="10097" y="4230"/>
                </a:lnTo>
                <a:lnTo>
                  <a:pt x="4937" y="4195"/>
                </a:lnTo>
                <a:lnTo>
                  <a:pt x="7663" y="13659"/>
                </a:lnTo>
                <a:lnTo>
                  <a:pt x="8126" y="13659"/>
                </a:lnTo>
                <a:cubicBezTo>
                  <a:pt x="8126" y="16007"/>
                  <a:pt x="6291" y="17907"/>
                  <a:pt x="4063" y="17907"/>
                </a:cubicBezTo>
                <a:cubicBezTo>
                  <a:pt x="1834" y="17907"/>
                  <a:pt x="0" y="16007"/>
                  <a:pt x="0" y="13659"/>
                </a:cubicBezTo>
                <a:lnTo>
                  <a:pt x="394" y="13659"/>
                </a:lnTo>
                <a:lnTo>
                  <a:pt x="3103" y="4195"/>
                </a:lnTo>
                <a:lnTo>
                  <a:pt x="3034" y="4195"/>
                </a:lnTo>
                <a:lnTo>
                  <a:pt x="3034" y="2958"/>
                </a:lnTo>
                <a:lnTo>
                  <a:pt x="10114" y="2958"/>
                </a:lnTo>
                <a:lnTo>
                  <a:pt x="10097" y="0"/>
                </a:lnTo>
                <a:lnTo>
                  <a:pt x="11520" y="0"/>
                </a:lnTo>
                <a:lnTo>
                  <a:pt x="11503" y="2958"/>
                </a:lnTo>
                <a:lnTo>
                  <a:pt x="18566" y="2958"/>
                </a:lnTo>
                <a:lnTo>
                  <a:pt x="18566" y="4195"/>
                </a:lnTo>
                <a:lnTo>
                  <a:pt x="18480" y="4195"/>
                </a:lnTo>
                <a:lnTo>
                  <a:pt x="21206" y="13659"/>
                </a:lnTo>
                <a:lnTo>
                  <a:pt x="21600" y="13659"/>
                </a:lnTo>
                <a:cubicBezTo>
                  <a:pt x="21600" y="15989"/>
                  <a:pt x="19766" y="17907"/>
                  <a:pt x="17537" y="17907"/>
                </a:cubicBezTo>
                <a:cubicBezTo>
                  <a:pt x="15309" y="17907"/>
                  <a:pt x="13474" y="16007"/>
                  <a:pt x="13474" y="13659"/>
                </a:cubicBezTo>
                <a:lnTo>
                  <a:pt x="13937" y="13659"/>
                </a:lnTo>
                <a:lnTo>
                  <a:pt x="13937" y="13677"/>
                </a:lnTo>
                <a:close/>
                <a:moveTo>
                  <a:pt x="4063" y="4320"/>
                </a:moveTo>
                <a:lnTo>
                  <a:pt x="4029" y="4320"/>
                </a:lnTo>
                <a:lnTo>
                  <a:pt x="1371" y="13677"/>
                </a:lnTo>
                <a:lnTo>
                  <a:pt x="6771" y="13677"/>
                </a:lnTo>
                <a:lnTo>
                  <a:pt x="4063" y="4320"/>
                </a:lnTo>
                <a:close/>
                <a:moveTo>
                  <a:pt x="14846" y="13677"/>
                </a:moveTo>
                <a:lnTo>
                  <a:pt x="20246" y="13677"/>
                </a:lnTo>
                <a:lnTo>
                  <a:pt x="17589" y="4320"/>
                </a:lnTo>
                <a:lnTo>
                  <a:pt x="17554" y="4320"/>
                </a:lnTo>
                <a:lnTo>
                  <a:pt x="14846" y="13677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" name="Shape 2982"/>
          <p:cNvSpPr/>
          <p:nvPr/>
        </p:nvSpPr>
        <p:spPr>
          <a:xfrm flipH="1">
            <a:off x="4457462" y="1544209"/>
            <a:ext cx="664792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582"/>
                </a:moveTo>
                <a:lnTo>
                  <a:pt x="851" y="21582"/>
                </a:lnTo>
                <a:lnTo>
                  <a:pt x="851" y="21600"/>
                </a:lnTo>
                <a:lnTo>
                  <a:pt x="0" y="21600"/>
                </a:lnTo>
                <a:lnTo>
                  <a:pt x="0" y="0"/>
                </a:lnTo>
                <a:lnTo>
                  <a:pt x="851" y="0"/>
                </a:lnTo>
                <a:lnTo>
                  <a:pt x="851" y="20612"/>
                </a:lnTo>
                <a:lnTo>
                  <a:pt x="1514" y="20612"/>
                </a:lnTo>
                <a:lnTo>
                  <a:pt x="1514" y="16752"/>
                </a:lnTo>
                <a:lnTo>
                  <a:pt x="4872" y="16752"/>
                </a:lnTo>
                <a:lnTo>
                  <a:pt x="4872" y="20612"/>
                </a:lnTo>
                <a:lnTo>
                  <a:pt x="6007" y="20612"/>
                </a:lnTo>
                <a:lnTo>
                  <a:pt x="6007" y="13053"/>
                </a:lnTo>
                <a:lnTo>
                  <a:pt x="9365" y="13053"/>
                </a:lnTo>
                <a:lnTo>
                  <a:pt x="9365" y="20612"/>
                </a:lnTo>
                <a:lnTo>
                  <a:pt x="10500" y="20612"/>
                </a:lnTo>
                <a:lnTo>
                  <a:pt x="10500" y="5817"/>
                </a:lnTo>
                <a:lnTo>
                  <a:pt x="13859" y="5817"/>
                </a:lnTo>
                <a:lnTo>
                  <a:pt x="13859" y="20612"/>
                </a:lnTo>
                <a:lnTo>
                  <a:pt x="14978" y="20612"/>
                </a:lnTo>
                <a:lnTo>
                  <a:pt x="14978" y="1616"/>
                </a:lnTo>
                <a:lnTo>
                  <a:pt x="18336" y="1616"/>
                </a:lnTo>
                <a:lnTo>
                  <a:pt x="18336" y="20612"/>
                </a:lnTo>
                <a:lnTo>
                  <a:pt x="21600" y="20612"/>
                </a:lnTo>
                <a:lnTo>
                  <a:pt x="21600" y="21582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2622884" y="168442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/>
              <a:t>ANALYSE DES DONNEES (Découvertes)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89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0" animBg="1"/>
      <p:bldP spid="917" grpId="0" animBg="1"/>
      <p:bldP spid="918" grpId="0" animBg="1"/>
      <p:bldP spid="920" grpId="0" animBg="1"/>
      <p:bldP spid="925" grpId="0" animBg="1"/>
      <p:bldP spid="926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.25"/>
  <p:tag name="ORIGINALWIDTH" val="3917.25"/>
  <p:tag name="LATEXADDIN" val="\documentclass{article}&#10;\usepackage{amsmath}&#10;\pagestyle{empty}&#10;\begin{document}&#10;\begin{center}&#10;$ Elastic Net : Argmin\frac{1}{2m}[\sum _{=1}^{m}{\left[{h}_{\theta}\left({x}^{(i)}\right) - {y}^{(i)}\right]}^{2} + {\lambda} \sum _{=1}^{n}{{\theta}_{j}^{2}} + {\alpha} \sum _{=1}^{n}{{\theta}_{j}}]$&#10;\end{center}&#10;\end{document}"/>
  <p:tag name="IGUANATEXSIZE" val="30"/>
  <p:tag name="IGUANATEXCURSOR" val="111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5"/>
  <p:tag name="ORIGINALWIDTH" val="1735.5"/>
  <p:tag name="LATEXADDIN" val="\documentclass{article}&#10;\usepackage{amsmath}&#10;\pagestyle{empty}&#10;\begin{document}&#10;\begin{center}&#10; SVM : $ \left\{\begin{array}{ll}&#10; min  \frac{1}{2} {||\theta||} ,&amp;  \\&#10; {y}_{i}({\theta }^{T}{x}_{i} + b )\geq 1, &amp;  \mbox{ $ \forall i$ } \\&#10; \end{array}\right.$&#10;\end{center}&#10;&#10;&#10;&#10;\end{document}"/>
  <p:tag name="IGUANATEXSIZE" val="30"/>
  <p:tag name="IGUANATEXCURSOR" val="102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443.5"/>
  <p:tag name="LATEXADDIN" val="\documentclass{article}&#10;\usepackage{amsmath}&#10;\pagestyle{empty}&#10;\begin{document}&#10;${h}_{\theta}\left(x\right)={\theta }_{0}{x}_{0}+{\theta }_{1}{x}_{1}+{\theta }_{2}{x}_{2}+{\theta }_{3}{x}_{3}+....{\theta }_{n}{x}_{n}$&#10;\end{document}"/>
  <p:tag name="IGUANATEXSIZE" val="36"/>
  <p:tag name="IGUANATEXCURSOR" val="79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25"/>
  <p:tag name="ORIGINALWIDTH" val="2976"/>
  <p:tag name="LATEXADDIN" val="\documentclass{article}&#10;\usepackage{amsmath}&#10;\pagestyle{empty}&#10;\begin{document}&#10;\begin{center}&#10;$ Lasso : Argmin\frac{1}{2m}[\sum _{=1}^{m}{\left[{h}_{\theta}\left({x}^{(i)}\right) - {y}^{(i)}\right]}^{2}  + {\alpha} \sum _{=1}^{n}{{\theta}_{j}}]$&#10;\end{center}&#10;\end{document}"/>
  <p:tag name="IGUANATEXSIZE" val="30"/>
  <p:tag name="IGUANATEXCURSOR" val="204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.25"/>
  <p:tag name="ORIGINALWIDTH" val="2973"/>
  <p:tag name="LATEXADDIN" val="\documentclass{article}&#10;\usepackage{amsmath}&#10;\pagestyle{empty}&#10;\begin{document}&#10;\begin{center}&#10;$ Ridge : Argmin\frac{1}{2m}[\sum _{=1}^{m}{\left[{h}_{\theta}\left({x}^{(i)}\right) - {y}^{(i)}\right]}^{2} + {\lambda} \sum _{=1}^{n}{{\theta}_{j}^{2}}]$&#10;\end{center}&#10;\end{document}"/>
  <p:tag name="IGUANATEXSIZE" val="30"/>
  <p:tag name="IGUANATEXCURSOR" val="248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l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6151</TotalTime>
  <Words>677</Words>
  <Application>Microsoft Office PowerPoint</Application>
  <PresentationFormat>Widescreen</PresentationFormat>
  <Paragraphs>297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</vt:lpstr>
      <vt:lpstr>Arial Black</vt:lpstr>
      <vt:lpstr>Arial Bold</vt:lpstr>
      <vt:lpstr>Arial Narrow</vt:lpstr>
      <vt:lpstr>Calibri</vt:lpstr>
      <vt:lpstr>Century Gothic</vt:lpstr>
      <vt:lpstr>HY헤드라인M</vt:lpstr>
      <vt:lpstr>Roboto Black</vt:lpstr>
      <vt:lpstr>Roboto Bold</vt:lpstr>
      <vt:lpstr>Roboto Regular</vt:lpstr>
      <vt:lpstr>'Roboto-Bold'</vt:lpstr>
      <vt:lpstr>'Roboto-Regular'</vt:lpstr>
      <vt:lpstr>Times New Roman</vt:lpstr>
      <vt:lpstr>Verdana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MODELISATION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VOS QUESTION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Espoir Murhabazi</dc:creator>
  <cp:keywords>FYP</cp:keywords>
  <cp:lastModifiedBy>Espoir Murhabazi</cp:lastModifiedBy>
  <cp:revision>124</cp:revision>
  <dcterms:created xsi:type="dcterms:W3CDTF">2017-10-05T03:47:35Z</dcterms:created>
  <dcterms:modified xsi:type="dcterms:W3CDTF">2017-10-12T19:57:35Z</dcterms:modified>
</cp:coreProperties>
</file>