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0.gif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4800"/>
              <a:t>Apresentação de GameArt: </a:t>
            </a:r>
          </a:p>
          <a:p>
            <a:pPr>
              <a:spcBef>
                <a:spcPts val="0"/>
              </a:spcBef>
              <a:buNone/>
            </a:pPr>
            <a:r>
              <a:rPr lang="pt-BR" sz="4800"/>
              <a:t>The Man Machine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Produzido por Hugo de Mello Dantas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Inspiração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800"/>
              <a:t>Kraftwerk - The Man Machine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 sz="1800"/>
              <a:t>Introspecção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 sz="1800"/>
              <a:t>Nostalgia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 sz="1800"/>
              <a:t>Reflexão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800"/>
              <a:t>O que você faria se pudesse escolher de novo?</a:t>
            </a:r>
          </a:p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74" y="1461900"/>
            <a:ext cx="3438553" cy="3465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 jogo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Enredo (spoilers!)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Tema - Escolhas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Que gênero de jogo poderia relacionar melhor o gameplay, o enredo e o tema?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 jogo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Adventure game!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clássico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old school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pt-BR"/>
              <a:t>...e text-based!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785" y="1460500"/>
            <a:ext cx="4456429" cy="349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Gameplay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Escolher (e poder escolher de novo!)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Múltiplos caminhos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Interpretações variadas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Finais alternativos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Implementação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Python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Pygame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MVC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O objeto cena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400"/>
              <a:t>Texto auto-calculado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75" y="2300103"/>
            <a:ext cx="4030200" cy="119238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Extra: OST em 8 bits!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Kraftwerk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Daft Punk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The Cure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New Order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Pink Floyd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Arte Conceitual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Patrícia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351" y="1460500"/>
            <a:ext cx="2165820" cy="34652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pt-BR"/>
              <a:t>Perguntas?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