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0" r:id="rId6"/>
    <p:sldId id="259" r:id="rId7"/>
    <p:sldId id="269" r:id="rId8"/>
    <p:sldId id="267" r:id="rId9"/>
    <p:sldId id="272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69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noFill/>
              <a:ln w="25400" cap="flat" cmpd="sng" algn="ctr">
                <a:solidFill>
                  <a:schemeClr val="accent1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27EA-40EA-99AC-D5DC60911FDD}"/>
              </c:ext>
            </c:extLst>
          </c:dPt>
          <c:dPt>
            <c:idx val="1"/>
            <c:bubble3D val="0"/>
            <c:spPr>
              <a:noFill/>
              <a:ln w="25400" cap="flat" cmpd="sng" algn="ctr">
                <a:solidFill>
                  <a:schemeClr val="accent2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EA-40EA-99AC-D5DC60911FDD}"/>
              </c:ext>
            </c:extLst>
          </c:dPt>
          <c:dLbls>
            <c:dLbl>
              <c:idx val="0"/>
              <c:layout>
                <c:manualLayout>
                  <c:x val="1.2258657676984371E-2"/>
                  <c:y val="8.5378859163649685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7EA-40EA-99AC-D5DC60911FDD}"/>
                </c:ext>
              </c:extLst>
            </c:dLbl>
            <c:dLbl>
              <c:idx val="1"/>
              <c:layout>
                <c:manualLayout>
                  <c:x val="-1.7162120747778162E-2"/>
                  <c:y val="-5.691923944243347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EA-40EA-99AC-D5DC60911FDD}"/>
                </c:ext>
              </c:extLst>
            </c:dLbl>
            <c:spPr>
              <a:solidFill>
                <a:prstClr val="white">
                  <a:lumMod val="35000"/>
                  <a:lumOff val="65000"/>
                </a:prst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it-IT" sz="1197" b="0" i="0" u="none" strike="noStrike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Sheet1!$C$1:$D$1</c:f>
              <c:strCache>
                <c:ptCount val="2"/>
                <c:pt idx="0">
                  <c:v>Paganti</c:v>
                </c:pt>
                <c:pt idx="1">
                  <c:v>Pirata</c:v>
                </c:pt>
              </c:strCache>
            </c:strRef>
          </c:cat>
          <c:val>
            <c:numRef>
              <c:f>Sheet1!$C$2:$D$2</c:f>
              <c:numCache>
                <c:formatCode>General</c:formatCode>
                <c:ptCount val="2"/>
                <c:pt idx="0">
                  <c:v>108</c:v>
                </c:pt>
                <c:pt idx="1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lang="it-IT"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it-IT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it" dirty="0">
              <a:latin typeface="Ubuntu" panose="020B0504030602030204" pitchFamily="34" charset="0"/>
            </a:rPr>
            <a:t>Target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it" dirty="0">
              <a:latin typeface="Ubuntu" panose="020B0504030602030204" pitchFamily="34" charset="0"/>
            </a:rPr>
            <a:t>Malware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it" dirty="0">
              <a:latin typeface="Ubuntu" panose="020B0504030602030204" pitchFamily="34" charset="0"/>
            </a:rPr>
            <a:t>Attack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5200" kern="1200" dirty="0">
              <a:latin typeface="Ubuntu" panose="020B0504030602030204" pitchFamily="34" charset="0"/>
            </a:rPr>
            <a:t>Target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5200" kern="1200" dirty="0">
              <a:latin typeface="Ubuntu" panose="020B0504030602030204" pitchFamily="34" charset="0"/>
            </a:rPr>
            <a:t>Malware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5200" kern="1200" dirty="0">
              <a:latin typeface="Ubuntu" panose="020B0504030602030204" pitchFamily="34" charset="0"/>
            </a:rPr>
            <a:t>Attack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24/02/2020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3812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783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772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843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1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559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75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8408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51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wikipedia.org/wiki/Spotif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5365329" y="1052736"/>
            <a:ext cx="1458166" cy="405518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1600" dirty="0">
                <a:latin typeface="Ubuntu Mono" panose="020B0509030602030204" pitchFamily="49" charset="0"/>
              </a:rPr>
              <a:t>PRESENTA</a:t>
            </a:r>
            <a:endParaRPr lang="it-IT" sz="2000" dirty="0">
              <a:latin typeface="Ubuntu Mono" panose="020B0509030602030204" pitchFamily="49" charset="0"/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0069565-03BE-47BE-BEAC-CAFC6D622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95" y="1841701"/>
            <a:ext cx="9594426" cy="2179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4BEE29-6D50-4B71-81F2-5FA5BB0270FF}"/>
              </a:ext>
            </a:extLst>
          </p:cNvPr>
          <p:cNvSpPr txBox="1"/>
          <p:nvPr/>
        </p:nvSpPr>
        <p:spPr>
          <a:xfrm>
            <a:off x="2256282" y="3926599"/>
            <a:ext cx="7676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Ubuntu Mono" panose="020B0509030602030204" pitchFamily="49" charset="0"/>
              </a:rPr>
              <a:t>Un tool per generare applicazioni malevoli</a:t>
            </a:r>
          </a:p>
        </p:txBody>
      </p: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7422FA92-EB04-45DE-ADA4-91AF856B70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4936" y="382937"/>
            <a:ext cx="2378944" cy="6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- 4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- 5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immagine 5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Le 7 fasi della KILLCHAIN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Reconnaissance</a:t>
            </a:r>
            <a:endParaRPr lang="it-IT" dirty="0">
              <a:latin typeface="Ubuntu Mono" panose="020B0509030602030204" pitchFamily="49" charset="0"/>
            </a:endParaRPr>
          </a:p>
          <a:p>
            <a:pPr rtl="0"/>
            <a:r>
              <a:rPr lang="it-IT" dirty="0" err="1">
                <a:latin typeface="Ubuntu Mono" panose="020B0509030602030204" pitchFamily="49" charset="0"/>
              </a:rPr>
              <a:t>Weaponization</a:t>
            </a:r>
            <a:endParaRPr lang="it-IT" dirty="0">
              <a:latin typeface="Ubuntu Mono" panose="020B0509030602030204" pitchFamily="49" charset="0"/>
            </a:endParaRPr>
          </a:p>
          <a:p>
            <a:pPr rtl="0"/>
            <a:r>
              <a:rPr lang="it-IT" dirty="0">
                <a:latin typeface="Ubuntu Mono" panose="020B0509030602030204" pitchFamily="49" charset="0"/>
              </a:rPr>
              <a:t>Delivery</a:t>
            </a:r>
          </a:p>
          <a:p>
            <a:pPr rtl="0"/>
            <a:r>
              <a:rPr lang="it-IT" dirty="0">
                <a:latin typeface="Ubuntu Mono" panose="020B0509030602030204" pitchFamily="49" charset="0"/>
              </a:rPr>
              <a:t>Exploit</a:t>
            </a:r>
          </a:p>
          <a:p>
            <a:pPr rtl="0"/>
            <a:r>
              <a:rPr lang="it-IT" dirty="0">
                <a:latin typeface="Ubuntu Mono" panose="020B0509030602030204" pitchFamily="49" charset="0"/>
              </a:rPr>
              <a:t>Installation</a:t>
            </a:r>
          </a:p>
          <a:p>
            <a:pPr rtl="0"/>
            <a:r>
              <a:rPr lang="it-IT" dirty="0" err="1">
                <a:latin typeface="Ubuntu Mono" panose="020B0509030602030204" pitchFamily="49" charset="0"/>
              </a:rPr>
              <a:t>Command</a:t>
            </a:r>
            <a:r>
              <a:rPr lang="it-IT" dirty="0">
                <a:latin typeface="Ubuntu Mono" panose="020B0509030602030204" pitchFamily="49" charset="0"/>
              </a:rPr>
              <a:t> &amp; Control</a:t>
            </a:r>
          </a:p>
          <a:p>
            <a:pPr rtl="0"/>
            <a:r>
              <a:rPr lang="it-IT" dirty="0">
                <a:latin typeface="Ubuntu Mono" panose="020B0509030602030204" pitchFamily="49" charset="0"/>
              </a:rPr>
              <a:t>Action</a:t>
            </a:r>
          </a:p>
        </p:txBody>
      </p:sp>
      <p:graphicFrame>
        <p:nvGraphicFramePr>
          <p:cNvPr id="5" name="Segnaposto contenuto 4" descr="Processo sfalsato che mostra 3 attività disposte una sotto l'altra, con due frecce rivolte verso il basso per indicare la progressione dalla prima e della seconda attività alla terz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9840430"/>
              </p:ext>
            </p:extLst>
          </p:nvPr>
        </p:nvGraphicFramePr>
        <p:xfrm>
          <a:off x="6532515" y="1498600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Reconnaissance</a:t>
            </a:r>
            <a:endParaRPr lang="it-IT" dirty="0">
              <a:latin typeface="Ubuntu Mono" panose="020B0509030602030204" pitchFamily="49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1°FASE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it-IT" err="1"/>
              <a:t>Reconnaissance</a:t>
            </a:r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F48634-C87F-406C-83E0-9CABF1A99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628800"/>
            <a:ext cx="6099665" cy="4465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2200" dirty="0"/>
              <a:t>L’intera fase di ricognizione in questo attacco è basata sul </a:t>
            </a:r>
            <a:r>
              <a:rPr lang="it-IT" sz="2200" i="1" dirty="0"/>
              <a:t>social engineering</a:t>
            </a:r>
            <a:r>
              <a:rPr lang="it-IT" sz="2200" dirty="0"/>
              <a:t>. </a:t>
            </a:r>
          </a:p>
          <a:p>
            <a:r>
              <a:rPr lang="it-IT" sz="2200" dirty="0"/>
              <a:t>Al fine di colpire il maggior numero di dispositivi possibili, la fase di ricognizione ha portato al riconoscere l’importanza di applicazioni legate all’ascolto di musica on-demand. </a:t>
            </a:r>
          </a:p>
          <a:p>
            <a:r>
              <a:rPr lang="it-IT" sz="2200" dirty="0"/>
              <a:t>Una di queste applicazioni è l’applicazione di </a:t>
            </a:r>
            <a:r>
              <a:rPr lang="it-IT" sz="2200" b="1" dirty="0" err="1"/>
              <a:t>Spotify</a:t>
            </a:r>
            <a:r>
              <a:rPr lang="it-IT" sz="2200" dirty="0"/>
              <a:t>, installata su diversi dispositivi e che conta numerose applicazioni pirata.</a:t>
            </a:r>
          </a:p>
          <a:p>
            <a:endParaRPr lang="it-IT" sz="2200" dirty="0"/>
          </a:p>
        </p:txBody>
      </p:sp>
      <p:pic>
        <p:nvPicPr>
          <p:cNvPr id="8" name="Segnaposto contenuto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A54AAAC-5CEA-465C-ABC8-25446AFE58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94612" y="1628800"/>
            <a:ext cx="3247467" cy="32474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2406343" y="332656"/>
            <a:ext cx="7376138" cy="64807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4000" i="1" dirty="0">
                <a:latin typeface="Ubuntu Mono" panose="020B0509030602030204" pitchFamily="49" charset="0"/>
              </a:rPr>
              <a:t>Utenti paganti </a:t>
            </a:r>
            <a:r>
              <a:rPr lang="it-IT" sz="4000" dirty="0">
                <a:latin typeface="Ubuntu Mono" panose="020B0509030602030204" pitchFamily="49" charset="0"/>
              </a:rPr>
              <a:t>vs </a:t>
            </a:r>
            <a:r>
              <a:rPr lang="it-IT" sz="4000" i="1" dirty="0">
                <a:latin typeface="Ubuntu Mono" panose="020B0509030602030204" pitchFamily="49" charset="0"/>
              </a:rPr>
              <a:t>Utenti pirata</a:t>
            </a:r>
          </a:p>
        </p:txBody>
      </p:sp>
      <p:graphicFrame>
        <p:nvGraphicFramePr>
          <p:cNvPr id="9" name="Segnaposto contenuto 8" descr="Istogramma che mostra i valori di 3 serie per 4 categori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827670"/>
              </p:ext>
            </p:extLst>
          </p:nvPr>
        </p:nvGraphicFramePr>
        <p:xfrm>
          <a:off x="1251874" y="1095130"/>
          <a:ext cx="9685076" cy="502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FF72B7AB-399B-43E4-93CC-6CC43238CE27}"/>
              </a:ext>
            </a:extLst>
          </p:cNvPr>
          <p:cNvSpPr txBox="1"/>
          <p:nvPr/>
        </p:nvSpPr>
        <p:spPr>
          <a:xfrm>
            <a:off x="2528874" y="6218148"/>
            <a:ext cx="713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Utenti totali: 232 Mln, Utenti non paganti: 124 Mln, Utenti paganti: 108 Mln</a:t>
            </a:r>
          </a:p>
          <a:p>
            <a:pPr algn="ctr"/>
            <a:r>
              <a:rPr lang="it-IT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Fonte: rollingstone.it - Anno 2019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Weaponization</a:t>
            </a:r>
            <a:endParaRPr lang="it-IT" dirty="0">
              <a:latin typeface="Ubuntu Mono" panose="020B0509030602030204" pitchFamily="49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2°FASE</a:t>
            </a:r>
          </a:p>
        </p:txBody>
      </p:sp>
    </p:spTree>
    <p:extLst>
      <p:ext uri="{BB962C8B-B14F-4D97-AF65-F5344CB8AC3E}">
        <p14:creationId xmlns:p14="http://schemas.microsoft.com/office/powerpoint/2010/main" val="35943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Weaponization</a:t>
            </a:r>
            <a:endParaRPr lang="it-IT" dirty="0">
              <a:latin typeface="Ubuntu Mono" panose="020B0509030602030204" pitchFamily="49" charset="0"/>
            </a:endParaRP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844824"/>
            <a:ext cx="5078677" cy="345440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109</Words>
  <Application>Microsoft Office PowerPoint</Application>
  <PresentationFormat>Personalizzato</PresentationFormat>
  <Paragraphs>41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Ubuntu</vt:lpstr>
      <vt:lpstr>Ubuntu Mono</vt:lpstr>
      <vt:lpstr>Tecnologia 16x9</vt:lpstr>
      <vt:lpstr>Presentazione standard di PowerPoint</vt:lpstr>
      <vt:lpstr>Le 7 fasi della KILLCHAIN</vt:lpstr>
      <vt:lpstr>Reconnaissance</vt:lpstr>
      <vt:lpstr>Reconnaissance</vt:lpstr>
      <vt:lpstr>Utenti paganti vs Utenti pirata</vt:lpstr>
      <vt:lpstr>Weaponization</vt:lpstr>
      <vt:lpstr>Weaponization</vt:lpstr>
      <vt:lpstr>Aggiungere un titolo di diapositiva - 3</vt:lpstr>
      <vt:lpstr>Presentazione standard di PowerPoint</vt:lpstr>
      <vt:lpstr>Aggiungere un titolo di diapositiva - 4</vt:lpstr>
      <vt:lpstr>Aggiungere un titolo di diapositiva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Annese</dc:creator>
  <cp:lastModifiedBy>Alessandro Annese</cp:lastModifiedBy>
  <cp:revision>4</cp:revision>
  <dcterms:created xsi:type="dcterms:W3CDTF">2020-02-24T15:47:54Z</dcterms:created>
  <dcterms:modified xsi:type="dcterms:W3CDTF">2020-02-24T16:03:38Z</dcterms:modified>
</cp:coreProperties>
</file>