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0" r:id="rId6"/>
    <p:sldId id="259" r:id="rId7"/>
    <p:sldId id="269" r:id="rId8"/>
    <p:sldId id="267" r:id="rId9"/>
    <p:sldId id="272" r:id="rId10"/>
    <p:sldId id="26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69" autoAdjust="0"/>
  </p:normalViewPr>
  <p:slideViewPr>
    <p:cSldViewPr>
      <p:cViewPr>
        <p:scale>
          <a:sx n="75" d="100"/>
          <a:sy n="75" d="100"/>
        </p:scale>
        <p:origin x="1896" y="9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25400" cap="flat" cmpd="sng" algn="ctr">
                <a:solidFill>
                  <a:schemeClr val="accen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EA-40EA-99AC-D5DC60911FDD}"/>
              </c:ext>
            </c:extLst>
          </c:dPt>
          <c:dPt>
            <c:idx val="1"/>
            <c:bubble3D val="0"/>
            <c:spPr>
              <a:noFill/>
              <a:ln w="25400" cap="flat" cmpd="sng" algn="ctr">
                <a:solidFill>
                  <a:schemeClr val="accent2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A-40EA-99AC-D5DC60911FDD}"/>
              </c:ext>
            </c:extLst>
          </c:dPt>
          <c:dLbls>
            <c:dLbl>
              <c:idx val="0"/>
              <c:layout>
                <c:manualLayout>
                  <c:x val="1.2258657676984371E-2"/>
                  <c:y val="8.537885916364968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EA-40EA-99AC-D5DC60911FDD}"/>
                </c:ext>
              </c:extLst>
            </c:dLbl>
            <c:dLbl>
              <c:idx val="1"/>
              <c:layout>
                <c:manualLayout>
                  <c:x val="-1.7162120747778162E-2"/>
                  <c:y val="-5.69192394424334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EA-40EA-99AC-D5DC60911FDD}"/>
                </c:ext>
              </c:extLst>
            </c:dLbl>
            <c:spPr>
              <a:solidFill>
                <a:prstClr val="white">
                  <a:lumMod val="35000"/>
                  <a:lumOff val="65000"/>
                </a:prst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it-IT" sz="1197" b="0" i="0" u="none" strike="noStrik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Sheet1!$C$1:$D$1</c:f>
              <c:strCache>
                <c:ptCount val="2"/>
                <c:pt idx="0">
                  <c:v>Paganti</c:v>
                </c:pt>
                <c:pt idx="1">
                  <c:v>Pirata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108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it-IT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it-IT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Target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Malware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Attack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Target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Malware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Attack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10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824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31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28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1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95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5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22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76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65329" y="1052736"/>
            <a:ext cx="1458166" cy="40551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600" dirty="0">
                <a:latin typeface="Ubuntu Mono" panose="020B0509030602030204" pitchFamily="49" charset="0"/>
              </a:rPr>
              <a:t>PRESENTA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0069565-03BE-47BE-BEAC-CAFC6D62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95" y="1841701"/>
            <a:ext cx="9594426" cy="2179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BEE29-6D50-4B71-81F2-5FA5BB0270FF}"/>
              </a:ext>
            </a:extLst>
          </p:cNvPr>
          <p:cNvSpPr txBox="1"/>
          <p:nvPr/>
        </p:nvSpPr>
        <p:spPr>
          <a:xfrm>
            <a:off x="2256286" y="3926599"/>
            <a:ext cx="767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Ubuntu Mono" panose="020B0509030602030204" pitchFamily="49" charset="0"/>
              </a:rPr>
              <a:t>Un tool per generare applicazioni malevole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422FA92-EB04-45DE-ADA4-91AF856B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4936" y="382937"/>
            <a:ext cx="2378944" cy="6697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19E266-F554-4FB6-AB8F-2B78BFED8E62}"/>
              </a:ext>
            </a:extLst>
          </p:cNvPr>
          <p:cNvSpPr txBox="1"/>
          <p:nvPr/>
        </p:nvSpPr>
        <p:spPr>
          <a:xfrm>
            <a:off x="2998068" y="5551733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Alessandro Annese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Andrea Esposito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Graziano Montanaro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4°FASE</a:t>
            </a:r>
          </a:p>
        </p:txBody>
      </p:sp>
    </p:spTree>
    <p:extLst>
      <p:ext uri="{BB962C8B-B14F-4D97-AF65-F5344CB8AC3E}">
        <p14:creationId xmlns:p14="http://schemas.microsoft.com/office/powerpoint/2010/main" val="3798481243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7239549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Durante questa fase si attende che l’utente scarichi e installi l’applicazione malevola</a:t>
            </a:r>
          </a:p>
          <a:p>
            <a:r>
              <a:rPr lang="it-IT" dirty="0">
                <a:latin typeface="Ubuntu Mono" panose="020B0509030602030204" pitchFamily="49" charset="0"/>
              </a:rPr>
              <a:t>Questa fase non richiede ulteriori azioni da parte della squadra attaccante</a:t>
            </a:r>
          </a:p>
          <a:p>
            <a:r>
              <a:rPr lang="it-IT" dirty="0">
                <a:latin typeface="Ubuntu Mono" panose="020B0509030602030204" pitchFamily="49" charset="0"/>
              </a:rPr>
              <a:t>La backdoor viene avviata non appena viene eseguita l’app per la prima volta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DBD0E0-FDC1-4FC3-8D8D-8AE15518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2684" y="1253183"/>
            <a:ext cx="2522199" cy="43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2855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5°FASE</a:t>
            </a:r>
          </a:p>
        </p:txBody>
      </p:sp>
    </p:spTree>
    <p:extLst>
      <p:ext uri="{BB962C8B-B14F-4D97-AF65-F5344CB8AC3E}">
        <p14:creationId xmlns:p14="http://schemas.microsoft.com/office/powerpoint/2010/main" val="242268243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5943405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In questa fase l’utente procede all’installazione dell’applicazione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Durante questa procedura l’utente acconsente all’utilizzo da parte dell’applicazione di tutte le risorse richieste (comprese quelle del malware)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DBA8AF-75A8-48FF-92FD-835F5A747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498600"/>
            <a:ext cx="2019326" cy="358903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1D828DA-E911-4C64-AAEA-A66514AB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6" y="1498602"/>
            <a:ext cx="2019326" cy="358903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516DB26-9C4D-4F75-A28B-5BAFADBFF7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121850" y="3293119"/>
            <a:ext cx="71387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18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6°FASE</a:t>
            </a:r>
          </a:p>
        </p:txBody>
      </p:sp>
    </p:spTree>
    <p:extLst>
      <p:ext uri="{BB962C8B-B14F-4D97-AF65-F5344CB8AC3E}">
        <p14:creationId xmlns:p14="http://schemas.microsoft.com/office/powerpoint/2010/main" val="4251228119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L’attaccante utilizza una shell sulla propria macchina per controllare a distanza i dispositivi delle vittime attraverso la backdoor precedentemente creata</a:t>
            </a:r>
          </a:p>
          <a:p>
            <a:r>
              <a:rPr lang="it-IT" dirty="0">
                <a:latin typeface="Ubuntu Mono" panose="020B0509030602030204" pitchFamily="49" charset="0"/>
              </a:rPr>
              <a:t>Per attivare la shell vengono sfruttati i comandi forniti dal framework </a:t>
            </a:r>
            <a:r>
              <a:rPr lang="it-IT" dirty="0" err="1">
                <a:latin typeface="Ubuntu Mono" panose="020B0509030602030204" pitchFamily="49" charset="0"/>
              </a:rPr>
              <a:t>Metasploit</a:t>
            </a:r>
            <a:endParaRPr lang="it-IT" dirty="0">
              <a:latin typeface="Ubuntu Mono" panose="020B0509030602030204" pitchFamily="49" charset="0"/>
            </a:endParaRP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4" name="Immagine 3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6C37603-03D4-4A9D-8B18-FBBB6140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 b="5143"/>
          <a:stretch/>
        </p:blipFill>
        <p:spPr>
          <a:xfrm>
            <a:off x="6991767" y="1836348"/>
            <a:ext cx="4941450" cy="31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5711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7°FASE</a:t>
            </a:r>
          </a:p>
        </p:txBody>
      </p:sp>
    </p:spTree>
    <p:extLst>
      <p:ext uri="{BB962C8B-B14F-4D97-AF65-F5344CB8AC3E}">
        <p14:creationId xmlns:p14="http://schemas.microsoft.com/office/powerpoint/2010/main" val="3893979087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8892"/>
            <a:ext cx="6087422" cy="3740214"/>
          </a:xfrm>
        </p:spPr>
        <p:txBody>
          <a:bodyPr/>
          <a:lstStyle/>
          <a:p>
            <a:r>
              <a:rPr lang="it-IT" sz="2400" dirty="0">
                <a:latin typeface="Ubuntu Mono" panose="020B0509030602030204" pitchFamily="49" charset="0"/>
              </a:rPr>
              <a:t>Trattandosi di un meta-attacco i comandi dipendono strettamente dal tipo di attacco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Grazie alla backdoor si ha completo accesso al dispositivo ed è quindi possibile effettuare qualsiasi operazione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Alcuni esempi di attacco sono: Lettura/Invio SMS, </a:t>
            </a:r>
            <a:r>
              <a:rPr lang="it-IT" sz="2400" dirty="0" err="1">
                <a:latin typeface="Ubuntu Mono" panose="020B0509030602030204" pitchFamily="49" charset="0"/>
              </a:rPr>
              <a:t>Screenshot</a:t>
            </a:r>
            <a:r>
              <a:rPr lang="it-IT" sz="2400" dirty="0">
                <a:latin typeface="Ubuntu Mono" panose="020B0509030602030204" pitchFamily="49" charset="0"/>
              </a:rPr>
              <a:t> dello schermo, Utilizzo delle fotocamere, Utilizzo del modulo telefonico </a:t>
            </a:r>
            <a:r>
              <a:rPr lang="it-IT" sz="2400" dirty="0" err="1">
                <a:latin typeface="Ubuntu Mono" panose="020B0509030602030204" pitchFamily="49" charset="0"/>
              </a:rPr>
              <a:t>ecc</a:t>
            </a:r>
            <a:r>
              <a:rPr lang="it-IT" sz="2400" dirty="0">
                <a:latin typeface="Ubuntu Mono" panose="020B0509030602030204" pitchFamily="49" charset="0"/>
              </a:rPr>
              <a:t>…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EA9C2C-5CE9-4CF6-B9E0-CC7CA48F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05" y="2131219"/>
            <a:ext cx="4614330" cy="25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4152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519E424-8A5C-4AC3-B2AE-66AAE5F7E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152" y="5517232"/>
            <a:ext cx="4680520" cy="555848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Grazie per l’attenzione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4B3236-F8B3-4061-855B-C741D69E8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92" y="2189025"/>
            <a:ext cx="3138441" cy="332820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F136A7-A3AE-41EC-9783-24196FA8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264" y="340642"/>
            <a:ext cx="10056297" cy="200025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Sei ancora convinto di vendere la tua privacy invece di pagare un servizio?</a:t>
            </a:r>
          </a:p>
        </p:txBody>
      </p:sp>
    </p:spTree>
    <p:extLst>
      <p:ext uri="{BB962C8B-B14F-4D97-AF65-F5344CB8AC3E}">
        <p14:creationId xmlns:p14="http://schemas.microsoft.com/office/powerpoint/2010/main" val="297993593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Le 7 fasi della KILLCHAIN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graphicFrame>
        <p:nvGraphicFramePr>
          <p:cNvPr id="5" name="Segnaposto contenuto 4" descr="Processo sfalsato che mostra 3 attività disposte una sotto l'altra, con due frecce rivolte verso il basso per indicare la progressione dalla prima e della seconda attività alla terz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5317401"/>
              </p:ext>
            </p:extLst>
          </p:nvPr>
        </p:nvGraphicFramePr>
        <p:xfrm>
          <a:off x="6500972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1°FASE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48634-C87F-406C-83E0-9CABF1A9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6531713" cy="4465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>
                <a:latin typeface="Ubuntu Mono" panose="020B0509030602030204" pitchFamily="49" charset="0"/>
              </a:rPr>
              <a:t>L’intera fase di ricognizione in questo attacco è basata sul </a:t>
            </a:r>
            <a:r>
              <a:rPr lang="it-IT" sz="2400" i="1" dirty="0">
                <a:latin typeface="Ubuntu Mono" panose="020B0509030602030204" pitchFamily="49" charset="0"/>
              </a:rPr>
              <a:t>social engineering</a:t>
            </a:r>
            <a:r>
              <a:rPr lang="it-IT" sz="2400" dirty="0">
                <a:latin typeface="Ubuntu Mono" panose="020B0509030602030204" pitchFamily="49" charset="0"/>
              </a:rPr>
              <a:t>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 fine di colpire il maggior numero di dispositivi possibili, la fase di ricognizione ha portato al riconoscere l’importanza di applicazioni legate all’ascolto di musica on-demand.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Una di queste applicazioni è l’applicazione di </a:t>
            </a:r>
            <a:r>
              <a:rPr lang="it-IT" sz="2400" b="1" dirty="0" err="1">
                <a:latin typeface="Ubuntu Mono" panose="020B0509030602030204" pitchFamily="49" charset="0"/>
              </a:rPr>
              <a:t>Spotify</a:t>
            </a:r>
            <a:r>
              <a:rPr lang="it-IT" sz="2400" dirty="0">
                <a:latin typeface="Ubuntu Mono" panose="020B0509030602030204" pitchFamily="49" charset="0"/>
              </a:rPr>
              <a:t>, installata su diversi dispositivi e che conta numerose applicazioni pirata.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A54AAAC-5CEA-465C-ABC8-25446AFE5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4612" y="1920814"/>
            <a:ext cx="3684772" cy="301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2406343" y="332656"/>
            <a:ext cx="7376138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000" i="1" dirty="0">
                <a:latin typeface="Ubuntu Mono" panose="020B0509030602030204" pitchFamily="49" charset="0"/>
              </a:rPr>
              <a:t>Utenti paganti </a:t>
            </a:r>
            <a:r>
              <a:rPr lang="it-IT" sz="4000" dirty="0">
                <a:latin typeface="Ubuntu Mono" panose="020B0509030602030204" pitchFamily="49" charset="0"/>
              </a:rPr>
              <a:t>vs </a:t>
            </a:r>
            <a:r>
              <a:rPr lang="it-IT" sz="4000" i="1" dirty="0">
                <a:latin typeface="Ubuntu Mono" panose="020B0509030602030204" pitchFamily="49" charset="0"/>
              </a:rPr>
              <a:t>Utenti pirata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27670"/>
              </p:ext>
            </p:extLst>
          </p:nvPr>
        </p:nvGraphicFramePr>
        <p:xfrm>
          <a:off x="1251874" y="1095130"/>
          <a:ext cx="9685076" cy="502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72B7AB-399B-43E4-93CC-6CC43238CE27}"/>
              </a:ext>
            </a:extLst>
          </p:cNvPr>
          <p:cNvSpPr txBox="1"/>
          <p:nvPr/>
        </p:nvSpPr>
        <p:spPr>
          <a:xfrm>
            <a:off x="2528874" y="6218148"/>
            <a:ext cx="71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Utenti totali: 232 Mln, Utenti non paganti: 124 Mln, Utenti paganti: 108 Mln</a:t>
            </a:r>
          </a:p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Fonte: rollingstone.it - Anno 2019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2°FASE</a:t>
            </a:r>
          </a:p>
        </p:txBody>
      </p:sp>
    </p:spTree>
    <p:extLst>
      <p:ext uri="{BB962C8B-B14F-4D97-AF65-F5344CB8AC3E}">
        <p14:creationId xmlns:p14="http://schemas.microsoft.com/office/powerpoint/2010/main" val="359432733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Creazione di un tool per condurre un meta-attacco su Android mediante backdoor</a:t>
            </a:r>
          </a:p>
          <a:p>
            <a:r>
              <a:rPr lang="it-IT" dirty="0">
                <a:latin typeface="Ubuntu Mono" panose="020B0509030602030204" pitchFamily="49" charset="0"/>
              </a:rPr>
              <a:t>Il tool è capace di iniettare una backdoor all’interno di una qualsiasi 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Creazione di un app pirata di </a:t>
            </a:r>
            <a:r>
              <a:rPr lang="it-IT" dirty="0" err="1">
                <a:latin typeface="Ubuntu Mono" panose="020B0509030602030204" pitchFamily="49" charset="0"/>
              </a:rPr>
              <a:t>Spotify</a:t>
            </a:r>
            <a:r>
              <a:rPr lang="it-IT" dirty="0">
                <a:latin typeface="Ubuntu Mono" panose="020B0509030602030204" pitchFamily="49" charset="0"/>
              </a:rPr>
              <a:t> per testare il tool</a:t>
            </a: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5B47A2-C01B-41AE-9025-F98BBF110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 b="3178"/>
          <a:stretch/>
        </p:blipFill>
        <p:spPr bwMode="auto">
          <a:xfrm>
            <a:off x="7174532" y="2098953"/>
            <a:ext cx="4752528" cy="26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3°FASE</a:t>
            </a:r>
          </a:p>
        </p:txBody>
      </p:sp>
    </p:spTree>
    <p:extLst>
      <p:ext uri="{BB962C8B-B14F-4D97-AF65-F5344CB8AC3E}">
        <p14:creationId xmlns:p14="http://schemas.microsoft.com/office/powerpoint/2010/main" val="29309784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La consegna dell’</a:t>
            </a:r>
            <a:r>
              <a:rPr lang="it-IT" dirty="0" err="1">
                <a:latin typeface="Ubuntu Mono" panose="020B0509030602030204" pitchFamily="49" charset="0"/>
              </a:rPr>
              <a:t>apk</a:t>
            </a:r>
            <a:r>
              <a:rPr lang="it-IT" dirty="0">
                <a:latin typeface="Ubuntu Mono" panose="020B0509030602030204" pitchFamily="49" charset="0"/>
              </a:rPr>
              <a:t> malevolo avviene attraverso canali terzi come blog, gruppi o pagine social (Facebook, </a:t>
            </a:r>
            <a:r>
              <a:rPr lang="it-IT" dirty="0" err="1">
                <a:latin typeface="Ubuntu Mono" panose="020B0509030602030204" pitchFamily="49" charset="0"/>
              </a:rPr>
              <a:t>Telegram</a:t>
            </a:r>
            <a:r>
              <a:rPr lang="it-IT" dirty="0">
                <a:latin typeface="Ubuntu Mono" panose="020B0509030602030204" pitchFamily="49" charset="0"/>
              </a:rPr>
              <a:t> </a:t>
            </a:r>
            <a:r>
              <a:rPr lang="it-IT" dirty="0" err="1">
                <a:latin typeface="Ubuntu Mono" panose="020B0509030602030204" pitchFamily="49" charset="0"/>
              </a:rPr>
              <a:t>ecc</a:t>
            </a:r>
            <a:r>
              <a:rPr lang="it-IT" dirty="0">
                <a:latin typeface="Ubuntu Mono" panose="020B0509030602030204" pitchFamily="49" charset="0"/>
              </a:rPr>
              <a:t>…)</a:t>
            </a:r>
          </a:p>
        </p:txBody>
      </p:sp>
      <p:pic>
        <p:nvPicPr>
          <p:cNvPr id="3" name="Immagine 2" descr="Immagine che contiene screenshot, schermo, monitor, computer&#10;&#10;Descrizione generata automaticamente">
            <a:extLst>
              <a:ext uri="{FF2B5EF4-FFF2-40B4-BE49-F238E27FC236}">
                <a16:creationId xmlns:a16="http://schemas.microsoft.com/office/drawing/2014/main" id="{12128CE0-9BB1-42EF-8182-0EBEAD6B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64563"/>
          <a:stretch/>
        </p:blipFill>
        <p:spPr>
          <a:xfrm>
            <a:off x="7246540" y="1894262"/>
            <a:ext cx="4536504" cy="30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5454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4873beb7-5857-4685-be1f-d57550cc96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351</Words>
  <Application>Microsoft Office PowerPoint</Application>
  <PresentationFormat>Personalizzato</PresentationFormat>
  <Paragraphs>78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Ubuntu</vt:lpstr>
      <vt:lpstr>Ubuntu Mono</vt:lpstr>
      <vt:lpstr>Tecnologia 16x9</vt:lpstr>
      <vt:lpstr>Presentazione standard di PowerPoint</vt:lpstr>
      <vt:lpstr>Le 7 fasi della KILLCHAIN</vt:lpstr>
      <vt:lpstr>Reconnaissance</vt:lpstr>
      <vt:lpstr>Reconnaissance</vt:lpstr>
      <vt:lpstr>Utenti paganti vs Utenti pirata</vt:lpstr>
      <vt:lpstr>Weaponization</vt:lpstr>
      <vt:lpstr>Weaponization</vt:lpstr>
      <vt:lpstr>Delivery</vt:lpstr>
      <vt:lpstr>Delivery</vt:lpstr>
      <vt:lpstr>Exploit</vt:lpstr>
      <vt:lpstr>Exploit</vt:lpstr>
      <vt:lpstr>Installation</vt:lpstr>
      <vt:lpstr>Installation</vt:lpstr>
      <vt:lpstr>Command &amp; Control</vt:lpstr>
      <vt:lpstr>Command &amp; Control</vt:lpstr>
      <vt:lpstr>Action</vt:lpstr>
      <vt:lpstr>Action</vt:lpstr>
      <vt:lpstr>Sei ancora convinto di vendere la tua privacy invece di pagare un servizio?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Annese</dc:creator>
  <cp:lastModifiedBy>Alessandro Annese</cp:lastModifiedBy>
  <cp:revision>26</cp:revision>
  <dcterms:created xsi:type="dcterms:W3CDTF">2020-02-24T15:47:54Z</dcterms:created>
  <dcterms:modified xsi:type="dcterms:W3CDTF">2020-02-24T17:22:32Z</dcterms:modified>
</cp:coreProperties>
</file>