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22"/>
  </p:notesMasterIdLst>
  <p:sldIdLst>
    <p:sldId id="494" r:id="rId5"/>
    <p:sldId id="496" r:id="rId6"/>
    <p:sldId id="493" r:id="rId7"/>
    <p:sldId id="498" r:id="rId8"/>
    <p:sldId id="497" r:id="rId9"/>
    <p:sldId id="416" r:id="rId10"/>
    <p:sldId id="508" r:id="rId11"/>
    <p:sldId id="495" r:id="rId12"/>
    <p:sldId id="362" r:id="rId13"/>
    <p:sldId id="504" r:id="rId14"/>
    <p:sldId id="506" r:id="rId15"/>
    <p:sldId id="499" r:id="rId16"/>
    <p:sldId id="502" r:id="rId17"/>
    <p:sldId id="281" r:id="rId18"/>
    <p:sldId id="503" r:id="rId19"/>
    <p:sldId id="507" r:id="rId20"/>
    <p:sldId id="5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9FC025CA-2EE9-4503-AE72-2E0986A7BCD5}">
          <p14:sldIdLst>
            <p14:sldId id="494"/>
            <p14:sldId id="496"/>
            <p14:sldId id="493"/>
            <p14:sldId id="498"/>
            <p14:sldId id="497"/>
            <p14:sldId id="416"/>
            <p14:sldId id="508"/>
            <p14:sldId id="495"/>
            <p14:sldId id="362"/>
            <p14:sldId id="504"/>
            <p14:sldId id="506"/>
            <p14:sldId id="499"/>
            <p14:sldId id="502"/>
            <p14:sldId id="281"/>
            <p14:sldId id="503"/>
            <p14:sldId id="507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030000"/>
    <a:srgbClr val="263238"/>
    <a:srgbClr val="028BCA"/>
    <a:srgbClr val="F5F5F5"/>
    <a:srgbClr val="607D8B"/>
    <a:srgbClr val="FF0066"/>
    <a:srgbClr val="E55100"/>
    <a:srgbClr val="858585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5232" autoAdjust="0"/>
  </p:normalViewPr>
  <p:slideViewPr>
    <p:cSldViewPr snapToGrid="0" showGuides="1">
      <p:cViewPr varScale="1">
        <p:scale>
          <a:sx n="82" d="100"/>
          <a:sy n="82" d="100"/>
        </p:scale>
        <p:origin x="136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De Salvo" userId="17fdd8b125b979b5" providerId="LiveId" clId="{35B8699C-DFA2-4F8B-AD6C-6DBC6D9771FE}"/>
    <pc:docChg chg="undo redo custSel modSld sldOrd modMainMaster addSection delSection">
      <pc:chgData name="Davide De Salvo" userId="17fdd8b125b979b5" providerId="LiveId" clId="{35B8699C-DFA2-4F8B-AD6C-6DBC6D9771FE}" dt="2019-05-15T07:09:53.345" v="3899" actId="1076"/>
      <pc:docMkLst>
        <pc:docMk/>
      </pc:docMkLst>
      <pc:sldChg chg="addSp delSp modSp">
        <pc:chgData name="Davide De Salvo" userId="17fdd8b125b979b5" providerId="LiveId" clId="{35B8699C-DFA2-4F8B-AD6C-6DBC6D9771FE}" dt="2019-05-14T09:54:55.396" v="3821" actId="20577"/>
        <pc:sldMkLst>
          <pc:docMk/>
          <pc:sldMk cId="844169939" sldId="281"/>
        </pc:sldMkLst>
        <pc:spChg chg="mod">
          <ac:chgData name="Davide De Salvo" userId="17fdd8b125b979b5" providerId="LiveId" clId="{35B8699C-DFA2-4F8B-AD6C-6DBC6D9771FE}" dt="2019-05-14T09:16:13.971" v="3326" actId="20577"/>
          <ac:spMkLst>
            <pc:docMk/>
            <pc:sldMk cId="844169939" sldId="281"/>
            <ac:spMk id="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21.554" v="1044" actId="14100"/>
          <ac:spMkLst>
            <pc:docMk/>
            <pc:sldMk cId="844169939" sldId="281"/>
            <ac:spMk id="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13.514" v="1052" actId="1076"/>
          <ac:spMkLst>
            <pc:docMk/>
            <pc:sldMk cId="844169939" sldId="281"/>
            <ac:spMk id="5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35:23.741" v="1724" actId="20577"/>
          <ac:spMkLst>
            <pc:docMk/>
            <pc:sldMk cId="844169939" sldId="281"/>
            <ac:spMk id="6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2.530" v="1042" actId="14100"/>
          <ac:spMkLst>
            <pc:docMk/>
            <pc:sldMk cId="844169939" sldId="281"/>
            <ac:spMk id="1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7.882" v="1043" actId="14100"/>
          <ac:spMkLst>
            <pc:docMk/>
            <pc:sldMk cId="844169939" sldId="281"/>
            <ac:spMk id="1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56.802" v="1049" actId="1076"/>
          <ac:spMkLst>
            <pc:docMk/>
            <pc:sldMk cId="844169939" sldId="281"/>
            <ac:spMk id="2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02.434" v="1050" actId="1076"/>
          <ac:spMkLst>
            <pc:docMk/>
            <pc:sldMk cId="844169939" sldId="281"/>
            <ac:spMk id="2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39:57.515" v="1749"/>
          <ac:spMkLst>
            <pc:docMk/>
            <pc:sldMk cId="844169939" sldId="281"/>
            <ac:spMk id="26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0:31.584" v="1758"/>
          <ac:spMkLst>
            <pc:docMk/>
            <pc:sldMk cId="844169939" sldId="281"/>
            <ac:spMk id="27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3:33.215" v="1784"/>
          <ac:spMkLst>
            <pc:docMk/>
            <pc:sldMk cId="844169939" sldId="281"/>
            <ac:spMk id="28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38.458" v="1037" actId="1076"/>
          <ac:spMkLst>
            <pc:docMk/>
            <pc:sldMk cId="844169939" sldId="281"/>
            <ac:spMk id="29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54:55.396" v="3821" actId="20577"/>
          <ac:spMkLst>
            <pc:docMk/>
            <pc:sldMk cId="844169939" sldId="281"/>
            <ac:spMk id="30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1.530" v="1038" actId="1076"/>
          <ac:spMkLst>
            <pc:docMk/>
            <pc:sldMk cId="844169939" sldId="281"/>
            <ac:spMk id="3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27:24.129" v="3425" actId="20577"/>
          <ac:spMkLst>
            <pc:docMk/>
            <pc:sldMk cId="844169939" sldId="281"/>
            <ac:spMk id="3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9.370" v="1039" actId="1076"/>
          <ac:spMkLst>
            <pc:docMk/>
            <pc:sldMk cId="844169939" sldId="281"/>
            <ac:spMk id="33" creationId="{00000000-0000-0000-0000-000000000000}"/>
          </ac:spMkLst>
        </pc:sp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8" creationId="{7C3CC478-9204-4891-97C0-9952D3B899B1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0" creationId="{51686AB7-3C54-49B2-B91D-4B0DA0D6B454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2" creationId="{D9A6D605-04DA-4FF7-983E-5404993B4EBA}"/>
          </ac:picMkLst>
        </pc:picChg>
        <pc:picChg chg="add mod">
          <ac:chgData name="Davide De Salvo" userId="17fdd8b125b979b5" providerId="LiveId" clId="{35B8699C-DFA2-4F8B-AD6C-6DBC6D9771FE}" dt="2019-05-14T08:10:44.483" v="1808" actId="1076"/>
          <ac:picMkLst>
            <pc:docMk/>
            <pc:sldMk cId="844169939" sldId="281"/>
            <ac:picMk id="16" creationId="{9CD73636-455F-4F11-A356-9B5187D5E8FB}"/>
          </ac:picMkLst>
        </pc:picChg>
        <pc:picChg chg="add del mod">
          <ac:chgData name="Davide De Salvo" userId="17fdd8b125b979b5" providerId="LiveId" clId="{35B8699C-DFA2-4F8B-AD6C-6DBC6D9771FE}" dt="2019-05-14T07:41:59.991" v="1773"/>
          <ac:picMkLst>
            <pc:docMk/>
            <pc:sldMk cId="844169939" sldId="281"/>
            <ac:picMk id="18" creationId="{A98AE239-DCD4-455F-8404-290D5E3D6A90}"/>
          </ac:picMkLst>
        </pc:picChg>
        <pc:picChg chg="add mod">
          <ac:chgData name="Davide De Salvo" userId="17fdd8b125b979b5" providerId="LiveId" clId="{35B8699C-DFA2-4F8B-AD6C-6DBC6D9771FE}" dt="2019-05-14T09:27:09.673" v="3423" actId="1076"/>
          <ac:picMkLst>
            <pc:docMk/>
            <pc:sldMk cId="844169939" sldId="281"/>
            <ac:picMk id="20" creationId="{76BFBB50-30B8-48E1-A64E-E76525CD9880}"/>
          </ac:picMkLst>
        </pc:picChg>
        <pc:picChg chg="add mod">
          <ac:chgData name="Davide De Salvo" userId="17fdd8b125b979b5" providerId="LiveId" clId="{35B8699C-DFA2-4F8B-AD6C-6DBC6D9771FE}" dt="2019-05-14T07:44:30.298" v="1796" actId="1076"/>
          <ac:picMkLst>
            <pc:docMk/>
            <pc:sldMk cId="844169939" sldId="281"/>
            <ac:picMk id="22" creationId="{23E10612-73DC-4F50-8609-FE81EBC76DF2}"/>
          </ac:picMkLst>
        </pc:picChg>
      </pc:sldChg>
      <pc:sldChg chg="addSp delSp modSp">
        <pc:chgData name="Davide De Salvo" userId="17fdd8b125b979b5" providerId="LiveId" clId="{35B8699C-DFA2-4F8B-AD6C-6DBC6D9771FE}" dt="2019-05-15T07:09:53.345" v="3899" actId="1076"/>
        <pc:sldMkLst>
          <pc:docMk/>
          <pc:sldMk cId="2070707654" sldId="362"/>
        </pc:sldMkLst>
        <pc:spChg chg="mod">
          <ac:chgData name="Davide De Salvo" userId="17fdd8b125b979b5" providerId="LiveId" clId="{35B8699C-DFA2-4F8B-AD6C-6DBC6D9771FE}" dt="2019-05-14T09:16:27.703" v="3350" actId="20577"/>
          <ac:spMkLst>
            <pc:docMk/>
            <pc:sldMk cId="2070707654" sldId="362"/>
            <ac:spMk id="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1.523" v="3431" actId="478"/>
          <ac:spMkLst>
            <pc:docMk/>
            <pc:sldMk cId="2070707654" sldId="362"/>
            <ac:spMk id="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4.418" v="3434" actId="478"/>
          <ac:spMkLst>
            <pc:docMk/>
            <pc:sldMk cId="2070707654" sldId="362"/>
            <ac:spMk id="1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49:25.537" v="3820" actId="20577"/>
          <ac:spMkLst>
            <pc:docMk/>
            <pc:sldMk cId="2070707654" sldId="362"/>
            <ac:spMk id="38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30:17.920" v="3460" actId="478"/>
          <ac:spMkLst>
            <pc:docMk/>
            <pc:sldMk cId="2070707654" sldId="362"/>
            <ac:spMk id="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5.309" v="3435" actId="478"/>
          <ac:spMkLst>
            <pc:docMk/>
            <pc:sldMk cId="2070707654" sldId="362"/>
            <ac:spMk id="5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8.556" v="3802" actId="478"/>
          <ac:spMkLst>
            <pc:docMk/>
            <pc:sldMk cId="2070707654" sldId="362"/>
            <ac:spMk id="10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6.002" v="3813" actId="478"/>
          <ac:spMkLst>
            <pc:docMk/>
            <pc:sldMk cId="2070707654" sldId="362"/>
            <ac:spMk id="10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5.470" v="3812" actId="478"/>
          <ac:spMkLst>
            <pc:docMk/>
            <pc:sldMk cId="2070707654" sldId="362"/>
            <ac:spMk id="10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946" v="3811" actId="478"/>
          <ac:spMkLst>
            <pc:docMk/>
            <pc:sldMk cId="2070707654" sldId="362"/>
            <ac:spMk id="10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0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277" v="3810" actId="478"/>
          <ac:spMkLst>
            <pc:docMk/>
            <pc:sldMk cId="2070707654" sldId="362"/>
            <ac:spMk id="11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379" v="3805" actId="478"/>
          <ac:spMkLst>
            <pc:docMk/>
            <pc:sldMk cId="2070707654" sldId="362"/>
            <ac:spMk id="11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2.345" v="3808" actId="478"/>
          <ac:spMkLst>
            <pc:docMk/>
            <pc:sldMk cId="2070707654" sldId="362"/>
            <ac:spMk id="13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751" v="3806" actId="478"/>
          <ac:spMkLst>
            <pc:docMk/>
            <pc:sldMk cId="2070707654" sldId="362"/>
            <ac:spMk id="13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1.871" v="3807" actId="478"/>
          <ac:spMkLst>
            <pc:docMk/>
            <pc:sldMk cId="2070707654" sldId="362"/>
            <ac:spMk id="13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3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3.559" v="3809" actId="478"/>
          <ac:spMkLst>
            <pc:docMk/>
            <pc:sldMk cId="2070707654" sldId="362"/>
            <ac:spMk id="13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3.171" v="3800" actId="478"/>
          <ac:spMkLst>
            <pc:docMk/>
            <pc:sldMk cId="2070707654" sldId="362"/>
            <ac:spMk id="13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910" v="3804" actId="478"/>
          <ac:spMkLst>
            <pc:docMk/>
            <pc:sldMk cId="2070707654" sldId="362"/>
            <ac:spMk id="13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653" v="3799" actId="478"/>
          <ac:spMkLst>
            <pc:docMk/>
            <pc:sldMk cId="2070707654" sldId="362"/>
            <ac:spMk id="13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037" v="3798" actId="478"/>
          <ac:spMkLst>
            <pc:docMk/>
            <pc:sldMk cId="2070707654" sldId="362"/>
            <ac:spMk id="1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188" v="3803" actId="478"/>
          <ac:spMkLst>
            <pc:docMk/>
            <pc:sldMk cId="2070707654" sldId="362"/>
            <ac:spMk id="140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29:23.621" v="3433" actId="478"/>
          <ac:spMkLst>
            <pc:docMk/>
            <pc:sldMk cId="2070707654" sldId="362"/>
            <ac:spMk id="146" creationId="{00000000-0000-0000-0000-000000000000}"/>
          </ac:spMkLst>
        </pc:spChg>
        <pc:picChg chg="add del mod modCrop">
          <ac:chgData name="Davide De Salvo" userId="17fdd8b125b979b5" providerId="LiveId" clId="{35B8699C-DFA2-4F8B-AD6C-6DBC6D9771FE}" dt="2019-05-15T07:08:21.014" v="3885" actId="478"/>
          <ac:picMkLst>
            <pc:docMk/>
            <pc:sldMk cId="2070707654" sldId="362"/>
            <ac:picMk id="2" creationId="{E447ECC2-36F1-4657-8A9C-7FC592C38FDC}"/>
          </ac:picMkLst>
        </pc:picChg>
        <pc:picChg chg="add mod">
          <ac:chgData name="Davide De Salvo" userId="17fdd8b125b979b5" providerId="LiveId" clId="{35B8699C-DFA2-4F8B-AD6C-6DBC6D9771FE}" dt="2019-05-15T07:09:53.345" v="3899" actId="1076"/>
          <ac:picMkLst>
            <pc:docMk/>
            <pc:sldMk cId="2070707654" sldId="362"/>
            <ac:picMk id="6" creationId="{99C97F1F-A4DF-40B4-A98F-15FCDB761E62}"/>
          </ac:picMkLst>
        </pc:picChg>
      </pc:sldChg>
      <pc:sldChg chg="addSp delSp modSp ord">
        <pc:chgData name="Davide De Salvo" userId="17fdd8b125b979b5" providerId="LiveId" clId="{35B8699C-DFA2-4F8B-AD6C-6DBC6D9771FE}" dt="2019-05-15T06:52:37.327" v="3884" actId="1076"/>
        <pc:sldMkLst>
          <pc:docMk/>
          <pc:sldMk cId="500257692" sldId="433"/>
        </pc:sldMkLst>
        <pc:spChg chg="mod">
          <ac:chgData name="Davide De Salvo" userId="17fdd8b125b979b5" providerId="LiveId" clId="{35B8699C-DFA2-4F8B-AD6C-6DBC6D9771FE}" dt="2019-05-14T08:34:12.974" v="1995" actId="20577"/>
          <ac:spMkLst>
            <pc:docMk/>
            <pc:sldMk cId="500257692" sldId="433"/>
            <ac:spMk id="2" creationId="{00000000-0000-0000-0000-00000000000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4" creationId="{F8775CE5-45A2-4792-B980-D3B7437A1F6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5" creationId="{B64BD05A-27A2-4448-9D94-CAE49E9DA4C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6" creationId="{F0574B96-6C72-4CBC-AAA7-DB0F0892B98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7" creationId="{CAE4BB0C-9006-4AFE-9803-E20CB7F2C6DD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4.517" v="1999" actId="478"/>
          <ac:spMkLst>
            <pc:docMk/>
            <pc:sldMk cId="500257692" sldId="433"/>
            <ac:spMk id="17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2:31.585" v="3883" actId="1076"/>
          <ac:spMkLst>
            <pc:docMk/>
            <pc:sldMk cId="500257692" sldId="433"/>
            <ac:spMk id="18" creationId="{96C7946A-E8AF-4C75-A1AE-934BE27B02CB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9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3.801" v="1998" actId="478"/>
          <ac:spMkLst>
            <pc:docMk/>
            <pc:sldMk cId="500257692" sldId="433"/>
            <ac:spMk id="20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9.388" v="2002" actId="478"/>
          <ac:spMkLst>
            <pc:docMk/>
            <pc:sldMk cId="500257692" sldId="433"/>
            <ac:spMk id="2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2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0:39.190" v="3849" actId="1076"/>
          <ac:spMkLst>
            <pc:docMk/>
            <pc:sldMk cId="500257692" sldId="433"/>
            <ac:spMk id="23" creationId="{0BDB2821-1B7C-443E-822A-F0342A233A86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5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4T09:10:06.585" v="3257" actId="14100"/>
          <ac:spMkLst>
            <pc:docMk/>
            <pc:sldMk cId="500257692" sldId="433"/>
            <ac:spMk id="26" creationId="{743A4485-AD07-4D07-AB62-5FF82E681EF9}"/>
          </ac:spMkLst>
        </pc:spChg>
        <pc:spChg chg="add mod">
          <ac:chgData name="Davide De Salvo" userId="17fdd8b125b979b5" providerId="LiveId" clId="{35B8699C-DFA2-4F8B-AD6C-6DBC6D9771FE}" dt="2019-05-14T09:10:38.769" v="3263" actId="1076"/>
          <ac:spMkLst>
            <pc:docMk/>
            <pc:sldMk cId="500257692" sldId="433"/>
            <ac:spMk id="27" creationId="{EE1FB889-08CA-40B9-A7FC-370A95DA87E2}"/>
          </ac:spMkLst>
        </pc:spChg>
        <pc:spChg chg="add mod">
          <ac:chgData name="Davide De Salvo" userId="17fdd8b125b979b5" providerId="LiveId" clId="{35B8699C-DFA2-4F8B-AD6C-6DBC6D9771FE}" dt="2019-05-14T09:10:22.617" v="3260" actId="1076"/>
          <ac:spMkLst>
            <pc:docMk/>
            <pc:sldMk cId="500257692" sldId="433"/>
            <ac:spMk id="28" creationId="{A4CFD52F-DC1B-4B7F-9C5E-7EA74E397FED}"/>
          </ac:spMkLst>
        </pc:spChg>
        <pc:spChg chg="add mod">
          <ac:chgData name="Davide De Salvo" userId="17fdd8b125b979b5" providerId="LiveId" clId="{35B8699C-DFA2-4F8B-AD6C-6DBC6D9771FE}" dt="2019-05-14T09:10:12.170" v="3258" actId="1076"/>
          <ac:spMkLst>
            <pc:docMk/>
            <pc:sldMk cId="500257692" sldId="433"/>
            <ac:spMk id="29" creationId="{F2FAA35B-79E0-4F41-B8AB-69181B03A998}"/>
          </ac:spMkLst>
        </pc:spChg>
        <pc:spChg chg="add mod">
          <ac:chgData name="Davide De Salvo" userId="17fdd8b125b979b5" providerId="LiveId" clId="{35B8699C-DFA2-4F8B-AD6C-6DBC6D9771FE}" dt="2019-05-15T06:52:37.327" v="3884" actId="1076"/>
          <ac:spMkLst>
            <pc:docMk/>
            <pc:sldMk cId="500257692" sldId="433"/>
            <ac:spMk id="30" creationId="{DC4AA8F6-774E-42F8-8033-424F0DE6465F}"/>
          </ac:spMkLst>
        </pc:spChg>
        <pc:spChg chg="add mod">
          <ac:chgData name="Davide De Salvo" userId="17fdd8b125b979b5" providerId="LiveId" clId="{35B8699C-DFA2-4F8B-AD6C-6DBC6D9771FE}" dt="2019-05-14T08:36:08.915" v="2049" actId="20577"/>
          <ac:spMkLst>
            <pc:docMk/>
            <pc:sldMk cId="500257692" sldId="433"/>
            <ac:spMk id="31" creationId="{407902A3-5951-43C6-B695-090295F6EF69}"/>
          </ac:spMkLst>
        </pc:spChg>
        <pc:spChg chg="add mod">
          <ac:chgData name="Davide De Salvo" userId="17fdd8b125b979b5" providerId="LiveId" clId="{35B8699C-DFA2-4F8B-AD6C-6DBC6D9771FE}" dt="2019-05-15T06:51:34.161" v="3876" actId="1076"/>
          <ac:spMkLst>
            <pc:docMk/>
            <pc:sldMk cId="500257692" sldId="433"/>
            <ac:spMk id="32" creationId="{BDBDFC2A-FC9D-4483-9E81-BE6227FE3353}"/>
          </ac:spMkLst>
        </pc:spChg>
        <pc:spChg chg="add mod">
          <ac:chgData name="Davide De Salvo" userId="17fdd8b125b979b5" providerId="LiveId" clId="{35B8699C-DFA2-4F8B-AD6C-6DBC6D9771FE}" dt="2019-05-15T06:51:21.031" v="3875" actId="12788"/>
          <ac:spMkLst>
            <pc:docMk/>
            <pc:sldMk cId="500257692" sldId="433"/>
            <ac:spMk id="33" creationId="{19A7815E-9C81-426D-88B7-4707C52DD4BD}"/>
          </ac:spMkLst>
        </pc:spChg>
        <pc:spChg chg="add mod">
          <ac:chgData name="Davide De Salvo" userId="17fdd8b125b979b5" providerId="LiveId" clId="{35B8699C-DFA2-4F8B-AD6C-6DBC6D9771FE}" dt="2019-05-15T06:52:27.452" v="3881" actId="1076"/>
          <ac:spMkLst>
            <pc:docMk/>
            <pc:sldMk cId="500257692" sldId="433"/>
            <ac:spMk id="34" creationId="{DF5A52F1-D0CE-48C2-83C1-C07D1147E0F0}"/>
          </ac:spMkLst>
        </pc:spChg>
        <pc:spChg chg="add del mod">
          <ac:chgData name="Davide De Salvo" userId="17fdd8b125b979b5" providerId="LiveId" clId="{35B8699C-DFA2-4F8B-AD6C-6DBC6D9771FE}" dt="2019-05-14T08:40:16.322" v="2110"/>
          <ac:spMkLst>
            <pc:docMk/>
            <pc:sldMk cId="500257692" sldId="433"/>
            <ac:spMk id="35" creationId="{2044FDB0-88B5-4A6A-A02E-12D805BCB504}"/>
          </ac:spMkLst>
        </pc:spChg>
        <pc:spChg chg="add mod">
          <ac:chgData name="Davide De Salvo" userId="17fdd8b125b979b5" providerId="LiveId" clId="{35B8699C-DFA2-4F8B-AD6C-6DBC6D9771FE}" dt="2019-05-15T06:51:44.182" v="3878" actId="1076"/>
          <ac:spMkLst>
            <pc:docMk/>
            <pc:sldMk cId="500257692" sldId="433"/>
            <ac:spMk id="39" creationId="{04E0E120-4FA4-4C37-A636-40240BF7D795}"/>
          </ac:spMkLst>
        </pc:spChg>
        <pc:graphicFrameChg chg="del">
          <ac:chgData name="Davide De Salvo" userId="17fdd8b125b979b5" providerId="LiveId" clId="{35B8699C-DFA2-4F8B-AD6C-6DBC6D9771FE}" dt="2019-05-14T08:35:51.177" v="2003" actId="478"/>
          <ac:graphicFrameMkLst>
            <pc:docMk/>
            <pc:sldMk cId="500257692" sldId="433"/>
            <ac:graphicFrameMk id="14" creationId="{00000000-0000-0000-0000-000000000000}"/>
          </ac:graphicFrameMkLst>
        </pc:graphicFrameChg>
        <pc:picChg chg="add mod">
          <ac:chgData name="Davide De Salvo" userId="17fdd8b125b979b5" providerId="LiveId" clId="{35B8699C-DFA2-4F8B-AD6C-6DBC6D9771FE}" dt="2019-05-14T09:12:34.025" v="3273" actId="1076"/>
          <ac:picMkLst>
            <pc:docMk/>
            <pc:sldMk cId="500257692" sldId="433"/>
            <ac:picMk id="9" creationId="{AB1C25FD-A50E-43E9-BDC1-BEDDE07A6B6E}"/>
          </ac:picMkLst>
        </pc:picChg>
        <pc:picChg chg="add mod">
          <ac:chgData name="Davide De Salvo" userId="17fdd8b125b979b5" providerId="LiveId" clId="{35B8699C-DFA2-4F8B-AD6C-6DBC6D9771FE}" dt="2019-05-14T09:14:26.050" v="3285" actId="1076"/>
          <ac:picMkLst>
            <pc:docMk/>
            <pc:sldMk cId="500257692" sldId="433"/>
            <ac:picMk id="11" creationId="{CDE69A7F-A174-432A-BC52-D076E157D6D8}"/>
          </ac:picMkLst>
        </pc:picChg>
        <pc:picChg chg="add mod">
          <ac:chgData name="Davide De Salvo" userId="17fdd8b125b979b5" providerId="LiveId" clId="{35B8699C-DFA2-4F8B-AD6C-6DBC6D9771FE}" dt="2019-05-14T09:15:41.025" v="3292" actId="1076"/>
          <ac:picMkLst>
            <pc:docMk/>
            <pc:sldMk cId="500257692" sldId="433"/>
            <ac:picMk id="13" creationId="{0A8063D9-15B8-4881-B615-3A67E14186E2}"/>
          </ac:picMkLst>
        </pc:picChg>
        <pc:picChg chg="add del mod">
          <ac:chgData name="Davide De Salvo" userId="17fdd8b125b979b5" providerId="LiveId" clId="{35B8699C-DFA2-4F8B-AD6C-6DBC6D9771FE}" dt="2019-05-14T09:10:44.343" v="3265"/>
          <ac:picMkLst>
            <pc:docMk/>
            <pc:sldMk cId="500257692" sldId="433"/>
            <ac:picMk id="36" creationId="{14916CAF-81E1-4F46-8F92-E0DAC982DF68}"/>
          </ac:picMkLst>
        </pc:picChg>
        <pc:picChg chg="add del mod">
          <ac:chgData name="Davide De Salvo" userId="17fdd8b125b979b5" providerId="LiveId" clId="{35B8699C-DFA2-4F8B-AD6C-6DBC6D9771FE}" dt="2019-05-14T09:10:46.935" v="3266"/>
          <ac:picMkLst>
            <pc:docMk/>
            <pc:sldMk cId="500257692" sldId="433"/>
            <ac:picMk id="37" creationId="{EDB1EEA1-6F1C-4FBD-9F9E-6D73681BF3B3}"/>
          </ac:picMkLst>
        </pc:picChg>
        <pc:picChg chg="add del mod">
          <ac:chgData name="Davide De Salvo" userId="17fdd8b125b979b5" providerId="LiveId" clId="{35B8699C-DFA2-4F8B-AD6C-6DBC6D9771FE}" dt="2019-05-14T09:10:50.421" v="3267"/>
          <ac:picMkLst>
            <pc:docMk/>
            <pc:sldMk cId="500257692" sldId="433"/>
            <ac:picMk id="38" creationId="{0CCE55BD-6B93-4EA0-A2A7-448AEB5EB4EF}"/>
          </ac:picMkLst>
        </pc:picChg>
      </pc:sldChg>
      <pc:sldChg chg="modSp">
        <pc:chgData name="Davide De Salvo" userId="17fdd8b125b979b5" providerId="LiveId" clId="{35B8699C-DFA2-4F8B-AD6C-6DBC6D9771FE}" dt="2019-05-14T08:42:20.051" v="2128" actId="20577"/>
        <pc:sldMkLst>
          <pc:docMk/>
          <pc:sldMk cId="2843883521" sldId="493"/>
        </pc:sldMkLst>
        <pc:spChg chg="mod">
          <ac:chgData name="Davide De Salvo" userId="17fdd8b125b979b5" providerId="LiveId" clId="{35B8699C-DFA2-4F8B-AD6C-6DBC6D9771FE}" dt="2019-05-14T08:41:31.853" v="2125" actId="20577"/>
          <ac:spMkLst>
            <pc:docMk/>
            <pc:sldMk cId="2843883521" sldId="493"/>
            <ac:spMk id="48" creationId="{24681527-2037-407A-8AAC-9775D53AC061}"/>
          </ac:spMkLst>
        </pc:spChg>
        <pc:spChg chg="mod">
          <ac:chgData name="Davide De Salvo" userId="17fdd8b125b979b5" providerId="LiveId" clId="{35B8699C-DFA2-4F8B-AD6C-6DBC6D9771FE}" dt="2019-05-14T08:42:20.051" v="2128" actId="20577"/>
          <ac:spMkLst>
            <pc:docMk/>
            <pc:sldMk cId="2843883521" sldId="493"/>
            <ac:spMk id="50" creationId="{9BF74A36-0A77-4E12-9F7A-72151A8EB19A}"/>
          </ac:spMkLst>
        </pc:spChg>
      </pc:sldChg>
      <pc:sldChg chg="modSp">
        <pc:chgData name="Davide De Salvo" userId="17fdd8b125b979b5" providerId="LiveId" clId="{35B8699C-DFA2-4F8B-AD6C-6DBC6D9771FE}" dt="2019-05-14T08:32:44.473" v="1932" actId="14100"/>
        <pc:sldMkLst>
          <pc:docMk/>
          <pc:sldMk cId="1926368716" sldId="495"/>
        </pc:sldMkLst>
        <pc:spChg chg="mod">
          <ac:chgData name="Davide De Salvo" userId="17fdd8b125b979b5" providerId="LiveId" clId="{35B8699C-DFA2-4F8B-AD6C-6DBC6D9771FE}" dt="2019-05-14T08:32:44.473" v="1932" actId="14100"/>
          <ac:spMkLst>
            <pc:docMk/>
            <pc:sldMk cId="1926368716" sldId="495"/>
            <ac:spMk id="4" creationId="{82EADC77-394E-4192-B4F4-3C62BE1B14CF}"/>
          </ac:spMkLst>
        </pc:spChg>
      </pc:sldChg>
      <pc:sldChg chg="ord">
        <pc:chgData name="Davide De Salvo" userId="17fdd8b125b979b5" providerId="LiveId" clId="{35B8699C-DFA2-4F8B-AD6C-6DBC6D9771FE}" dt="2019-05-14T08:15:42.330" v="1811"/>
        <pc:sldMkLst>
          <pc:docMk/>
          <pc:sldMk cId="4193810557" sldId="496"/>
        </pc:sldMkLst>
      </pc:sldChg>
      <pc:sldMasterChg chg="modSldLayout">
        <pc:chgData name="Davide De Salvo" userId="17fdd8b125b979b5" providerId="LiveId" clId="{35B8699C-DFA2-4F8B-AD6C-6DBC6D9771FE}" dt="2019-05-14T08:22:16.207" v="1896" actId="20577"/>
        <pc:sldMasterMkLst>
          <pc:docMk/>
          <pc:sldMasterMk cId="272312086" sldId="2147483657"/>
        </pc:sldMasterMkLst>
        <pc:sldLayoutChg chg="modSp">
          <pc:chgData name="Davide De Salvo" userId="17fdd8b125b979b5" providerId="LiveId" clId="{35B8699C-DFA2-4F8B-AD6C-6DBC6D9771FE}" dt="2019-05-14T08:21:52.978" v="1843" actId="20577"/>
          <pc:sldLayoutMkLst>
            <pc:docMk/>
            <pc:sldMasterMk cId="272312086" sldId="2147483657"/>
            <pc:sldLayoutMk cId="42999170" sldId="2147483660"/>
          </pc:sldLayoutMkLst>
          <pc:spChg chg="mod">
            <ac:chgData name="Davide De Salvo" userId="17fdd8b125b979b5" providerId="LiveId" clId="{35B8699C-DFA2-4F8B-AD6C-6DBC6D9771FE}" dt="2019-05-14T08:21:52.978" v="1843" actId="20577"/>
            <ac:spMkLst>
              <pc:docMk/>
              <pc:sldMasterMk cId="272312086" sldId="2147483657"/>
              <pc:sldLayoutMk cId="42999170" sldId="2147483660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1.857" v="1860" actId="20577"/>
          <pc:sldLayoutMkLst>
            <pc:docMk/>
            <pc:sldMasterMk cId="272312086" sldId="2147483657"/>
            <pc:sldLayoutMk cId="2060975266" sldId="2147483726"/>
          </pc:sldLayoutMkLst>
          <pc:spChg chg="mod">
            <ac:chgData name="Davide De Salvo" userId="17fdd8b125b979b5" providerId="LiveId" clId="{35B8699C-DFA2-4F8B-AD6C-6DBC6D9771FE}" dt="2019-05-14T08:22:01.857" v="1860" actId="20577"/>
            <ac:spMkLst>
              <pc:docMk/>
              <pc:sldMasterMk cId="272312086" sldId="2147483657"/>
              <pc:sldLayoutMk cId="2060975266" sldId="2147483726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8.604" v="1877" actId="20577"/>
          <pc:sldLayoutMkLst>
            <pc:docMk/>
            <pc:sldMasterMk cId="272312086" sldId="2147483657"/>
            <pc:sldLayoutMk cId="4041919474" sldId="2147483733"/>
          </pc:sldLayoutMkLst>
          <pc:spChg chg="mod">
            <ac:chgData name="Davide De Salvo" userId="17fdd8b125b979b5" providerId="LiveId" clId="{35B8699C-DFA2-4F8B-AD6C-6DBC6D9771FE}" dt="2019-05-14T08:22:08.604" v="1877" actId="20577"/>
            <ac:spMkLst>
              <pc:docMk/>
              <pc:sldMasterMk cId="272312086" sldId="2147483657"/>
              <pc:sldLayoutMk cId="4041919474" sldId="2147483733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16.207" v="1896" actId="20577"/>
          <pc:sldLayoutMkLst>
            <pc:docMk/>
            <pc:sldMasterMk cId="272312086" sldId="2147483657"/>
            <pc:sldLayoutMk cId="3129000423" sldId="2147483734"/>
          </pc:sldLayoutMkLst>
          <pc:spChg chg="mod">
            <ac:chgData name="Davide De Salvo" userId="17fdd8b125b979b5" providerId="LiveId" clId="{35B8699C-DFA2-4F8B-AD6C-6DBC6D9771FE}" dt="2019-05-14T08:22:16.207" v="1896" actId="20577"/>
            <ac:spMkLst>
              <pc:docMk/>
              <pc:sldMasterMk cId="272312086" sldId="2147483657"/>
              <pc:sldLayoutMk cId="3129000423" sldId="2147483734"/>
              <ac:spMk id="1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70-4017-94F0-39304401D30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70-4017-94F0-39304401D30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70-4017-94F0-39304401D303}"/>
              </c:ext>
            </c:extLst>
          </c:dPt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0-4017-94F0-39304401D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56414041994749"/>
          <c:y val="0.23658827926844392"/>
          <c:w val="0.18526919291338584"/>
          <c:h val="0.39964045959358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Foglio1!$B$2:$B$23</cx:f>
        <cx:lvl ptCount="22" formatCode="Standard">
          <cx:pt idx="0">2</cx:pt>
          <cx:pt idx="1">7</cx:pt>
          <cx:pt idx="2">4</cx:pt>
          <cx:pt idx="3">3</cx:pt>
          <cx:pt idx="4">6</cx:pt>
          <cx:pt idx="5">2</cx:pt>
        </cx:lvl>
      </cx:numDim>
    </cx:data>
    <cx:data id="1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Foglio1!$C$2:$C$23</cx:f>
        <cx:lvl ptCount="22" formatCode="Standard"/>
      </cx:numDim>
    </cx:data>
    <cx:data id="2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Foglio1!$D$2:$D$23</cx:f>
        <cx:lvl ptCount="22" formatCode="Standard"/>
      </cx:numDim>
    </cx:data>
  </cx:chartData>
  <cx:chart>
    <cx:plotArea>
      <cx:plotAreaRegion>
        <cx:series layoutId="boxWhisker" uniqueId="{6892D536-40E9-4456-A931-F92A23B86F08}">
          <cx:tx>
            <cx:txData>
              <cx:f>Foglio1!$B$1</cx:f>
              <cx:v>Serie1</cx:v>
            </cx:txData>
          </cx:tx>
          <cx:spPr>
            <a:solidFill>
              <a:srgbClr val="03A9F4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2FE1B9C-B0F4-4132-9F57-BFACD046E501}">
          <cx:tx>
            <cx:txData>
              <cx:f>Foglio1!$C$1</cx:f>
              <cx:v/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B3511C08-CAE0-4501-941B-9AC2F49F1DF5}">
          <cx:tx>
            <cx:txData>
              <cx:f>Foglio1!$D$1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  <a:endParaRPr lang="en-US" sz="750" spc="120" dirty="0">
              <a:solidFill>
                <a:srgbClr val="858585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2ECD58A-0060-485B-9059-D6F038D0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72009" y="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03A9F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3" r:id="rId3"/>
    <p:sldLayoutId id="2147483734" r:id="rId4"/>
    <p:sldLayoutId id="2147483732" r:id="rId5"/>
    <p:sldLayoutId id="2147483776" r:id="rId6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microsoft.com/office/2014/relationships/chartEx" Target="../charts/chartEx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igura a mano libera: forma 82">
            <a:extLst>
              <a:ext uri="{FF2B5EF4-FFF2-40B4-BE49-F238E27FC236}">
                <a16:creationId xmlns:a16="http://schemas.microsoft.com/office/drawing/2014/main" id="{56579D94-DD7C-49C4-B318-CF662CF8ABDB}"/>
              </a:ext>
            </a:extLst>
          </p:cNvPr>
          <p:cNvSpPr/>
          <p:nvPr/>
        </p:nvSpPr>
        <p:spPr>
          <a:xfrm>
            <a:off x="5288281" y="1899922"/>
            <a:ext cx="3855718" cy="4958079"/>
          </a:xfrm>
          <a:custGeom>
            <a:avLst/>
            <a:gdLst>
              <a:gd name="connsiteX0" fmla="*/ 1541780 w 3855718"/>
              <a:gd name="connsiteY0" fmla="*/ 0 h 4958079"/>
              <a:gd name="connsiteX1" fmla="*/ 2522496 w 3855718"/>
              <a:gd name="connsiteY1" fmla="*/ 352255 h 4958079"/>
              <a:gd name="connsiteX2" fmla="*/ 2596523 w 3855718"/>
              <a:gd name="connsiteY2" fmla="*/ 419571 h 4958079"/>
              <a:gd name="connsiteX3" fmla="*/ 2597840 w 3855718"/>
              <a:gd name="connsiteY3" fmla="*/ 418254 h 4958079"/>
              <a:gd name="connsiteX4" fmla="*/ 2625590 w 3855718"/>
              <a:gd name="connsiteY4" fmla="*/ 446004 h 4958079"/>
              <a:gd name="connsiteX5" fmla="*/ 2631984 w 3855718"/>
              <a:gd name="connsiteY5" fmla="*/ 451818 h 4958079"/>
              <a:gd name="connsiteX6" fmla="*/ 2637729 w 3855718"/>
              <a:gd name="connsiteY6" fmla="*/ 458143 h 4958079"/>
              <a:gd name="connsiteX7" fmla="*/ 3855718 w 3855718"/>
              <a:gd name="connsiteY7" fmla="*/ 1676132 h 4958079"/>
              <a:gd name="connsiteX8" fmla="*/ 3855718 w 3855718"/>
              <a:gd name="connsiteY8" fmla="*/ 4958079 h 4958079"/>
              <a:gd name="connsiteX9" fmla="*/ 2776854 w 3855718"/>
              <a:gd name="connsiteY9" fmla="*/ 4958079 h 4958079"/>
              <a:gd name="connsiteX10" fmla="*/ 457970 w 3855718"/>
              <a:gd name="connsiteY10" fmla="*/ 2639197 h 4958079"/>
              <a:gd name="connsiteX11" fmla="*/ 451577 w 3855718"/>
              <a:gd name="connsiteY11" fmla="*/ 2633383 h 4958079"/>
              <a:gd name="connsiteX12" fmla="*/ 445831 w 3855718"/>
              <a:gd name="connsiteY12" fmla="*/ 2627057 h 4958079"/>
              <a:gd name="connsiteX13" fmla="*/ 417434 w 3855718"/>
              <a:gd name="connsiteY13" fmla="*/ 2598660 h 4958079"/>
              <a:gd name="connsiteX14" fmla="*/ 418797 w 3855718"/>
              <a:gd name="connsiteY14" fmla="*/ 2597297 h 4958079"/>
              <a:gd name="connsiteX15" fmla="*/ 352067 w 3855718"/>
              <a:gd name="connsiteY15" fmla="*/ 2523836 h 4958079"/>
              <a:gd name="connsiteX16" fmla="*/ 0 w 3855718"/>
              <a:gd name="connsiteY16" fmla="*/ 1542600 h 4958079"/>
              <a:gd name="connsiteX17" fmla="*/ 1541780 w 3855718"/>
              <a:gd name="connsiteY17" fmla="*/ 0 h 495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55718" h="4958079">
                <a:moveTo>
                  <a:pt x="1541780" y="0"/>
                </a:moveTo>
                <a:cubicBezTo>
                  <a:pt x="1914312" y="0"/>
                  <a:pt x="2255985" y="132194"/>
                  <a:pt x="2522496" y="352255"/>
                </a:cubicBezTo>
                <a:lnTo>
                  <a:pt x="2596523" y="419571"/>
                </a:lnTo>
                <a:lnTo>
                  <a:pt x="2597840" y="418254"/>
                </a:lnTo>
                <a:lnTo>
                  <a:pt x="2625590" y="446004"/>
                </a:lnTo>
                <a:lnTo>
                  <a:pt x="2631984" y="451818"/>
                </a:lnTo>
                <a:lnTo>
                  <a:pt x="2637729" y="458143"/>
                </a:lnTo>
                <a:lnTo>
                  <a:pt x="3855718" y="1676132"/>
                </a:lnTo>
                <a:lnTo>
                  <a:pt x="3855718" y="4958079"/>
                </a:lnTo>
                <a:lnTo>
                  <a:pt x="2776854" y="4958079"/>
                </a:lnTo>
                <a:lnTo>
                  <a:pt x="457970" y="2639197"/>
                </a:lnTo>
                <a:lnTo>
                  <a:pt x="451577" y="2633383"/>
                </a:lnTo>
                <a:lnTo>
                  <a:pt x="445831" y="2627057"/>
                </a:lnTo>
                <a:lnTo>
                  <a:pt x="417434" y="2598660"/>
                </a:lnTo>
                <a:lnTo>
                  <a:pt x="418797" y="2597297"/>
                </a:lnTo>
                <a:lnTo>
                  <a:pt x="352067" y="2523836"/>
                </a:lnTo>
                <a:cubicBezTo>
                  <a:pt x="132124" y="2257184"/>
                  <a:pt x="0" y="1915330"/>
                  <a:pt x="0" y="1542600"/>
                </a:cubicBezTo>
                <a:cubicBezTo>
                  <a:pt x="0" y="690647"/>
                  <a:pt x="690278" y="0"/>
                  <a:pt x="154178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29000">
                <a:schemeClr val="tx1">
                  <a:alpha val="55000"/>
                </a:schemeClr>
              </a:gs>
            </a:gsLst>
            <a:lin ang="27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5" name="Elemento grafico 74">
            <a:extLst>
              <a:ext uri="{FF2B5EF4-FFF2-40B4-BE49-F238E27FC236}">
                <a16:creationId xmlns:a16="http://schemas.microsoft.com/office/drawing/2014/main" id="{BC295C97-375C-4897-BD79-9BE812A7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000" y="1746000"/>
            <a:ext cx="3369600" cy="3369600"/>
          </a:xfrm>
          <a:prstGeom prst="rect">
            <a:avLst/>
          </a:prstGeom>
        </p:spPr>
      </p:pic>
      <p:grpSp>
        <p:nvGrpSpPr>
          <p:cNvPr id="44" name="Gruppo 43">
            <a:extLst>
              <a:ext uri="{FF2B5EF4-FFF2-40B4-BE49-F238E27FC236}">
                <a16:creationId xmlns:a16="http://schemas.microsoft.com/office/drawing/2014/main" id="{A7CD6333-18BF-4499-9472-1AF0B7674A10}"/>
              </a:ext>
            </a:extLst>
          </p:cNvPr>
          <p:cNvGrpSpPr/>
          <p:nvPr/>
        </p:nvGrpSpPr>
        <p:grpSpPr>
          <a:xfrm>
            <a:off x="628650" y="2213747"/>
            <a:ext cx="3943350" cy="2430505"/>
            <a:chOff x="353702" y="528021"/>
            <a:chExt cx="3943350" cy="2430505"/>
          </a:xfrm>
        </p:grpSpPr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1B6803-AAEB-4777-8FE0-74A8A37E3058}"/>
                </a:ext>
              </a:extLst>
            </p:cNvPr>
            <p:cNvSpPr txBox="1"/>
            <p:nvPr/>
          </p:nvSpPr>
          <p:spPr>
            <a:xfrm>
              <a:off x="353703" y="528021"/>
              <a:ext cx="39433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Usability Test</a:t>
              </a:r>
              <a:endParaRPr lang="it-IT" sz="3000" dirty="0">
                <a:solidFill>
                  <a:schemeClr val="bg1"/>
                </a:solidFill>
                <a:latin typeface="Roboto Light" charset="0"/>
                <a:ea typeface="Roboto Light" charset="0"/>
                <a:cs typeface="+mj-cs"/>
              </a:endParaRP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4F6FE649-388A-482D-AEDE-7B94250CC982}"/>
                </a:ext>
              </a:extLst>
            </p:cNvPr>
            <p:cNvSpPr txBox="1"/>
            <p:nvPr/>
          </p:nvSpPr>
          <p:spPr>
            <a:xfrm>
              <a:off x="353703" y="1035852"/>
              <a:ext cx="394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Sito</a:t>
              </a:r>
              <a:r>
                <a:rPr lang="en-US" sz="2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web del </a:t>
              </a:r>
              <a:r>
                <a:rPr lang="en-US" sz="20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Comune</a:t>
              </a:r>
              <a:r>
                <a:rPr lang="en-US" sz="2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di Taranto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3F755B67-52F2-40DB-BCA7-4B0E7D1B3836}"/>
                </a:ext>
              </a:extLst>
            </p:cNvPr>
            <p:cNvSpPr txBox="1"/>
            <p:nvPr/>
          </p:nvSpPr>
          <p:spPr>
            <a:xfrm>
              <a:off x="353702" y="1660174"/>
              <a:ext cx="394334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FSC – Five Students of Computer Science</a:t>
              </a: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B6FE18CF-2B2F-4CD8-8188-2778A329297D}"/>
                </a:ext>
              </a:extLst>
            </p:cNvPr>
            <p:cNvSpPr txBox="1"/>
            <p:nvPr/>
          </p:nvSpPr>
          <p:spPr>
            <a:xfrm>
              <a:off x="666582" y="2201396"/>
              <a:ext cx="331759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Università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degli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Studi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di Bari “A. Moro”</a:t>
              </a:r>
            </a:p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CdL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in “Informatica e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Comunicazione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Digitale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”</a:t>
              </a:r>
            </a:p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Corso di “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Interazione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Uomo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Macchina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” (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prof.ssa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Rosa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Lanzilotti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)</a:t>
              </a:r>
            </a:p>
          </p:txBody>
        </p:sp>
      </p:grp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D4518208-BA68-4663-98AB-1275C2ECA658}"/>
              </a:ext>
            </a:extLst>
          </p:cNvPr>
          <p:cNvCxnSpPr>
            <a:cxnSpLocks/>
          </p:cNvCxnSpPr>
          <p:nvPr/>
        </p:nvCxnSpPr>
        <p:spPr>
          <a:xfrm>
            <a:off x="4795933" y="900000"/>
            <a:ext cx="0" cy="5058000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tasso di successo</a:t>
            </a:r>
          </a:p>
        </p:txBody>
      </p:sp>
    </p:spTree>
    <p:extLst>
      <p:ext uri="{BB962C8B-B14F-4D97-AF65-F5344CB8AC3E}">
        <p14:creationId xmlns:p14="http://schemas.microsoft.com/office/powerpoint/2010/main" val="27791802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Tasso di </a:t>
            </a:r>
            <a:r>
              <a:rPr lang="en-US" dirty="0" err="1">
                <a:solidFill>
                  <a:schemeClr val="bg1"/>
                </a:solidFill>
              </a:rPr>
              <a:t>successo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F1C37980-B6A0-4DE3-8CD8-18688219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11</a:t>
            </a:fld>
            <a:endParaRPr lang="en-US" sz="18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75D4A68-CAAF-4A04-BB6A-099CC7707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80288"/>
              </p:ext>
            </p:extLst>
          </p:nvPr>
        </p:nvGraphicFramePr>
        <p:xfrm>
          <a:off x="682752" y="2230843"/>
          <a:ext cx="7778496" cy="405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312">
                  <a:extLst>
                    <a:ext uri="{9D8B030D-6E8A-4147-A177-3AD203B41FA5}">
                      <a16:colId xmlns:a16="http://schemas.microsoft.com/office/drawing/2014/main" val="4196575556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701767882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1522651625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2903379568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3582045466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486716275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977692119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123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Tasso di successo medio per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47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8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66,67%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54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2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0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07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Tasso di successo medio per tester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Media: 27,78%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4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9717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NPS</a:t>
            </a:r>
          </a:p>
        </p:txBody>
      </p:sp>
    </p:spTree>
    <p:extLst>
      <p:ext uri="{BB962C8B-B14F-4D97-AF65-F5344CB8AC3E}">
        <p14:creationId xmlns:p14="http://schemas.microsoft.com/office/powerpoint/2010/main" val="65989669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A925D4E8-8657-469A-AE3A-200E341A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5"/>
            <a:ext cx="9144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1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NPS (</a:t>
            </a:r>
            <a:r>
              <a:rPr lang="it-IT" dirty="0">
                <a:solidFill>
                  <a:schemeClr val="bg1"/>
                </a:solidFill>
              </a:rPr>
              <a:t>Net Promoter Score)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F1132B6F-A5E5-4AA3-A624-A5A4F5F9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14</a:t>
            </a:fld>
            <a:endParaRPr lang="en-US" sz="1800" dirty="0"/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59608EA-5656-4467-926E-DE2811F5B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70050"/>
              </p:ext>
            </p:extLst>
          </p:nvPr>
        </p:nvGraphicFramePr>
        <p:xfrm>
          <a:off x="117986" y="2123768"/>
          <a:ext cx="4434347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6C5FD4-AA19-40AC-9A73-728196B07713}"/>
              </a:ext>
            </a:extLst>
          </p:cNvPr>
          <p:cNvSpPr txBox="1"/>
          <p:nvPr/>
        </p:nvSpPr>
        <p:spPr>
          <a:xfrm>
            <a:off x="3932904" y="5877939"/>
            <a:ext cx="33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 NPS= -83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7009208"/>
                  </p:ext>
                </p:extLst>
              </p:nvPr>
            </p:nvGraphicFramePr>
            <p:xfrm>
              <a:off x="4591669" y="2123768"/>
              <a:ext cx="4141567" cy="33877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669" y="2123768"/>
                <a:ext cx="4141567" cy="3387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SUS</a:t>
            </a:r>
          </a:p>
        </p:txBody>
      </p:sp>
    </p:spTree>
    <p:extLst>
      <p:ext uri="{BB962C8B-B14F-4D97-AF65-F5344CB8AC3E}">
        <p14:creationId xmlns:p14="http://schemas.microsoft.com/office/powerpoint/2010/main" val="384956718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 (</a:t>
            </a:r>
            <a:r>
              <a:rPr lang="it-IT" b="1" dirty="0">
                <a:solidFill>
                  <a:schemeClr val="bg1"/>
                </a:solidFill>
              </a:rPr>
              <a:t>System </a:t>
            </a:r>
            <a:r>
              <a:rPr lang="it-IT" b="1" dirty="0" err="1">
                <a:solidFill>
                  <a:schemeClr val="bg1"/>
                </a:solidFill>
              </a:rPr>
              <a:t>Usability</a:t>
            </a:r>
            <a:r>
              <a:rPr lang="it-IT" b="1" dirty="0">
                <a:solidFill>
                  <a:schemeClr val="bg1"/>
                </a:solidFill>
              </a:rPr>
              <a:t> Scale)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101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Considerazioni finali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87A40DE7-003C-4DD3-8834-7FD728813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17</a:t>
            </a:fld>
            <a:endParaRPr lang="en-US" sz="1800" dirty="0"/>
          </a:p>
        </p:txBody>
      </p:sp>
      <p:pic>
        <p:nvPicPr>
          <p:cNvPr id="4" name="Immagine 3" descr="Immagine che contiene sciando, tenendo, gruppo, neve&#10;&#10;Descrizione generata automaticamente">
            <a:extLst>
              <a:ext uri="{FF2B5EF4-FFF2-40B4-BE49-F238E27FC236}">
                <a16:creationId xmlns:a16="http://schemas.microsoft.com/office/drawing/2014/main" id="{601F70DA-E8D3-4AC5-9E8D-3A3DAFBD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2123357"/>
            <a:ext cx="4257368" cy="376616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537E25-9716-4158-88DE-1BBC51F4221D}"/>
              </a:ext>
            </a:extLst>
          </p:cNvPr>
          <p:cNvSpPr txBox="1"/>
          <p:nvPr/>
        </p:nvSpPr>
        <p:spPr>
          <a:xfrm>
            <a:off x="4857135" y="1848465"/>
            <a:ext cx="33331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considerazione finale è che i Tarantini dovrebbero essere in rivolta.</a:t>
            </a:r>
          </a:p>
          <a:p>
            <a:r>
              <a:rPr lang="it-IT" sz="1600" dirty="0"/>
              <a:t>Il sito non è assolutamente usabile.</a:t>
            </a:r>
          </a:p>
          <a:p>
            <a:r>
              <a:rPr lang="it-IT" sz="1600" dirty="0"/>
              <a:t>Ogni compito che potrebbe essere eseguito in quel sito risulta essere difficile da compiere.</a:t>
            </a:r>
          </a:p>
          <a:p>
            <a:r>
              <a:rPr lang="it-IT" sz="1600" dirty="0"/>
              <a:t>Altro aspetto molto grave è che il sito non rispetta assolutamente la legge Stanca, i diversamente abili sono stati dimenticati.</a:t>
            </a:r>
          </a:p>
          <a:p>
            <a:r>
              <a:rPr lang="it-IT" sz="1600" dirty="0"/>
              <a:t>Quindi, il sito oltre a non essere usabile non è neanche accessibile.</a:t>
            </a:r>
          </a:p>
          <a:p>
            <a:r>
              <a:rPr lang="it-IT" sz="1600" dirty="0"/>
              <a:t>Sito completamente da rifare.</a:t>
            </a:r>
          </a:p>
        </p:txBody>
      </p:sp>
    </p:spTree>
    <p:extLst>
      <p:ext uri="{BB962C8B-B14F-4D97-AF65-F5344CB8AC3E}">
        <p14:creationId xmlns:p14="http://schemas.microsoft.com/office/powerpoint/2010/main" val="37706317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ea typeface="Roboto Light" charset="0"/>
                <a:cs typeface="Roboto Light" charset="0"/>
              </a:rPr>
              <a:t>Project</a:t>
            </a: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 a laude!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7C8A7-70B1-4A40-97C5-C06BF405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Preparazione al test di usabilità</a:t>
            </a:r>
          </a:p>
        </p:txBody>
      </p:sp>
    </p:spTree>
    <p:extLst>
      <p:ext uri="{BB962C8B-B14F-4D97-AF65-F5344CB8AC3E}">
        <p14:creationId xmlns:p14="http://schemas.microsoft.com/office/powerpoint/2010/main" val="171221958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58D3A-8CAE-4E74-B8A4-E26E2A9B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" y="583585"/>
            <a:ext cx="8386916" cy="5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135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è valutato?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Comune</a:t>
            </a:r>
            <a:r>
              <a:rPr lang="en-US" dirty="0">
                <a:solidFill>
                  <a:schemeClr val="bg1"/>
                </a:solidFill>
              </a:rPr>
              <a:t> di Taranto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4442B119-BD2B-40BC-B397-3D3C646B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A35265-4826-412E-B19E-FB4066B7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r="1398" b="10956"/>
          <a:stretch/>
        </p:blipFill>
        <p:spPr>
          <a:xfrm>
            <a:off x="221470" y="2321673"/>
            <a:ext cx="5441911" cy="27751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0DB019-D0E9-4413-9E88-617FE105BC23}"/>
              </a:ext>
            </a:extLst>
          </p:cNvPr>
          <p:cNvSpPr txBox="1"/>
          <p:nvPr/>
        </p:nvSpPr>
        <p:spPr>
          <a:xfrm>
            <a:off x="5810865" y="2231923"/>
            <a:ext cx="2792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Abbiamo deciso di valutare il sito del nostro Comune.</a:t>
            </a:r>
          </a:p>
          <a:p>
            <a:r>
              <a:rPr lang="it-IT" sz="1600" dirty="0"/>
              <a:t>Nell’usarlo molto spesso, ci siamo accorti che è molto difficile da usare.</a:t>
            </a:r>
          </a:p>
          <a:p>
            <a:r>
              <a:rPr lang="it-IT" sz="1600" dirty="0"/>
              <a:t>A decidere di scegliere di valutare il sito del Comune è stata proprio la curiosità di sapere precisamente quanto questo sito non è usabile, nella speranza che prima o poi verrà sistemato.</a:t>
            </a:r>
          </a:p>
        </p:txBody>
      </p:sp>
    </p:spTree>
    <p:extLst>
      <p:ext uri="{BB962C8B-B14F-4D97-AF65-F5344CB8AC3E}">
        <p14:creationId xmlns:p14="http://schemas.microsoft.com/office/powerpoint/2010/main" val="342889026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Categorie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utente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egnaposto numero diapositiva 2">
            <a:extLst>
              <a:ext uri="{FF2B5EF4-FFF2-40B4-BE49-F238E27FC236}">
                <a16:creationId xmlns:a16="http://schemas.microsoft.com/office/drawing/2014/main" id="{75A838D5-6951-4456-BDD2-0F658F26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4193DD2-906A-4294-882A-181DCEAFB2F2}"/>
              </a:ext>
            </a:extLst>
          </p:cNvPr>
          <p:cNvSpPr/>
          <p:nvPr/>
        </p:nvSpPr>
        <p:spPr>
          <a:xfrm>
            <a:off x="352867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5563749C-C7BB-442F-B7A1-8239E2E446AA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63E6561-EF14-4DC9-B79B-6CA9E7DC1019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2BBA7FE3-C43E-4B3F-A3C9-4CBDBB8D7E6E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337848A7-907B-43E1-A5FC-3C946A1982B9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D4038A16-04B7-4AA9-9847-639C73DA33B6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D6D5B43-B32E-4C01-80C2-4EF028DD70B5}"/>
              </a:ext>
            </a:extLst>
          </p:cNvPr>
          <p:cNvSpPr/>
          <p:nvPr/>
        </p:nvSpPr>
        <p:spPr>
          <a:xfrm>
            <a:off x="60329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fanno un uso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quotidiano e intensivo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Internet.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 hanno difficoltà ad utilizzare un computer. Potrebbero utilizzare il sito del Comune di Taranto per effettuare tutte le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operazioni legare agli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uffici comunali.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3112261F-09A3-4A79-A7BC-4C22424B9260}"/>
              </a:ext>
            </a:extLst>
          </p:cNvPr>
          <p:cNvSpPr/>
          <p:nvPr/>
        </p:nvSpPr>
        <p:spPr>
          <a:xfrm>
            <a:off x="548018" y="2380326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giovani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E68D05C-0310-4C6B-8B27-E02EFB5EA7C9}"/>
              </a:ext>
            </a:extLst>
          </p:cNvPr>
          <p:cNvSpPr/>
          <p:nvPr/>
        </p:nvSpPr>
        <p:spPr>
          <a:xfrm>
            <a:off x="3452786" y="2901124"/>
            <a:ext cx="2307656" cy="281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  fanno un uso quotidiano di internet ma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 ne sfruttano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pienamente i servizi.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Non hanno difficoltà ad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utilizzare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Potrebbero utilizzare il sito del Comune di Taranto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per recuperare notizie ed effettuare pagamenti.</a:t>
            </a:r>
          </a:p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0445689-04EC-4732-92CC-1B30DAA6FAE5}"/>
              </a:ext>
            </a:extLst>
          </p:cNvPr>
          <p:cNvSpPr/>
          <p:nvPr/>
        </p:nvSpPr>
        <p:spPr>
          <a:xfrm>
            <a:off x="3389223" y="2380325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maturi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F83BD5BF-05E3-4CC4-AA69-B3FD1F27509E}"/>
              </a:ext>
            </a:extLst>
          </p:cNvPr>
          <p:cNvSpPr/>
          <p:nvPr/>
        </p:nvSpPr>
        <p:spPr>
          <a:xfrm>
            <a:off x="623304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fanno un utilizzo ridotto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della tecnologia. Potrebbero avere difficoltà nell'utilizzo di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Tuttavia potrebbero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avere la necessità di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utilizzare il sito del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Comune per recuperare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notizie o informazioni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varia natura.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CCB7315-75C7-4771-91D8-6EF44A074DCD}"/>
              </a:ext>
            </a:extLst>
          </p:cNvPr>
          <p:cNvSpPr/>
          <p:nvPr/>
        </p:nvSpPr>
        <p:spPr>
          <a:xfrm>
            <a:off x="6237322" y="2417651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anziani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9" name="Elemento grafico 38" descr="Bebè che gattona">
            <a:extLst>
              <a:ext uri="{FF2B5EF4-FFF2-40B4-BE49-F238E27FC236}">
                <a16:creationId xmlns:a16="http://schemas.microsoft.com/office/drawing/2014/main" id="{D152FF00-F7BC-4A76-89F6-8E4FB7D9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452" y="5514531"/>
            <a:ext cx="446787" cy="438542"/>
          </a:xfrm>
          <a:prstGeom prst="rect">
            <a:avLst/>
          </a:prstGeom>
        </p:spPr>
      </p:pic>
      <p:pic>
        <p:nvPicPr>
          <p:cNvPr id="40" name="Elemento grafico 39" descr="Camminare">
            <a:extLst>
              <a:ext uri="{FF2B5EF4-FFF2-40B4-BE49-F238E27FC236}">
                <a16:creationId xmlns:a16="http://schemas.microsoft.com/office/drawing/2014/main" id="{24A2A281-A573-416C-BD4C-A68201053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597" y="5554843"/>
            <a:ext cx="460360" cy="391802"/>
          </a:xfrm>
          <a:prstGeom prst="rect">
            <a:avLst/>
          </a:prstGeom>
        </p:spPr>
      </p:pic>
      <p:pic>
        <p:nvPicPr>
          <p:cNvPr id="42" name="Elemento grafico 41" descr="Uomo con bastone">
            <a:extLst>
              <a:ext uri="{FF2B5EF4-FFF2-40B4-BE49-F238E27FC236}">
                <a16:creationId xmlns:a16="http://schemas.microsoft.com/office/drawing/2014/main" id="{766B7837-C14A-4966-9999-9F70609A9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570" y="5504757"/>
            <a:ext cx="525978" cy="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3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03A9F4"/>
      </a:accent6>
      <a:hlink>
        <a:srgbClr val="546E7A"/>
      </a:hlink>
      <a:folHlink>
        <a:srgbClr val="37474F"/>
      </a:folHlink>
    </a:clrScheme>
    <a:fontScheme name="Personalizzato 1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375</Words>
  <Application>Microsoft Office PowerPoint</Application>
  <PresentationFormat>Presentazione su schermo (4:3)</PresentationFormat>
  <Paragraphs>143</Paragraphs>
  <Slides>17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Noto Sans</vt:lpstr>
      <vt:lpstr>Raleway</vt:lpstr>
      <vt:lpstr>Roboto Light</vt:lpstr>
      <vt:lpstr>Roboto Medium</vt:lpstr>
      <vt:lpstr>Blank</vt:lpstr>
      <vt:lpstr>Basic with Circle</vt:lpstr>
      <vt:lpstr>Headerline</vt:lpstr>
      <vt:lpstr>1_Blank</vt:lpstr>
      <vt:lpstr>Presentazione standard di PowerPoint</vt:lpstr>
      <vt:lpstr>Chi siamo</vt:lpstr>
      <vt:lpstr>Il Team FSC</vt:lpstr>
      <vt:lpstr>Preparazione al test di usabilità</vt:lpstr>
      <vt:lpstr>Presentazione standard di PowerPoint</vt:lpstr>
      <vt:lpstr>Cosa si è valutato?</vt:lpstr>
      <vt:lpstr>Sito del Comune di Taranto</vt:lpstr>
      <vt:lpstr>Tester</vt:lpstr>
      <vt:lpstr>Categorie di utente</vt:lpstr>
      <vt:lpstr>Risultati tasso di successo</vt:lpstr>
      <vt:lpstr>Tasso di successo</vt:lpstr>
      <vt:lpstr>Risultati NPS</vt:lpstr>
      <vt:lpstr>Presentazione standard di PowerPoint</vt:lpstr>
      <vt:lpstr>NPS (Net Promoter Score)</vt:lpstr>
      <vt:lpstr>Risultati SUS</vt:lpstr>
      <vt:lpstr>SUS (System Usability Scale) </vt:lpstr>
      <vt:lpstr>Considerazioni finali </vt:lpstr>
    </vt:vector>
  </TitlesOfParts>
  <Company>FSC -- Five Students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 - Sito web del Comune di Taranto</dc:title>
  <dc:creator>Andrea Esposito;Davide De Salvo;Regina Zaccaria;Alessandro Annese;Graziano Montanaro</dc:creator>
  <cp:keywords>usability, ux, test, sito, web, website, comune, taranto, pa, pubblica, amministrazione, uniba, informatica, comunicazione, digitale, ium, lanzilotti</cp:keywords>
  <cp:lastModifiedBy>Andrea Esposito</cp:lastModifiedBy>
  <cp:revision>7</cp:revision>
  <dcterms:created xsi:type="dcterms:W3CDTF">2020-01-13T16:01:44Z</dcterms:created>
  <dcterms:modified xsi:type="dcterms:W3CDTF">2020-01-13T16:30:49Z</dcterms:modified>
</cp:coreProperties>
</file>