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  <p:sldMasterId id="2147483735" r:id="rId4"/>
  </p:sldMasterIdLst>
  <p:notesMasterIdLst>
    <p:notesMasterId r:id="rId22"/>
  </p:notesMasterIdLst>
  <p:sldIdLst>
    <p:sldId id="494" r:id="rId5"/>
    <p:sldId id="498" r:id="rId6"/>
    <p:sldId id="497" r:id="rId7"/>
    <p:sldId id="416" r:id="rId8"/>
    <p:sldId id="508" r:id="rId9"/>
    <p:sldId id="495" r:id="rId10"/>
    <p:sldId id="362" r:id="rId11"/>
    <p:sldId id="504" r:id="rId12"/>
    <p:sldId id="506" r:id="rId13"/>
    <p:sldId id="499" r:id="rId14"/>
    <p:sldId id="502" r:id="rId15"/>
    <p:sldId id="281" r:id="rId16"/>
    <p:sldId id="503" r:id="rId17"/>
    <p:sldId id="507" r:id="rId18"/>
    <p:sldId id="509" r:id="rId19"/>
    <p:sldId id="496" r:id="rId20"/>
    <p:sldId id="4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9FC025CA-2EE9-4503-AE72-2E0986A7BCD5}">
          <p14:sldIdLst>
            <p14:sldId id="494"/>
            <p14:sldId id="498"/>
            <p14:sldId id="497"/>
            <p14:sldId id="416"/>
            <p14:sldId id="508"/>
            <p14:sldId id="495"/>
            <p14:sldId id="362"/>
            <p14:sldId id="504"/>
            <p14:sldId id="506"/>
            <p14:sldId id="499"/>
            <p14:sldId id="502"/>
            <p14:sldId id="281"/>
            <p14:sldId id="503"/>
            <p14:sldId id="507"/>
            <p14:sldId id="509"/>
            <p14:sldId id="496"/>
            <p14:sldId id="4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607D8B"/>
    <a:srgbClr val="FF0066"/>
    <a:srgbClr val="E55100"/>
    <a:srgbClr val="858585"/>
    <a:srgbClr val="455A64"/>
    <a:srgbClr val="A03900"/>
    <a:srgbClr val="A63A01"/>
    <a:srgbClr val="FF4081"/>
    <a:srgbClr val="5F7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8699C-DFA2-4F8B-AD6C-6DBC6D9771FE}" v="57" dt="2019-05-15T07:08:42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8" autoAdjust="0"/>
    <p:restoredTop sz="95232" autoAdjust="0"/>
  </p:normalViewPr>
  <p:slideViewPr>
    <p:cSldViewPr snapToGrid="0" showGuides="1">
      <p:cViewPr varScale="1">
        <p:scale>
          <a:sx n="78" d="100"/>
          <a:sy n="78" d="100"/>
        </p:scale>
        <p:origin x="141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e De Salvo" userId="17fdd8b125b979b5" providerId="LiveId" clId="{35B8699C-DFA2-4F8B-AD6C-6DBC6D9771FE}"/>
    <pc:docChg chg="undo redo custSel modSld sldOrd modMainMaster addSection delSection">
      <pc:chgData name="Davide De Salvo" userId="17fdd8b125b979b5" providerId="LiveId" clId="{35B8699C-DFA2-4F8B-AD6C-6DBC6D9771FE}" dt="2019-05-15T07:09:53.345" v="3899" actId="1076"/>
      <pc:docMkLst>
        <pc:docMk/>
      </pc:docMkLst>
      <pc:sldChg chg="addSp delSp modSp">
        <pc:chgData name="Davide De Salvo" userId="17fdd8b125b979b5" providerId="LiveId" clId="{35B8699C-DFA2-4F8B-AD6C-6DBC6D9771FE}" dt="2019-05-14T09:54:55.396" v="3821" actId="20577"/>
        <pc:sldMkLst>
          <pc:docMk/>
          <pc:sldMk cId="844169939" sldId="281"/>
        </pc:sldMkLst>
        <pc:spChg chg="mod">
          <ac:chgData name="Davide De Salvo" userId="17fdd8b125b979b5" providerId="LiveId" clId="{35B8699C-DFA2-4F8B-AD6C-6DBC6D9771FE}" dt="2019-05-14T09:16:13.971" v="3326" actId="20577"/>
          <ac:spMkLst>
            <pc:docMk/>
            <pc:sldMk cId="844169939" sldId="281"/>
            <ac:spMk id="2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21.554" v="1044" actId="14100"/>
          <ac:spMkLst>
            <pc:docMk/>
            <pc:sldMk cId="844169939" sldId="281"/>
            <ac:spMk id="3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4:13.514" v="1052" actId="1076"/>
          <ac:spMkLst>
            <pc:docMk/>
            <pc:sldMk cId="844169939" sldId="281"/>
            <ac:spMk id="5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35:23.741" v="1724" actId="20577"/>
          <ac:spMkLst>
            <pc:docMk/>
            <pc:sldMk cId="844169939" sldId="281"/>
            <ac:spMk id="6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12.530" v="1042" actId="14100"/>
          <ac:spMkLst>
            <pc:docMk/>
            <pc:sldMk cId="844169939" sldId="281"/>
            <ac:spMk id="13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17.882" v="1043" actId="14100"/>
          <ac:spMkLst>
            <pc:docMk/>
            <pc:sldMk cId="844169939" sldId="281"/>
            <ac:spMk id="14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56.802" v="1049" actId="1076"/>
          <ac:spMkLst>
            <pc:docMk/>
            <pc:sldMk cId="844169939" sldId="281"/>
            <ac:spMk id="24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4:02.434" v="1050" actId="1076"/>
          <ac:spMkLst>
            <pc:docMk/>
            <pc:sldMk cId="844169939" sldId="281"/>
            <ac:spMk id="25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7:39:57.515" v="1749"/>
          <ac:spMkLst>
            <pc:docMk/>
            <pc:sldMk cId="844169939" sldId="281"/>
            <ac:spMk id="26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7:40:31.584" v="1758"/>
          <ac:spMkLst>
            <pc:docMk/>
            <pc:sldMk cId="844169939" sldId="281"/>
            <ac:spMk id="27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7:43:33.215" v="1784"/>
          <ac:spMkLst>
            <pc:docMk/>
            <pc:sldMk cId="844169939" sldId="281"/>
            <ac:spMk id="28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2:38.458" v="1037" actId="1076"/>
          <ac:spMkLst>
            <pc:docMk/>
            <pc:sldMk cId="844169939" sldId="281"/>
            <ac:spMk id="29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9:54:55.396" v="3821" actId="20577"/>
          <ac:spMkLst>
            <pc:docMk/>
            <pc:sldMk cId="844169939" sldId="281"/>
            <ac:spMk id="30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2:41.530" v="1038" actId="1076"/>
          <ac:spMkLst>
            <pc:docMk/>
            <pc:sldMk cId="844169939" sldId="281"/>
            <ac:spMk id="31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9:27:24.129" v="3425" actId="20577"/>
          <ac:spMkLst>
            <pc:docMk/>
            <pc:sldMk cId="844169939" sldId="281"/>
            <ac:spMk id="32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2:49.370" v="1039" actId="1076"/>
          <ac:spMkLst>
            <pc:docMk/>
            <pc:sldMk cId="844169939" sldId="281"/>
            <ac:spMk id="33" creationId="{00000000-0000-0000-0000-000000000000}"/>
          </ac:spMkLst>
        </pc:spChg>
        <pc:picChg chg="add del mod">
          <ac:chgData name="Davide De Salvo" userId="17fdd8b125b979b5" providerId="LiveId" clId="{35B8699C-DFA2-4F8B-AD6C-6DBC6D9771FE}" dt="2019-05-14T07:38:47.692" v="1746" actId="931"/>
          <ac:picMkLst>
            <pc:docMk/>
            <pc:sldMk cId="844169939" sldId="281"/>
            <ac:picMk id="8" creationId="{7C3CC478-9204-4891-97C0-9952D3B899B1}"/>
          </ac:picMkLst>
        </pc:picChg>
        <pc:picChg chg="add del mod">
          <ac:chgData name="Davide De Salvo" userId="17fdd8b125b979b5" providerId="LiveId" clId="{35B8699C-DFA2-4F8B-AD6C-6DBC6D9771FE}" dt="2019-05-14T07:38:47.692" v="1746" actId="931"/>
          <ac:picMkLst>
            <pc:docMk/>
            <pc:sldMk cId="844169939" sldId="281"/>
            <ac:picMk id="10" creationId="{51686AB7-3C54-49B2-B91D-4B0DA0D6B454}"/>
          </ac:picMkLst>
        </pc:picChg>
        <pc:picChg chg="add del mod">
          <ac:chgData name="Davide De Salvo" userId="17fdd8b125b979b5" providerId="LiveId" clId="{35B8699C-DFA2-4F8B-AD6C-6DBC6D9771FE}" dt="2019-05-14T07:38:47.692" v="1746" actId="931"/>
          <ac:picMkLst>
            <pc:docMk/>
            <pc:sldMk cId="844169939" sldId="281"/>
            <ac:picMk id="12" creationId="{D9A6D605-04DA-4FF7-983E-5404993B4EBA}"/>
          </ac:picMkLst>
        </pc:picChg>
        <pc:picChg chg="add mod">
          <ac:chgData name="Davide De Salvo" userId="17fdd8b125b979b5" providerId="LiveId" clId="{35B8699C-DFA2-4F8B-AD6C-6DBC6D9771FE}" dt="2019-05-14T08:10:44.483" v="1808" actId="1076"/>
          <ac:picMkLst>
            <pc:docMk/>
            <pc:sldMk cId="844169939" sldId="281"/>
            <ac:picMk id="16" creationId="{9CD73636-455F-4F11-A356-9B5187D5E8FB}"/>
          </ac:picMkLst>
        </pc:picChg>
        <pc:picChg chg="add del mod">
          <ac:chgData name="Davide De Salvo" userId="17fdd8b125b979b5" providerId="LiveId" clId="{35B8699C-DFA2-4F8B-AD6C-6DBC6D9771FE}" dt="2019-05-14T07:41:59.991" v="1773"/>
          <ac:picMkLst>
            <pc:docMk/>
            <pc:sldMk cId="844169939" sldId="281"/>
            <ac:picMk id="18" creationId="{A98AE239-DCD4-455F-8404-290D5E3D6A90}"/>
          </ac:picMkLst>
        </pc:picChg>
        <pc:picChg chg="add mod">
          <ac:chgData name="Davide De Salvo" userId="17fdd8b125b979b5" providerId="LiveId" clId="{35B8699C-DFA2-4F8B-AD6C-6DBC6D9771FE}" dt="2019-05-14T09:27:09.673" v="3423" actId="1076"/>
          <ac:picMkLst>
            <pc:docMk/>
            <pc:sldMk cId="844169939" sldId="281"/>
            <ac:picMk id="20" creationId="{76BFBB50-30B8-48E1-A64E-E76525CD9880}"/>
          </ac:picMkLst>
        </pc:picChg>
        <pc:picChg chg="add mod">
          <ac:chgData name="Davide De Salvo" userId="17fdd8b125b979b5" providerId="LiveId" clId="{35B8699C-DFA2-4F8B-AD6C-6DBC6D9771FE}" dt="2019-05-14T07:44:30.298" v="1796" actId="1076"/>
          <ac:picMkLst>
            <pc:docMk/>
            <pc:sldMk cId="844169939" sldId="281"/>
            <ac:picMk id="22" creationId="{23E10612-73DC-4F50-8609-FE81EBC76DF2}"/>
          </ac:picMkLst>
        </pc:picChg>
      </pc:sldChg>
      <pc:sldChg chg="addSp delSp modSp">
        <pc:chgData name="Davide De Salvo" userId="17fdd8b125b979b5" providerId="LiveId" clId="{35B8699C-DFA2-4F8B-AD6C-6DBC6D9771FE}" dt="2019-05-15T07:09:53.345" v="3899" actId="1076"/>
        <pc:sldMkLst>
          <pc:docMk/>
          <pc:sldMk cId="2070707654" sldId="362"/>
        </pc:sldMkLst>
        <pc:spChg chg="mod">
          <ac:chgData name="Davide De Salvo" userId="17fdd8b125b979b5" providerId="LiveId" clId="{35B8699C-DFA2-4F8B-AD6C-6DBC6D9771FE}" dt="2019-05-14T09:16:27.703" v="3350" actId="20577"/>
          <ac:spMkLst>
            <pc:docMk/>
            <pc:sldMk cId="2070707654" sldId="362"/>
            <ac:spMk id="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29:21.523" v="3431" actId="478"/>
          <ac:spMkLst>
            <pc:docMk/>
            <pc:sldMk cId="2070707654" sldId="362"/>
            <ac:spMk id="7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29:24.418" v="3434" actId="478"/>
          <ac:spMkLst>
            <pc:docMk/>
            <pc:sldMk cId="2070707654" sldId="362"/>
            <ac:spMk id="11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9:49:25.537" v="3820" actId="20577"/>
          <ac:spMkLst>
            <pc:docMk/>
            <pc:sldMk cId="2070707654" sldId="362"/>
            <ac:spMk id="38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9:30:17.920" v="3460" actId="478"/>
          <ac:spMkLst>
            <pc:docMk/>
            <pc:sldMk cId="2070707654" sldId="362"/>
            <ac:spMk id="39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29:25.309" v="3435" actId="478"/>
          <ac:spMkLst>
            <pc:docMk/>
            <pc:sldMk cId="2070707654" sldId="362"/>
            <ac:spMk id="57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8.556" v="3802" actId="478"/>
          <ac:spMkLst>
            <pc:docMk/>
            <pc:sldMk cId="2070707654" sldId="362"/>
            <ac:spMk id="10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6.002" v="3813" actId="478"/>
          <ac:spMkLst>
            <pc:docMk/>
            <pc:sldMk cId="2070707654" sldId="362"/>
            <ac:spMk id="105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5.470" v="3812" actId="478"/>
          <ac:spMkLst>
            <pc:docMk/>
            <pc:sldMk cId="2070707654" sldId="362"/>
            <ac:spMk id="106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4.946" v="3811" actId="478"/>
          <ac:spMkLst>
            <pc:docMk/>
            <pc:sldMk cId="2070707654" sldId="362"/>
            <ac:spMk id="108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09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1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4.277" v="3810" actId="478"/>
          <ac:spMkLst>
            <pc:docMk/>
            <pc:sldMk cId="2070707654" sldId="362"/>
            <ac:spMk id="112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1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0.379" v="3805" actId="478"/>
          <ac:spMkLst>
            <pc:docMk/>
            <pc:sldMk cId="2070707654" sldId="362"/>
            <ac:spMk id="115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2.345" v="3808" actId="478"/>
          <ac:spMkLst>
            <pc:docMk/>
            <pc:sldMk cId="2070707654" sldId="362"/>
            <ac:spMk id="13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0.751" v="3806" actId="478"/>
          <ac:spMkLst>
            <pc:docMk/>
            <pc:sldMk cId="2070707654" sldId="362"/>
            <ac:spMk id="132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1.871" v="3807" actId="478"/>
          <ac:spMkLst>
            <pc:docMk/>
            <pc:sldMk cId="2070707654" sldId="362"/>
            <ac:spMk id="13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3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3.559" v="3809" actId="478"/>
          <ac:spMkLst>
            <pc:docMk/>
            <pc:sldMk cId="2070707654" sldId="362"/>
            <ac:spMk id="135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3.171" v="3800" actId="478"/>
          <ac:spMkLst>
            <pc:docMk/>
            <pc:sldMk cId="2070707654" sldId="362"/>
            <ac:spMk id="136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9.910" v="3804" actId="478"/>
          <ac:spMkLst>
            <pc:docMk/>
            <pc:sldMk cId="2070707654" sldId="362"/>
            <ac:spMk id="137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2.653" v="3799" actId="478"/>
          <ac:spMkLst>
            <pc:docMk/>
            <pc:sldMk cId="2070707654" sldId="362"/>
            <ac:spMk id="138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2.037" v="3798" actId="478"/>
          <ac:spMkLst>
            <pc:docMk/>
            <pc:sldMk cId="2070707654" sldId="362"/>
            <ac:spMk id="139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9.188" v="3803" actId="478"/>
          <ac:spMkLst>
            <pc:docMk/>
            <pc:sldMk cId="2070707654" sldId="362"/>
            <ac:spMk id="140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2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5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9:29:23.621" v="3433" actId="478"/>
          <ac:spMkLst>
            <pc:docMk/>
            <pc:sldMk cId="2070707654" sldId="362"/>
            <ac:spMk id="146" creationId="{00000000-0000-0000-0000-000000000000}"/>
          </ac:spMkLst>
        </pc:spChg>
        <pc:picChg chg="add del mod modCrop">
          <ac:chgData name="Davide De Salvo" userId="17fdd8b125b979b5" providerId="LiveId" clId="{35B8699C-DFA2-4F8B-AD6C-6DBC6D9771FE}" dt="2019-05-15T07:08:21.014" v="3885" actId="478"/>
          <ac:picMkLst>
            <pc:docMk/>
            <pc:sldMk cId="2070707654" sldId="362"/>
            <ac:picMk id="2" creationId="{E447ECC2-36F1-4657-8A9C-7FC592C38FDC}"/>
          </ac:picMkLst>
        </pc:picChg>
        <pc:picChg chg="add mod">
          <ac:chgData name="Davide De Salvo" userId="17fdd8b125b979b5" providerId="LiveId" clId="{35B8699C-DFA2-4F8B-AD6C-6DBC6D9771FE}" dt="2019-05-15T07:09:53.345" v="3899" actId="1076"/>
          <ac:picMkLst>
            <pc:docMk/>
            <pc:sldMk cId="2070707654" sldId="362"/>
            <ac:picMk id="6" creationId="{99C97F1F-A4DF-40B4-A98F-15FCDB761E62}"/>
          </ac:picMkLst>
        </pc:picChg>
      </pc:sldChg>
      <pc:sldChg chg="addSp delSp modSp ord">
        <pc:chgData name="Davide De Salvo" userId="17fdd8b125b979b5" providerId="LiveId" clId="{35B8699C-DFA2-4F8B-AD6C-6DBC6D9771FE}" dt="2019-05-15T06:52:37.327" v="3884" actId="1076"/>
        <pc:sldMkLst>
          <pc:docMk/>
          <pc:sldMk cId="500257692" sldId="433"/>
        </pc:sldMkLst>
        <pc:spChg chg="mod">
          <ac:chgData name="Davide De Salvo" userId="17fdd8b125b979b5" providerId="LiveId" clId="{35B8699C-DFA2-4F8B-AD6C-6DBC6D9771FE}" dt="2019-05-14T08:34:12.974" v="1995" actId="20577"/>
          <ac:spMkLst>
            <pc:docMk/>
            <pc:sldMk cId="500257692" sldId="433"/>
            <ac:spMk id="2" creationId="{00000000-0000-0000-0000-000000000000}"/>
          </ac:spMkLst>
        </pc:spChg>
        <pc:spChg chg="add del mod">
          <ac:chgData name="Davide De Salvo" userId="17fdd8b125b979b5" providerId="LiveId" clId="{35B8699C-DFA2-4F8B-AD6C-6DBC6D9771FE}" dt="2019-05-14T08:13:47.252" v="1809"/>
          <ac:spMkLst>
            <pc:docMk/>
            <pc:sldMk cId="500257692" sldId="433"/>
            <ac:spMk id="4" creationId="{F8775CE5-45A2-4792-B980-D3B7437A1F60}"/>
          </ac:spMkLst>
        </pc:spChg>
        <pc:spChg chg="add del mod">
          <ac:chgData name="Davide De Salvo" userId="17fdd8b125b979b5" providerId="LiveId" clId="{35B8699C-DFA2-4F8B-AD6C-6DBC6D9771FE}" dt="2019-05-14T08:13:47.252" v="1809"/>
          <ac:spMkLst>
            <pc:docMk/>
            <pc:sldMk cId="500257692" sldId="433"/>
            <ac:spMk id="5" creationId="{B64BD05A-27A2-4448-9D94-CAE49E9DA4CB}"/>
          </ac:spMkLst>
        </pc:spChg>
        <pc:spChg chg="add del mod">
          <ac:chgData name="Davide De Salvo" userId="17fdd8b125b979b5" providerId="LiveId" clId="{35B8699C-DFA2-4F8B-AD6C-6DBC6D9771FE}" dt="2019-05-14T08:19:20.502" v="1815"/>
          <ac:spMkLst>
            <pc:docMk/>
            <pc:sldMk cId="500257692" sldId="433"/>
            <ac:spMk id="6" creationId="{F0574B96-6C72-4CBC-AAA7-DB0F0892B98B}"/>
          </ac:spMkLst>
        </pc:spChg>
        <pc:spChg chg="add del mod">
          <ac:chgData name="Davide De Salvo" userId="17fdd8b125b979b5" providerId="LiveId" clId="{35B8699C-DFA2-4F8B-AD6C-6DBC6D9771FE}" dt="2019-05-14T08:19:20.502" v="1815"/>
          <ac:spMkLst>
            <pc:docMk/>
            <pc:sldMk cId="500257692" sldId="433"/>
            <ac:spMk id="7" creationId="{CAE4BB0C-9006-4AFE-9803-E20CB7F2C6DD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16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8:35:44.517" v="1999" actId="478"/>
          <ac:spMkLst>
            <pc:docMk/>
            <pc:sldMk cId="500257692" sldId="433"/>
            <ac:spMk id="17" creationId="{00000000-0000-0000-0000-000000000000}"/>
          </ac:spMkLst>
        </pc:spChg>
        <pc:spChg chg="add mod">
          <ac:chgData name="Davide De Salvo" userId="17fdd8b125b979b5" providerId="LiveId" clId="{35B8699C-DFA2-4F8B-AD6C-6DBC6D9771FE}" dt="2019-05-15T06:52:31.585" v="3883" actId="1076"/>
          <ac:spMkLst>
            <pc:docMk/>
            <pc:sldMk cId="500257692" sldId="433"/>
            <ac:spMk id="18" creationId="{96C7946A-E8AF-4C75-A1AE-934BE27B02CB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19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8:35:43.801" v="1998" actId="478"/>
          <ac:spMkLst>
            <pc:docMk/>
            <pc:sldMk cId="500257692" sldId="433"/>
            <ac:spMk id="20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8:35:49.388" v="2002" actId="478"/>
          <ac:spMkLst>
            <pc:docMk/>
            <pc:sldMk cId="500257692" sldId="433"/>
            <ac:spMk id="2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22" creationId="{00000000-0000-0000-0000-000000000000}"/>
          </ac:spMkLst>
        </pc:spChg>
        <pc:spChg chg="add mod">
          <ac:chgData name="Davide De Salvo" userId="17fdd8b125b979b5" providerId="LiveId" clId="{35B8699C-DFA2-4F8B-AD6C-6DBC6D9771FE}" dt="2019-05-15T06:50:39.190" v="3849" actId="1076"/>
          <ac:spMkLst>
            <pc:docMk/>
            <pc:sldMk cId="500257692" sldId="433"/>
            <ac:spMk id="23" creationId="{0BDB2821-1B7C-443E-822A-F0342A233A86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2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25" creationId="{00000000-0000-0000-0000-000000000000}"/>
          </ac:spMkLst>
        </pc:spChg>
        <pc:spChg chg="add mod">
          <ac:chgData name="Davide De Salvo" userId="17fdd8b125b979b5" providerId="LiveId" clId="{35B8699C-DFA2-4F8B-AD6C-6DBC6D9771FE}" dt="2019-05-14T09:10:06.585" v="3257" actId="14100"/>
          <ac:spMkLst>
            <pc:docMk/>
            <pc:sldMk cId="500257692" sldId="433"/>
            <ac:spMk id="26" creationId="{743A4485-AD07-4D07-AB62-5FF82E681EF9}"/>
          </ac:spMkLst>
        </pc:spChg>
        <pc:spChg chg="add mod">
          <ac:chgData name="Davide De Salvo" userId="17fdd8b125b979b5" providerId="LiveId" clId="{35B8699C-DFA2-4F8B-AD6C-6DBC6D9771FE}" dt="2019-05-14T09:10:38.769" v="3263" actId="1076"/>
          <ac:spMkLst>
            <pc:docMk/>
            <pc:sldMk cId="500257692" sldId="433"/>
            <ac:spMk id="27" creationId="{EE1FB889-08CA-40B9-A7FC-370A95DA87E2}"/>
          </ac:spMkLst>
        </pc:spChg>
        <pc:spChg chg="add mod">
          <ac:chgData name="Davide De Salvo" userId="17fdd8b125b979b5" providerId="LiveId" clId="{35B8699C-DFA2-4F8B-AD6C-6DBC6D9771FE}" dt="2019-05-14T09:10:22.617" v="3260" actId="1076"/>
          <ac:spMkLst>
            <pc:docMk/>
            <pc:sldMk cId="500257692" sldId="433"/>
            <ac:spMk id="28" creationId="{A4CFD52F-DC1B-4B7F-9C5E-7EA74E397FED}"/>
          </ac:spMkLst>
        </pc:spChg>
        <pc:spChg chg="add mod">
          <ac:chgData name="Davide De Salvo" userId="17fdd8b125b979b5" providerId="LiveId" clId="{35B8699C-DFA2-4F8B-AD6C-6DBC6D9771FE}" dt="2019-05-14T09:10:12.170" v="3258" actId="1076"/>
          <ac:spMkLst>
            <pc:docMk/>
            <pc:sldMk cId="500257692" sldId="433"/>
            <ac:spMk id="29" creationId="{F2FAA35B-79E0-4F41-B8AB-69181B03A998}"/>
          </ac:spMkLst>
        </pc:spChg>
        <pc:spChg chg="add mod">
          <ac:chgData name="Davide De Salvo" userId="17fdd8b125b979b5" providerId="LiveId" clId="{35B8699C-DFA2-4F8B-AD6C-6DBC6D9771FE}" dt="2019-05-15T06:52:37.327" v="3884" actId="1076"/>
          <ac:spMkLst>
            <pc:docMk/>
            <pc:sldMk cId="500257692" sldId="433"/>
            <ac:spMk id="30" creationId="{DC4AA8F6-774E-42F8-8033-424F0DE6465F}"/>
          </ac:spMkLst>
        </pc:spChg>
        <pc:spChg chg="add mod">
          <ac:chgData name="Davide De Salvo" userId="17fdd8b125b979b5" providerId="LiveId" clId="{35B8699C-DFA2-4F8B-AD6C-6DBC6D9771FE}" dt="2019-05-14T08:36:08.915" v="2049" actId="20577"/>
          <ac:spMkLst>
            <pc:docMk/>
            <pc:sldMk cId="500257692" sldId="433"/>
            <ac:spMk id="31" creationId="{407902A3-5951-43C6-B695-090295F6EF69}"/>
          </ac:spMkLst>
        </pc:spChg>
        <pc:spChg chg="add mod">
          <ac:chgData name="Davide De Salvo" userId="17fdd8b125b979b5" providerId="LiveId" clId="{35B8699C-DFA2-4F8B-AD6C-6DBC6D9771FE}" dt="2019-05-15T06:51:34.161" v="3876" actId="1076"/>
          <ac:spMkLst>
            <pc:docMk/>
            <pc:sldMk cId="500257692" sldId="433"/>
            <ac:spMk id="32" creationId="{BDBDFC2A-FC9D-4483-9E81-BE6227FE3353}"/>
          </ac:spMkLst>
        </pc:spChg>
        <pc:spChg chg="add mod">
          <ac:chgData name="Davide De Salvo" userId="17fdd8b125b979b5" providerId="LiveId" clId="{35B8699C-DFA2-4F8B-AD6C-6DBC6D9771FE}" dt="2019-05-15T06:51:21.031" v="3875" actId="12788"/>
          <ac:spMkLst>
            <pc:docMk/>
            <pc:sldMk cId="500257692" sldId="433"/>
            <ac:spMk id="33" creationId="{19A7815E-9C81-426D-88B7-4707C52DD4BD}"/>
          </ac:spMkLst>
        </pc:spChg>
        <pc:spChg chg="add mod">
          <ac:chgData name="Davide De Salvo" userId="17fdd8b125b979b5" providerId="LiveId" clId="{35B8699C-DFA2-4F8B-AD6C-6DBC6D9771FE}" dt="2019-05-15T06:52:27.452" v="3881" actId="1076"/>
          <ac:spMkLst>
            <pc:docMk/>
            <pc:sldMk cId="500257692" sldId="433"/>
            <ac:spMk id="34" creationId="{DF5A52F1-D0CE-48C2-83C1-C07D1147E0F0}"/>
          </ac:spMkLst>
        </pc:spChg>
        <pc:spChg chg="add del mod">
          <ac:chgData name="Davide De Salvo" userId="17fdd8b125b979b5" providerId="LiveId" clId="{35B8699C-DFA2-4F8B-AD6C-6DBC6D9771FE}" dt="2019-05-14T08:40:16.322" v="2110"/>
          <ac:spMkLst>
            <pc:docMk/>
            <pc:sldMk cId="500257692" sldId="433"/>
            <ac:spMk id="35" creationId="{2044FDB0-88B5-4A6A-A02E-12D805BCB504}"/>
          </ac:spMkLst>
        </pc:spChg>
        <pc:spChg chg="add mod">
          <ac:chgData name="Davide De Salvo" userId="17fdd8b125b979b5" providerId="LiveId" clId="{35B8699C-DFA2-4F8B-AD6C-6DBC6D9771FE}" dt="2019-05-15T06:51:44.182" v="3878" actId="1076"/>
          <ac:spMkLst>
            <pc:docMk/>
            <pc:sldMk cId="500257692" sldId="433"/>
            <ac:spMk id="39" creationId="{04E0E120-4FA4-4C37-A636-40240BF7D795}"/>
          </ac:spMkLst>
        </pc:spChg>
        <pc:graphicFrameChg chg="del">
          <ac:chgData name="Davide De Salvo" userId="17fdd8b125b979b5" providerId="LiveId" clId="{35B8699C-DFA2-4F8B-AD6C-6DBC6D9771FE}" dt="2019-05-14T08:35:51.177" v="2003" actId="478"/>
          <ac:graphicFrameMkLst>
            <pc:docMk/>
            <pc:sldMk cId="500257692" sldId="433"/>
            <ac:graphicFrameMk id="14" creationId="{00000000-0000-0000-0000-000000000000}"/>
          </ac:graphicFrameMkLst>
        </pc:graphicFrameChg>
        <pc:picChg chg="add mod">
          <ac:chgData name="Davide De Salvo" userId="17fdd8b125b979b5" providerId="LiveId" clId="{35B8699C-DFA2-4F8B-AD6C-6DBC6D9771FE}" dt="2019-05-14T09:12:34.025" v="3273" actId="1076"/>
          <ac:picMkLst>
            <pc:docMk/>
            <pc:sldMk cId="500257692" sldId="433"/>
            <ac:picMk id="9" creationId="{AB1C25FD-A50E-43E9-BDC1-BEDDE07A6B6E}"/>
          </ac:picMkLst>
        </pc:picChg>
        <pc:picChg chg="add mod">
          <ac:chgData name="Davide De Salvo" userId="17fdd8b125b979b5" providerId="LiveId" clId="{35B8699C-DFA2-4F8B-AD6C-6DBC6D9771FE}" dt="2019-05-14T09:14:26.050" v="3285" actId="1076"/>
          <ac:picMkLst>
            <pc:docMk/>
            <pc:sldMk cId="500257692" sldId="433"/>
            <ac:picMk id="11" creationId="{CDE69A7F-A174-432A-BC52-D076E157D6D8}"/>
          </ac:picMkLst>
        </pc:picChg>
        <pc:picChg chg="add mod">
          <ac:chgData name="Davide De Salvo" userId="17fdd8b125b979b5" providerId="LiveId" clId="{35B8699C-DFA2-4F8B-AD6C-6DBC6D9771FE}" dt="2019-05-14T09:15:41.025" v="3292" actId="1076"/>
          <ac:picMkLst>
            <pc:docMk/>
            <pc:sldMk cId="500257692" sldId="433"/>
            <ac:picMk id="13" creationId="{0A8063D9-15B8-4881-B615-3A67E14186E2}"/>
          </ac:picMkLst>
        </pc:picChg>
        <pc:picChg chg="add del mod">
          <ac:chgData name="Davide De Salvo" userId="17fdd8b125b979b5" providerId="LiveId" clId="{35B8699C-DFA2-4F8B-AD6C-6DBC6D9771FE}" dt="2019-05-14T09:10:44.343" v="3265"/>
          <ac:picMkLst>
            <pc:docMk/>
            <pc:sldMk cId="500257692" sldId="433"/>
            <ac:picMk id="36" creationId="{14916CAF-81E1-4F46-8F92-E0DAC982DF68}"/>
          </ac:picMkLst>
        </pc:picChg>
        <pc:picChg chg="add del mod">
          <ac:chgData name="Davide De Salvo" userId="17fdd8b125b979b5" providerId="LiveId" clId="{35B8699C-DFA2-4F8B-AD6C-6DBC6D9771FE}" dt="2019-05-14T09:10:46.935" v="3266"/>
          <ac:picMkLst>
            <pc:docMk/>
            <pc:sldMk cId="500257692" sldId="433"/>
            <ac:picMk id="37" creationId="{EDB1EEA1-6F1C-4FBD-9F9E-6D73681BF3B3}"/>
          </ac:picMkLst>
        </pc:picChg>
        <pc:picChg chg="add del mod">
          <ac:chgData name="Davide De Salvo" userId="17fdd8b125b979b5" providerId="LiveId" clId="{35B8699C-DFA2-4F8B-AD6C-6DBC6D9771FE}" dt="2019-05-14T09:10:50.421" v="3267"/>
          <ac:picMkLst>
            <pc:docMk/>
            <pc:sldMk cId="500257692" sldId="433"/>
            <ac:picMk id="38" creationId="{0CCE55BD-6B93-4EA0-A2A7-448AEB5EB4EF}"/>
          </ac:picMkLst>
        </pc:picChg>
      </pc:sldChg>
      <pc:sldChg chg="modSp">
        <pc:chgData name="Davide De Salvo" userId="17fdd8b125b979b5" providerId="LiveId" clId="{35B8699C-DFA2-4F8B-AD6C-6DBC6D9771FE}" dt="2019-05-14T08:42:20.051" v="2128" actId="20577"/>
        <pc:sldMkLst>
          <pc:docMk/>
          <pc:sldMk cId="2843883521" sldId="493"/>
        </pc:sldMkLst>
        <pc:spChg chg="mod">
          <ac:chgData name="Davide De Salvo" userId="17fdd8b125b979b5" providerId="LiveId" clId="{35B8699C-DFA2-4F8B-AD6C-6DBC6D9771FE}" dt="2019-05-14T08:41:31.853" v="2125" actId="20577"/>
          <ac:spMkLst>
            <pc:docMk/>
            <pc:sldMk cId="2843883521" sldId="493"/>
            <ac:spMk id="48" creationId="{24681527-2037-407A-8AAC-9775D53AC061}"/>
          </ac:spMkLst>
        </pc:spChg>
        <pc:spChg chg="mod">
          <ac:chgData name="Davide De Salvo" userId="17fdd8b125b979b5" providerId="LiveId" clId="{35B8699C-DFA2-4F8B-AD6C-6DBC6D9771FE}" dt="2019-05-14T08:42:20.051" v="2128" actId="20577"/>
          <ac:spMkLst>
            <pc:docMk/>
            <pc:sldMk cId="2843883521" sldId="493"/>
            <ac:spMk id="50" creationId="{9BF74A36-0A77-4E12-9F7A-72151A8EB19A}"/>
          </ac:spMkLst>
        </pc:spChg>
      </pc:sldChg>
      <pc:sldChg chg="modSp">
        <pc:chgData name="Davide De Salvo" userId="17fdd8b125b979b5" providerId="LiveId" clId="{35B8699C-DFA2-4F8B-AD6C-6DBC6D9771FE}" dt="2019-05-14T08:32:44.473" v="1932" actId="14100"/>
        <pc:sldMkLst>
          <pc:docMk/>
          <pc:sldMk cId="1926368716" sldId="495"/>
        </pc:sldMkLst>
        <pc:spChg chg="mod">
          <ac:chgData name="Davide De Salvo" userId="17fdd8b125b979b5" providerId="LiveId" clId="{35B8699C-DFA2-4F8B-AD6C-6DBC6D9771FE}" dt="2019-05-14T08:32:44.473" v="1932" actId="14100"/>
          <ac:spMkLst>
            <pc:docMk/>
            <pc:sldMk cId="1926368716" sldId="495"/>
            <ac:spMk id="4" creationId="{82EADC77-394E-4192-B4F4-3C62BE1B14CF}"/>
          </ac:spMkLst>
        </pc:spChg>
      </pc:sldChg>
      <pc:sldChg chg="ord">
        <pc:chgData name="Davide De Salvo" userId="17fdd8b125b979b5" providerId="LiveId" clId="{35B8699C-DFA2-4F8B-AD6C-6DBC6D9771FE}" dt="2019-05-14T08:15:42.330" v="1811"/>
        <pc:sldMkLst>
          <pc:docMk/>
          <pc:sldMk cId="4193810557" sldId="496"/>
        </pc:sldMkLst>
      </pc:sldChg>
      <pc:sldMasterChg chg="modSldLayout">
        <pc:chgData name="Davide De Salvo" userId="17fdd8b125b979b5" providerId="LiveId" clId="{35B8699C-DFA2-4F8B-AD6C-6DBC6D9771FE}" dt="2019-05-14T08:22:16.207" v="1896" actId="20577"/>
        <pc:sldMasterMkLst>
          <pc:docMk/>
          <pc:sldMasterMk cId="272312086" sldId="2147483657"/>
        </pc:sldMasterMkLst>
        <pc:sldLayoutChg chg="modSp">
          <pc:chgData name="Davide De Salvo" userId="17fdd8b125b979b5" providerId="LiveId" clId="{35B8699C-DFA2-4F8B-AD6C-6DBC6D9771FE}" dt="2019-05-14T08:21:52.978" v="1843" actId="20577"/>
          <pc:sldLayoutMkLst>
            <pc:docMk/>
            <pc:sldMasterMk cId="272312086" sldId="2147483657"/>
            <pc:sldLayoutMk cId="42999170" sldId="2147483660"/>
          </pc:sldLayoutMkLst>
          <pc:spChg chg="mod">
            <ac:chgData name="Davide De Salvo" userId="17fdd8b125b979b5" providerId="LiveId" clId="{35B8699C-DFA2-4F8B-AD6C-6DBC6D9771FE}" dt="2019-05-14T08:21:52.978" v="1843" actId="20577"/>
            <ac:spMkLst>
              <pc:docMk/>
              <pc:sldMasterMk cId="272312086" sldId="2147483657"/>
              <pc:sldLayoutMk cId="42999170" sldId="2147483660"/>
              <ac:spMk id="13" creationId="{00000000-0000-0000-0000-000000000000}"/>
            </ac:spMkLst>
          </pc:spChg>
        </pc:sldLayoutChg>
        <pc:sldLayoutChg chg="modSp">
          <pc:chgData name="Davide De Salvo" userId="17fdd8b125b979b5" providerId="LiveId" clId="{35B8699C-DFA2-4F8B-AD6C-6DBC6D9771FE}" dt="2019-05-14T08:22:01.857" v="1860" actId="20577"/>
          <pc:sldLayoutMkLst>
            <pc:docMk/>
            <pc:sldMasterMk cId="272312086" sldId="2147483657"/>
            <pc:sldLayoutMk cId="2060975266" sldId="2147483726"/>
          </pc:sldLayoutMkLst>
          <pc:spChg chg="mod">
            <ac:chgData name="Davide De Salvo" userId="17fdd8b125b979b5" providerId="LiveId" clId="{35B8699C-DFA2-4F8B-AD6C-6DBC6D9771FE}" dt="2019-05-14T08:22:01.857" v="1860" actId="20577"/>
            <ac:spMkLst>
              <pc:docMk/>
              <pc:sldMasterMk cId="272312086" sldId="2147483657"/>
              <pc:sldLayoutMk cId="2060975266" sldId="2147483726"/>
              <ac:spMk id="13" creationId="{00000000-0000-0000-0000-000000000000}"/>
            </ac:spMkLst>
          </pc:spChg>
        </pc:sldLayoutChg>
        <pc:sldLayoutChg chg="modSp">
          <pc:chgData name="Davide De Salvo" userId="17fdd8b125b979b5" providerId="LiveId" clId="{35B8699C-DFA2-4F8B-AD6C-6DBC6D9771FE}" dt="2019-05-14T08:22:08.604" v="1877" actId="20577"/>
          <pc:sldLayoutMkLst>
            <pc:docMk/>
            <pc:sldMasterMk cId="272312086" sldId="2147483657"/>
            <pc:sldLayoutMk cId="4041919474" sldId="2147483733"/>
          </pc:sldLayoutMkLst>
          <pc:spChg chg="mod">
            <ac:chgData name="Davide De Salvo" userId="17fdd8b125b979b5" providerId="LiveId" clId="{35B8699C-DFA2-4F8B-AD6C-6DBC6D9771FE}" dt="2019-05-14T08:22:08.604" v="1877" actId="20577"/>
            <ac:spMkLst>
              <pc:docMk/>
              <pc:sldMasterMk cId="272312086" sldId="2147483657"/>
              <pc:sldLayoutMk cId="4041919474" sldId="2147483733"/>
              <ac:spMk id="13" creationId="{00000000-0000-0000-0000-000000000000}"/>
            </ac:spMkLst>
          </pc:spChg>
        </pc:sldLayoutChg>
        <pc:sldLayoutChg chg="modSp">
          <pc:chgData name="Davide De Salvo" userId="17fdd8b125b979b5" providerId="LiveId" clId="{35B8699C-DFA2-4F8B-AD6C-6DBC6D9771FE}" dt="2019-05-14T08:22:16.207" v="1896" actId="20577"/>
          <pc:sldLayoutMkLst>
            <pc:docMk/>
            <pc:sldMasterMk cId="272312086" sldId="2147483657"/>
            <pc:sldLayoutMk cId="3129000423" sldId="2147483734"/>
          </pc:sldLayoutMkLst>
          <pc:spChg chg="mod">
            <ac:chgData name="Davide De Salvo" userId="17fdd8b125b979b5" providerId="LiveId" clId="{35B8699C-DFA2-4F8B-AD6C-6DBC6D9771FE}" dt="2019-05-14T08:22:16.207" v="1896" actId="20577"/>
            <ac:spMkLst>
              <pc:docMk/>
              <pc:sldMasterMk cId="272312086" sldId="2147483657"/>
              <pc:sldLayoutMk cId="3129000423" sldId="2147483734"/>
              <ac:spMk id="13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470-4017-94F0-39304401D303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70-4017-94F0-39304401D303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70-4017-94F0-39304401D303}"/>
              </c:ext>
            </c:extLst>
          </c:dPt>
          <c:cat>
            <c:strRef>
              <c:f>Foglio1!$A$2:$A$4</c:f>
              <c:strCache>
                <c:ptCount val="3"/>
                <c:pt idx="0">
                  <c:v>Detrattori</c:v>
                </c:pt>
                <c:pt idx="1">
                  <c:v>Neutri</c:v>
                </c:pt>
                <c:pt idx="2">
                  <c:v>Promotori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70-4017-94F0-39304401D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556414041994749"/>
          <c:y val="0.23658827926844392"/>
          <c:w val="0.18526919291338584"/>
          <c:h val="0.399640459593584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Foglio1!$A$2:$A$4</c:f>
              <c:strCache>
                <c:ptCount val="3"/>
                <c:pt idx="0">
                  <c:v>Detrattori</c:v>
                </c:pt>
                <c:pt idx="1">
                  <c:v>Neutri</c:v>
                </c:pt>
                <c:pt idx="2">
                  <c:v>Promotori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23-45AD-A557-E10D661001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64576248"/>
        <c:axId val="764576568"/>
      </c:barChart>
      <c:catAx>
        <c:axId val="764576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4576568"/>
        <c:crosses val="autoZero"/>
        <c:auto val="1"/>
        <c:lblAlgn val="ctr"/>
        <c:lblOffset val="100"/>
        <c:noMultiLvlLbl val="0"/>
      </c:catAx>
      <c:valAx>
        <c:axId val="764576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4576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1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6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75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5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5206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7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1793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</a:t>
            </a:r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3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3556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289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471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4453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588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8385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1322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5206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MIGLIORAMENTI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7215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190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353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9422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62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1793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MIGLIORAMENTI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437691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MIGLIORAMENTI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19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</a:t>
            </a:r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MIGLIORAMENTI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00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9727D886-2F99-445C-BEA2-F284CDC3B096}"/>
              </a:ext>
            </a:extLst>
          </p:cNvPr>
          <p:cNvSpPr/>
          <p:nvPr userDrawn="1"/>
        </p:nvSpPr>
        <p:spPr>
          <a:xfrm>
            <a:off x="5898941" y="0"/>
            <a:ext cx="3245059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D8E4F709-CCA0-4C72-AA67-B206802A1951}"/>
              </a:ext>
            </a:extLst>
          </p:cNvPr>
          <p:cNvSpPr/>
          <p:nvPr userDrawn="1"/>
        </p:nvSpPr>
        <p:spPr>
          <a:xfrm>
            <a:off x="4876747" y="0"/>
            <a:ext cx="4267254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13">
            <a:extLst>
              <a:ext uri="{FF2B5EF4-FFF2-40B4-BE49-F238E27FC236}">
                <a16:creationId xmlns:a16="http://schemas.microsoft.com/office/drawing/2014/main" id="{96E53B15-D8E9-421A-9771-10B0CD1D0E13}"/>
              </a:ext>
            </a:extLst>
          </p:cNvPr>
          <p:cNvSpPr/>
          <p:nvPr userDrawn="1"/>
        </p:nvSpPr>
        <p:spPr>
          <a:xfrm>
            <a:off x="3165704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14">
            <a:extLst>
              <a:ext uri="{FF2B5EF4-FFF2-40B4-BE49-F238E27FC236}">
                <a16:creationId xmlns:a16="http://schemas.microsoft.com/office/drawing/2014/main" id="{1771B418-6CB3-4741-B374-542442ABA050}"/>
              </a:ext>
            </a:extLst>
          </p:cNvPr>
          <p:cNvSpPr/>
          <p:nvPr userDrawn="1"/>
        </p:nvSpPr>
        <p:spPr>
          <a:xfrm>
            <a:off x="1840777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entagon 12">
            <a:extLst>
              <a:ext uri="{FF2B5EF4-FFF2-40B4-BE49-F238E27FC236}">
                <a16:creationId xmlns:a16="http://schemas.microsoft.com/office/drawing/2014/main" id="{8BD57649-63D9-4469-8FFC-11B972D9319E}"/>
              </a:ext>
            </a:extLst>
          </p:cNvPr>
          <p:cNvSpPr/>
          <p:nvPr userDrawn="1"/>
        </p:nvSpPr>
        <p:spPr>
          <a:xfrm>
            <a:off x="866728" y="-10160"/>
            <a:ext cx="5106287" cy="6858000"/>
          </a:xfrm>
          <a:prstGeom prst="homePlate">
            <a:avLst>
              <a:gd name="adj" fmla="val 33396"/>
            </a:avLst>
          </a:prstGeom>
          <a:solidFill>
            <a:srgbClr val="E55100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DADD795C-4AB5-4017-9185-944641D2E3C5}"/>
              </a:ext>
            </a:extLst>
          </p:cNvPr>
          <p:cNvSpPr/>
          <p:nvPr userDrawn="1"/>
        </p:nvSpPr>
        <p:spPr>
          <a:xfrm>
            <a:off x="620875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entagon 1">
            <a:extLst>
              <a:ext uri="{FF2B5EF4-FFF2-40B4-BE49-F238E27FC236}">
                <a16:creationId xmlns:a16="http://schemas.microsoft.com/office/drawing/2014/main" id="{A000BBB1-AD31-40BD-A519-3A7D0241C102}"/>
              </a:ext>
            </a:extLst>
          </p:cNvPr>
          <p:cNvSpPr/>
          <p:nvPr userDrawn="1"/>
        </p:nvSpPr>
        <p:spPr>
          <a:xfrm>
            <a:off x="-1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itolo 15">
            <a:extLst>
              <a:ext uri="{FF2B5EF4-FFF2-40B4-BE49-F238E27FC236}">
                <a16:creationId xmlns:a16="http://schemas.microsoft.com/office/drawing/2014/main" id="{1A303C0C-C655-43D5-94DC-4FE0A1F23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168995"/>
            <a:ext cx="3943350" cy="520010"/>
          </a:xfrm>
          <a:prstGeom prst="rect">
            <a:avLst/>
          </a:prstGeom>
        </p:spPr>
        <p:txBody>
          <a:bodyPr/>
          <a:lstStyle>
            <a:lvl1pPr>
              <a:defRPr lang="it-IT" sz="3000" u="none" kern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it-IT" dirty="0"/>
              <a:t>Titolo sezione</a:t>
            </a:r>
          </a:p>
        </p:txBody>
      </p:sp>
    </p:spTree>
    <p:extLst>
      <p:ext uri="{BB962C8B-B14F-4D97-AF65-F5344CB8AC3E}">
        <p14:creationId xmlns:p14="http://schemas.microsoft.com/office/powerpoint/2010/main" val="375719505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6225725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9727D886-2F99-445C-BEA2-F284CDC3B096}"/>
              </a:ext>
            </a:extLst>
          </p:cNvPr>
          <p:cNvSpPr/>
          <p:nvPr userDrawn="1"/>
        </p:nvSpPr>
        <p:spPr>
          <a:xfrm>
            <a:off x="5898941" y="0"/>
            <a:ext cx="3245059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D8E4F709-CCA0-4C72-AA67-B206802A1951}"/>
              </a:ext>
            </a:extLst>
          </p:cNvPr>
          <p:cNvSpPr/>
          <p:nvPr userDrawn="1"/>
        </p:nvSpPr>
        <p:spPr>
          <a:xfrm>
            <a:off x="4876747" y="0"/>
            <a:ext cx="4267254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13">
            <a:extLst>
              <a:ext uri="{FF2B5EF4-FFF2-40B4-BE49-F238E27FC236}">
                <a16:creationId xmlns:a16="http://schemas.microsoft.com/office/drawing/2014/main" id="{96E53B15-D8E9-421A-9771-10B0CD1D0E13}"/>
              </a:ext>
            </a:extLst>
          </p:cNvPr>
          <p:cNvSpPr/>
          <p:nvPr userDrawn="1"/>
        </p:nvSpPr>
        <p:spPr>
          <a:xfrm>
            <a:off x="3165704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14">
            <a:extLst>
              <a:ext uri="{FF2B5EF4-FFF2-40B4-BE49-F238E27FC236}">
                <a16:creationId xmlns:a16="http://schemas.microsoft.com/office/drawing/2014/main" id="{1771B418-6CB3-4741-B374-542442ABA050}"/>
              </a:ext>
            </a:extLst>
          </p:cNvPr>
          <p:cNvSpPr/>
          <p:nvPr userDrawn="1"/>
        </p:nvSpPr>
        <p:spPr>
          <a:xfrm>
            <a:off x="1840777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entagon 12">
            <a:extLst>
              <a:ext uri="{FF2B5EF4-FFF2-40B4-BE49-F238E27FC236}">
                <a16:creationId xmlns:a16="http://schemas.microsoft.com/office/drawing/2014/main" id="{8BD57649-63D9-4469-8FFC-11B972D9319E}"/>
              </a:ext>
            </a:extLst>
          </p:cNvPr>
          <p:cNvSpPr/>
          <p:nvPr userDrawn="1"/>
        </p:nvSpPr>
        <p:spPr>
          <a:xfrm>
            <a:off x="866728" y="-10160"/>
            <a:ext cx="5106287" cy="6858000"/>
          </a:xfrm>
          <a:prstGeom prst="homePlate">
            <a:avLst>
              <a:gd name="adj" fmla="val 33396"/>
            </a:avLst>
          </a:prstGeom>
          <a:solidFill>
            <a:srgbClr val="E55100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DADD795C-4AB5-4017-9185-944641D2E3C5}"/>
              </a:ext>
            </a:extLst>
          </p:cNvPr>
          <p:cNvSpPr/>
          <p:nvPr userDrawn="1"/>
        </p:nvSpPr>
        <p:spPr>
          <a:xfrm>
            <a:off x="620875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entagon 1">
            <a:extLst>
              <a:ext uri="{FF2B5EF4-FFF2-40B4-BE49-F238E27FC236}">
                <a16:creationId xmlns:a16="http://schemas.microsoft.com/office/drawing/2014/main" id="{A000BBB1-AD31-40BD-A519-3A7D0241C102}"/>
              </a:ext>
            </a:extLst>
          </p:cNvPr>
          <p:cNvSpPr/>
          <p:nvPr userDrawn="1"/>
        </p:nvSpPr>
        <p:spPr>
          <a:xfrm>
            <a:off x="-1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itolo 15">
            <a:extLst>
              <a:ext uri="{FF2B5EF4-FFF2-40B4-BE49-F238E27FC236}">
                <a16:creationId xmlns:a16="http://schemas.microsoft.com/office/drawing/2014/main" id="{1A303C0C-C655-43D5-94DC-4FE0A1F23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168995"/>
            <a:ext cx="3943350" cy="520010"/>
          </a:xfrm>
          <a:prstGeom prst="rect">
            <a:avLst/>
          </a:prstGeom>
        </p:spPr>
        <p:txBody>
          <a:bodyPr/>
          <a:lstStyle>
            <a:lvl1pPr>
              <a:defRPr lang="it-IT" sz="3000" u="none" kern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it-IT" dirty="0"/>
              <a:t>Titolo sezione</a:t>
            </a:r>
          </a:p>
        </p:txBody>
      </p:sp>
    </p:spTree>
    <p:extLst>
      <p:ext uri="{BB962C8B-B14F-4D97-AF65-F5344CB8AC3E}">
        <p14:creationId xmlns:p14="http://schemas.microsoft.com/office/powerpoint/2010/main" val="2059993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6"/>
            <a:ext cx="9144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95133" y="56548"/>
            <a:ext cx="3810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FSC – </a:t>
            </a:r>
            <a:r>
              <a:rPr lang="en-US" sz="900" b="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Five Students of Computer Science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3708" y="56548"/>
            <a:ext cx="3810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Copyright © 2019, FSC</a:t>
            </a:r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A608F606-3975-4DC2-840D-E0804A9A1600}"/>
              </a:ext>
            </a:extLst>
          </p:cNvPr>
          <p:cNvSpPr/>
          <p:nvPr userDrawn="1"/>
        </p:nvSpPr>
        <p:spPr>
          <a:xfrm>
            <a:off x="8137303" y="1205133"/>
            <a:ext cx="647900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3" r:id="rId3"/>
    <p:sldLayoutId id="2147483734" r:id="rId4"/>
    <p:sldLayoutId id="2147483732" r:id="rId5"/>
    <p:sldLayoutId id="2147483776" r:id="rId6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9144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167082" y="554720"/>
            <a:ext cx="468513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6225725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77" r:id="rId2"/>
    <p:sldLayoutId id="2147483778" r:id="rId3"/>
    <p:sldLayoutId id="2147483779" r:id="rId4"/>
    <p:sldLayoutId id="2147483780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9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39FFA-5418-47A3-90A5-706B8B60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4" y="2628221"/>
            <a:ext cx="4051504" cy="2042102"/>
          </a:xfrm>
        </p:spPr>
        <p:txBody>
          <a:bodyPr/>
          <a:lstStyle/>
          <a:p>
            <a:r>
              <a:rPr lang="it-IT" dirty="0"/>
              <a:t>Presentazione progetto di Interazione Uomo-Macchina</a:t>
            </a:r>
          </a:p>
        </p:txBody>
      </p:sp>
    </p:spTree>
    <p:extLst>
      <p:ext uri="{BB962C8B-B14F-4D97-AF65-F5344CB8AC3E}">
        <p14:creationId xmlns:p14="http://schemas.microsoft.com/office/powerpoint/2010/main" val="35257119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68995"/>
            <a:ext cx="4456534" cy="520010"/>
          </a:xfrm>
        </p:spPr>
        <p:txBody>
          <a:bodyPr/>
          <a:lstStyle/>
          <a:p>
            <a:r>
              <a:rPr lang="it-IT" dirty="0"/>
              <a:t>Risultati NPS</a:t>
            </a:r>
          </a:p>
        </p:txBody>
      </p:sp>
    </p:spTree>
    <p:extLst>
      <p:ext uri="{BB962C8B-B14F-4D97-AF65-F5344CB8AC3E}">
        <p14:creationId xmlns:p14="http://schemas.microsoft.com/office/powerpoint/2010/main" val="65989669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cibo&#10;&#10;Descrizione generata automaticamente">
            <a:extLst>
              <a:ext uri="{FF2B5EF4-FFF2-40B4-BE49-F238E27FC236}">
                <a16:creationId xmlns:a16="http://schemas.microsoft.com/office/drawing/2014/main" id="{A925D4E8-8657-469A-AE3A-200E341A7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45"/>
            <a:ext cx="9144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20725" y="573088"/>
            <a:ext cx="8423275" cy="431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NPS (</a:t>
            </a:r>
            <a:r>
              <a:rPr lang="it-IT" dirty="0">
                <a:solidFill>
                  <a:schemeClr val="bg1"/>
                </a:solidFill>
              </a:rPr>
              <a:t>Net Promoter Score)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959608EA-5656-4467-926E-DE2811F5B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70050"/>
              </p:ext>
            </p:extLst>
          </p:nvPr>
        </p:nvGraphicFramePr>
        <p:xfrm>
          <a:off x="117986" y="2123768"/>
          <a:ext cx="4434347" cy="3352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Grafico 37">
            <a:extLst>
              <a:ext uri="{FF2B5EF4-FFF2-40B4-BE49-F238E27FC236}">
                <a16:creationId xmlns:a16="http://schemas.microsoft.com/office/drawing/2014/main" id="{68CCAF06-542D-4D9E-9095-8254313BA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1499769"/>
              </p:ext>
            </p:extLst>
          </p:nvPr>
        </p:nvGraphicFramePr>
        <p:xfrm>
          <a:off x="4591666" y="2343354"/>
          <a:ext cx="4434347" cy="2707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16C5FD4-AA19-40AC-9A73-728196B07713}"/>
              </a:ext>
            </a:extLst>
          </p:cNvPr>
          <p:cNvSpPr txBox="1"/>
          <p:nvPr/>
        </p:nvSpPr>
        <p:spPr>
          <a:xfrm>
            <a:off x="3923071" y="5815471"/>
            <a:ext cx="338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NPS= -83</a:t>
            </a:r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68995"/>
            <a:ext cx="4456534" cy="520010"/>
          </a:xfrm>
        </p:spPr>
        <p:txBody>
          <a:bodyPr/>
          <a:lstStyle/>
          <a:p>
            <a:r>
              <a:rPr lang="it-IT" dirty="0"/>
              <a:t>Risultati SUS</a:t>
            </a:r>
          </a:p>
        </p:txBody>
      </p:sp>
    </p:spTree>
    <p:extLst>
      <p:ext uri="{BB962C8B-B14F-4D97-AF65-F5344CB8AC3E}">
        <p14:creationId xmlns:p14="http://schemas.microsoft.com/office/powerpoint/2010/main" val="3849567180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20725" y="573088"/>
            <a:ext cx="8423275" cy="431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SUS (</a:t>
            </a:r>
            <a:r>
              <a:rPr lang="it-IT" b="1" dirty="0">
                <a:solidFill>
                  <a:schemeClr val="bg1"/>
                </a:solidFill>
              </a:rPr>
              <a:t>System </a:t>
            </a:r>
            <a:r>
              <a:rPr lang="it-IT" b="1" dirty="0" err="1">
                <a:solidFill>
                  <a:schemeClr val="bg1"/>
                </a:solidFill>
              </a:rPr>
              <a:t>Usability</a:t>
            </a:r>
            <a:r>
              <a:rPr lang="it-IT" b="1" dirty="0">
                <a:solidFill>
                  <a:schemeClr val="bg1"/>
                </a:solidFill>
              </a:rPr>
              <a:t> Scale)</a:t>
            </a:r>
            <a:br>
              <a:rPr lang="it-IT" b="1" dirty="0"/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641010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20725" y="573088"/>
            <a:ext cx="8423275" cy="431800"/>
          </a:xfrm>
          <a:prstGeom prst="rect">
            <a:avLst/>
          </a:prstGeo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Considerazioni finali</a:t>
            </a:r>
            <a:br>
              <a:rPr lang="it-IT" b="1" dirty="0"/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sciando, tenendo, gruppo, neve&#10;&#10;Descrizione generata automaticamente">
            <a:extLst>
              <a:ext uri="{FF2B5EF4-FFF2-40B4-BE49-F238E27FC236}">
                <a16:creationId xmlns:a16="http://schemas.microsoft.com/office/drawing/2014/main" id="{601F70DA-E8D3-4AC5-9E8D-3A3DAFBDD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2" y="2123357"/>
            <a:ext cx="4257368" cy="376616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537E25-9716-4158-88DE-1BBC51F4221D}"/>
              </a:ext>
            </a:extLst>
          </p:cNvPr>
          <p:cNvSpPr txBox="1"/>
          <p:nvPr/>
        </p:nvSpPr>
        <p:spPr>
          <a:xfrm>
            <a:off x="4857135" y="1848465"/>
            <a:ext cx="3333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considerazione finale è che i Tarantini dovrebbero essere in rivolta.</a:t>
            </a:r>
          </a:p>
          <a:p>
            <a:r>
              <a:rPr lang="it-IT" dirty="0"/>
              <a:t>Il sito non è assolutamente usabile.</a:t>
            </a:r>
          </a:p>
          <a:p>
            <a:r>
              <a:rPr lang="it-IT" dirty="0"/>
              <a:t>Ogni compito che potrebbe essere eseguito in quel sito risulta essere difficile da compiere.</a:t>
            </a:r>
          </a:p>
          <a:p>
            <a:r>
              <a:rPr lang="it-IT" dirty="0"/>
              <a:t>Altro aspetto molto grave è che il sito non rispetta assolutamente la legge Stanca, i diversamente abili sono stati dimenticati.</a:t>
            </a:r>
          </a:p>
          <a:p>
            <a:r>
              <a:rPr lang="it-IT" dirty="0"/>
              <a:t>Quindi, il sito oltre a non essere usabile non è neanche accessibile.</a:t>
            </a:r>
          </a:p>
          <a:p>
            <a:r>
              <a:rPr lang="it-IT" dirty="0"/>
              <a:t>Sito completamente da rifare.</a:t>
            </a:r>
          </a:p>
        </p:txBody>
      </p:sp>
    </p:spTree>
    <p:extLst>
      <p:ext uri="{BB962C8B-B14F-4D97-AF65-F5344CB8AC3E}">
        <p14:creationId xmlns:p14="http://schemas.microsoft.com/office/powerpoint/2010/main" val="3770631702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3425F-3989-434F-A102-94D7CFA4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siamo</a:t>
            </a:r>
          </a:p>
        </p:txBody>
      </p:sp>
    </p:spTree>
    <p:extLst>
      <p:ext uri="{BB962C8B-B14F-4D97-AF65-F5344CB8AC3E}">
        <p14:creationId xmlns:p14="http://schemas.microsoft.com/office/powerpoint/2010/main" val="4193810557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DF261-053E-4D28-A1AC-BD940F46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Team FSC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7C1323F-B1F4-4B27-90FF-D0AF886CD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B1A487-697F-4FC7-AE53-13317E41CEB6}"/>
              </a:ext>
            </a:extLst>
          </p:cNvPr>
          <p:cNvSpPr/>
          <p:nvPr/>
        </p:nvSpPr>
        <p:spPr>
          <a:xfrm>
            <a:off x="395206" y="2565022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0AADCC1-6F31-4C2F-81A6-C1E9BBEC26DA}"/>
              </a:ext>
            </a:extLst>
          </p:cNvPr>
          <p:cNvSpPr/>
          <p:nvPr/>
        </p:nvSpPr>
        <p:spPr>
          <a:xfrm>
            <a:off x="3801750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611749A0-C3F3-494B-9881-71BECE529B00}"/>
              </a:ext>
            </a:extLst>
          </p:cNvPr>
          <p:cNvSpPr/>
          <p:nvPr/>
        </p:nvSpPr>
        <p:spPr>
          <a:xfrm>
            <a:off x="395205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Alessandro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Annese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9BF5F6C-E3C5-415E-AC31-0B68F5B90E9A}"/>
              </a:ext>
            </a:extLst>
          </p:cNvPr>
          <p:cNvSpPr/>
          <p:nvPr/>
        </p:nvSpPr>
        <p:spPr>
          <a:xfrm>
            <a:off x="5505023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E97C24A-5B1F-489E-91CB-DCCAEC3F7237}"/>
              </a:ext>
            </a:extLst>
          </p:cNvPr>
          <p:cNvSpPr/>
          <p:nvPr/>
        </p:nvSpPr>
        <p:spPr>
          <a:xfrm>
            <a:off x="2098478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BC38233-871C-4E2B-ABB3-5904CAE8202C}"/>
              </a:ext>
            </a:extLst>
          </p:cNvPr>
          <p:cNvSpPr/>
          <p:nvPr/>
        </p:nvSpPr>
        <p:spPr>
          <a:xfrm>
            <a:off x="7192736" y="2565028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5FC15C3E-CA8A-4F45-B884-A9C064F2B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6" y="2700316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2D2EFAD8-F5C4-450D-A6B9-41F3DD467B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03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629D4347-0DC0-41E6-8CBB-DC3655DC1D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31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359FD9F9-5743-486D-9407-29310A461B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674" y="2703370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776F6FD2-C513-48D0-A602-4DDEA649C2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89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2" name="Rectangle 28">
            <a:extLst>
              <a:ext uri="{FF2B5EF4-FFF2-40B4-BE49-F238E27FC236}">
                <a16:creationId xmlns:a16="http://schemas.microsoft.com/office/drawing/2014/main" id="{5FCC59EF-09D0-4247-A3EB-891920091530}"/>
              </a:ext>
            </a:extLst>
          </p:cNvPr>
          <p:cNvSpPr/>
          <p:nvPr/>
        </p:nvSpPr>
        <p:spPr>
          <a:xfrm>
            <a:off x="2098478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Davide</a:t>
            </a:r>
          </a:p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De Salvo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4BFB4411-2777-400C-850D-12E12A670B0E}"/>
              </a:ext>
            </a:extLst>
          </p:cNvPr>
          <p:cNvSpPr/>
          <p:nvPr/>
        </p:nvSpPr>
        <p:spPr>
          <a:xfrm>
            <a:off x="3801750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Andrea</a:t>
            </a:r>
          </a:p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Esposito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2DF076A8-C0D5-4665-A57C-73F7C675EB7A}"/>
              </a:ext>
            </a:extLst>
          </p:cNvPr>
          <p:cNvSpPr/>
          <p:nvPr/>
        </p:nvSpPr>
        <p:spPr>
          <a:xfrm>
            <a:off x="5497243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Graziano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Montanaro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B1E7A6F8-E339-4961-81CF-141AFB8FAD5F}"/>
              </a:ext>
            </a:extLst>
          </p:cNvPr>
          <p:cNvSpPr/>
          <p:nvPr/>
        </p:nvSpPr>
        <p:spPr>
          <a:xfrm>
            <a:off x="7192736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Regina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Zaccaria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A49404CA-4F97-4F92-9869-50C38FE6B41A}"/>
              </a:ext>
            </a:extLst>
          </p:cNvPr>
          <p:cNvSpPr/>
          <p:nvPr/>
        </p:nvSpPr>
        <p:spPr>
          <a:xfrm>
            <a:off x="3809912" y="4653651"/>
            <a:ext cx="1540500" cy="29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i="1" dirty="0">
                <a:latin typeface="Raleway" panose="020B0503030101060003" pitchFamily="34" charset="0"/>
                <a:ea typeface="Roboto Light" charset="0"/>
                <a:cs typeface="Roboto Light" charset="0"/>
              </a:rPr>
              <a:t>Project Manager</a:t>
            </a:r>
            <a:endParaRPr lang="en-US" sz="1050" i="1" dirty="0">
              <a:latin typeface="Raleway" panose="020B05030301010600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8985C6-0553-4744-9E85-7A3A8EE608AA}"/>
              </a:ext>
            </a:extLst>
          </p:cNvPr>
          <p:cNvSpPr txBox="1"/>
          <p:nvPr/>
        </p:nvSpPr>
        <p:spPr>
          <a:xfrm>
            <a:off x="3209614" y="6197600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bg1">
                    <a:lumMod val="65000"/>
                  </a:schemeClr>
                </a:solidFill>
              </a:rPr>
              <a:t>— Per </a:t>
            </a:r>
            <a:r>
              <a:rPr lang="it-IT" i="1" dirty="0" err="1">
                <a:solidFill>
                  <a:schemeClr val="bg1">
                    <a:lumMod val="65000"/>
                  </a:schemeClr>
                </a:solidFill>
              </a:rPr>
              <a:t>aspera</a:t>
            </a:r>
            <a:r>
              <a:rPr lang="it-IT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i="1">
                <a:solidFill>
                  <a:schemeClr val="bg1">
                    <a:lumMod val="65000"/>
                  </a:schemeClr>
                </a:solidFill>
              </a:rPr>
              <a:t>a laude</a:t>
            </a:r>
            <a:r>
              <a:rPr lang="it-IT" i="1" dirty="0">
                <a:solidFill>
                  <a:schemeClr val="bg1">
                    <a:lumMod val="65000"/>
                  </a:schemeClr>
                </a:solidFill>
              </a:rPr>
              <a:t>! —</a:t>
            </a:r>
          </a:p>
        </p:txBody>
      </p:sp>
    </p:spTree>
    <p:extLst>
      <p:ext uri="{BB962C8B-B14F-4D97-AF65-F5344CB8AC3E}">
        <p14:creationId xmlns:p14="http://schemas.microsoft.com/office/powerpoint/2010/main" val="284388352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37C8A7-70B1-4A40-97C5-C06BF405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Preparazione al test di usabilità</a:t>
            </a:r>
          </a:p>
        </p:txBody>
      </p:sp>
    </p:spTree>
    <p:extLst>
      <p:ext uri="{BB962C8B-B14F-4D97-AF65-F5344CB8AC3E}">
        <p14:creationId xmlns:p14="http://schemas.microsoft.com/office/powerpoint/2010/main" val="171221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7058D3A-8CAE-4E74-B8A4-E26E2A9B4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2" y="583585"/>
            <a:ext cx="8386916" cy="56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6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4EBCA1C-86CB-431C-874B-99DC940A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si è valutato?</a:t>
            </a: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09961" y="637461"/>
            <a:ext cx="8423275" cy="431800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Sito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Comune</a:t>
            </a:r>
            <a:r>
              <a:rPr lang="en-US" dirty="0">
                <a:solidFill>
                  <a:schemeClr val="bg1"/>
                </a:solidFill>
              </a:rPr>
              <a:t> di Taranto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2A35265-4826-412E-B19E-FB4066B74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r="1398" b="10956"/>
          <a:stretch/>
        </p:blipFill>
        <p:spPr>
          <a:xfrm>
            <a:off x="221470" y="2321673"/>
            <a:ext cx="5441911" cy="277515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50DB019-D0E9-4413-9E88-617FE105BC23}"/>
              </a:ext>
            </a:extLst>
          </p:cNvPr>
          <p:cNvSpPr txBox="1"/>
          <p:nvPr/>
        </p:nvSpPr>
        <p:spPr>
          <a:xfrm>
            <a:off x="5810865" y="2231923"/>
            <a:ext cx="2792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Abbiamo deciso di valutare il sito del nostro Comune.</a:t>
            </a:r>
          </a:p>
          <a:p>
            <a:r>
              <a:rPr lang="it-IT" dirty="0"/>
              <a:t>Nell’usarlo molto spesso, ci siamo accorti che è molto difficile da usare.</a:t>
            </a:r>
          </a:p>
          <a:p>
            <a:r>
              <a:rPr lang="it-IT" dirty="0"/>
              <a:t>A decidere di scegliere di valutare il sito del Comune è stata proprio la curiosità di sapere precisamente quanto questo sito non è usabile, nella speranza che prima o poi verrà sistemato.</a:t>
            </a:r>
          </a:p>
        </p:txBody>
      </p:sp>
    </p:spTree>
    <p:extLst>
      <p:ext uri="{BB962C8B-B14F-4D97-AF65-F5344CB8AC3E}">
        <p14:creationId xmlns:p14="http://schemas.microsoft.com/office/powerpoint/2010/main" val="342889026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68995"/>
            <a:ext cx="4456534" cy="520010"/>
          </a:xfrm>
        </p:spPr>
        <p:txBody>
          <a:bodyPr/>
          <a:lstStyle/>
          <a:p>
            <a:r>
              <a:rPr lang="it-IT" dirty="0"/>
              <a:t>Tester</a:t>
            </a:r>
          </a:p>
        </p:txBody>
      </p:sp>
    </p:spTree>
    <p:extLst>
      <p:ext uri="{BB962C8B-B14F-4D97-AF65-F5344CB8AC3E}">
        <p14:creationId xmlns:p14="http://schemas.microsoft.com/office/powerpoint/2010/main" val="192636871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09961" y="637461"/>
            <a:ext cx="8423275" cy="431800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Categorie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utente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E4193DD2-906A-4294-882A-181DCEAFB2F2}"/>
              </a:ext>
            </a:extLst>
          </p:cNvPr>
          <p:cNvSpPr/>
          <p:nvPr/>
        </p:nvSpPr>
        <p:spPr>
          <a:xfrm>
            <a:off x="352867" y="2232669"/>
            <a:ext cx="2684171" cy="3505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5563749C-C7BB-442F-B7A1-8239E2E446AA}"/>
              </a:ext>
            </a:extLst>
          </p:cNvPr>
          <p:cNvSpPr/>
          <p:nvPr/>
        </p:nvSpPr>
        <p:spPr>
          <a:xfrm>
            <a:off x="3200966" y="2224812"/>
            <a:ext cx="2684171" cy="35136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C63E6561-EF14-4DC9-B79B-6CA9E7DC1019}"/>
              </a:ext>
            </a:extLst>
          </p:cNvPr>
          <p:cNvSpPr/>
          <p:nvPr/>
        </p:nvSpPr>
        <p:spPr>
          <a:xfrm>
            <a:off x="6049065" y="2232669"/>
            <a:ext cx="2684171" cy="3505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2BBA7FE3-C43E-4B3F-A3C9-4CBDBB8D7E6E}"/>
              </a:ext>
            </a:extLst>
          </p:cNvPr>
          <p:cNvSpPr/>
          <p:nvPr/>
        </p:nvSpPr>
        <p:spPr>
          <a:xfrm>
            <a:off x="1360913" y="5426665"/>
            <a:ext cx="656915" cy="65691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337848A7-907B-43E1-A5FC-3C946A1982B9}"/>
              </a:ext>
            </a:extLst>
          </p:cNvPr>
          <p:cNvSpPr/>
          <p:nvPr/>
        </p:nvSpPr>
        <p:spPr>
          <a:xfrm>
            <a:off x="4210320" y="5426665"/>
            <a:ext cx="656915" cy="6569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24">
            <a:extLst>
              <a:ext uri="{FF2B5EF4-FFF2-40B4-BE49-F238E27FC236}">
                <a16:creationId xmlns:a16="http://schemas.microsoft.com/office/drawing/2014/main" id="{D4038A16-04B7-4AA9-9847-639C73DA33B6}"/>
              </a:ext>
            </a:extLst>
          </p:cNvPr>
          <p:cNvSpPr/>
          <p:nvPr/>
        </p:nvSpPr>
        <p:spPr>
          <a:xfrm>
            <a:off x="7058419" y="5426665"/>
            <a:ext cx="656915" cy="65691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AD6D5B43-B32E-4C01-80C2-4EF028DD70B5}"/>
              </a:ext>
            </a:extLst>
          </p:cNvPr>
          <p:cNvSpPr/>
          <p:nvPr/>
        </p:nvSpPr>
        <p:spPr>
          <a:xfrm>
            <a:off x="603297" y="2903490"/>
            <a:ext cx="23076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Questa categoria di utenti è costituita da persone che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fanno un uso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quotidiano e intensivo di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Internet.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Non hanno difficoltà ad utilizzare un computer. Potrebbero utilizzare il sito del Comune di Taranto per effettuare tutte le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operazioni legare agli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uffici comunali.</a:t>
            </a: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3112261F-09A3-4A79-A7BC-4C22424B9260}"/>
              </a:ext>
            </a:extLst>
          </p:cNvPr>
          <p:cNvSpPr/>
          <p:nvPr/>
        </p:nvSpPr>
        <p:spPr>
          <a:xfrm>
            <a:off x="548018" y="2380326"/>
            <a:ext cx="2307656" cy="44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Utenti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giovani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2E68D05C-0310-4C6B-8B27-E02EFB5EA7C9}"/>
              </a:ext>
            </a:extLst>
          </p:cNvPr>
          <p:cNvSpPr/>
          <p:nvPr/>
        </p:nvSpPr>
        <p:spPr>
          <a:xfrm>
            <a:off x="3452786" y="2901124"/>
            <a:ext cx="2307656" cy="2811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Questa categoria di utenti è costituita da persone che   fanno un uso quotidiano di internet ma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non ne sfruttano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pienamente i servizi.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Non hanno difficoltà ad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utilizzare un computer.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Potrebbero utilizzare il sito del Comune di Taranto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per recuperare notizie ed effettuare pagamenti.</a:t>
            </a:r>
          </a:p>
          <a:p>
            <a:pPr algn="ctr">
              <a:lnSpc>
                <a:spcPct val="120000"/>
              </a:lnSpc>
            </a:pPr>
            <a:endParaRPr lang="en-US" sz="135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E0445689-04EC-4732-92CC-1B30DAA6FAE5}"/>
              </a:ext>
            </a:extLst>
          </p:cNvPr>
          <p:cNvSpPr/>
          <p:nvPr/>
        </p:nvSpPr>
        <p:spPr>
          <a:xfrm>
            <a:off x="3389223" y="2380325"/>
            <a:ext cx="2307656" cy="44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Utenti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maturi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 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F83BD5BF-05E3-4CC4-AA69-B3FD1F27509E}"/>
              </a:ext>
            </a:extLst>
          </p:cNvPr>
          <p:cNvSpPr/>
          <p:nvPr/>
        </p:nvSpPr>
        <p:spPr>
          <a:xfrm>
            <a:off x="6233047" y="2903490"/>
            <a:ext cx="23076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Questa categoria di utenti è costituita da persone che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fanno un utilizzo ridotto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della tecnologia. Potrebbero avere difficoltà nell'utilizzo di un computer.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Tuttavia potrebbero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avere la necessità di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utilizzare il sito del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Comune per recuperare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notizie o informazioni di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varia natura.</a:t>
            </a: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5CCB7315-75C7-4771-91D8-6EF44A074DCD}"/>
              </a:ext>
            </a:extLst>
          </p:cNvPr>
          <p:cNvSpPr/>
          <p:nvPr/>
        </p:nvSpPr>
        <p:spPr>
          <a:xfrm>
            <a:off x="6237322" y="2417651"/>
            <a:ext cx="2307656" cy="44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Utenti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anziani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39" name="Elemento grafico 38" descr="Bebè che gattona">
            <a:extLst>
              <a:ext uri="{FF2B5EF4-FFF2-40B4-BE49-F238E27FC236}">
                <a16:creationId xmlns:a16="http://schemas.microsoft.com/office/drawing/2014/main" id="{D152FF00-F7BC-4A76-89F6-8E4FB7D9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8452" y="5514531"/>
            <a:ext cx="446787" cy="438542"/>
          </a:xfrm>
          <a:prstGeom prst="rect">
            <a:avLst/>
          </a:prstGeom>
        </p:spPr>
      </p:pic>
      <p:pic>
        <p:nvPicPr>
          <p:cNvPr id="40" name="Elemento grafico 39" descr="Camminare">
            <a:extLst>
              <a:ext uri="{FF2B5EF4-FFF2-40B4-BE49-F238E27FC236}">
                <a16:creationId xmlns:a16="http://schemas.microsoft.com/office/drawing/2014/main" id="{24A2A281-A573-416C-BD4C-A68201053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8597" y="5554843"/>
            <a:ext cx="460360" cy="391802"/>
          </a:xfrm>
          <a:prstGeom prst="rect">
            <a:avLst/>
          </a:prstGeom>
        </p:spPr>
      </p:pic>
      <p:pic>
        <p:nvPicPr>
          <p:cNvPr id="42" name="Elemento grafico 41" descr="Uomo con bastone">
            <a:extLst>
              <a:ext uri="{FF2B5EF4-FFF2-40B4-BE49-F238E27FC236}">
                <a16:creationId xmlns:a16="http://schemas.microsoft.com/office/drawing/2014/main" id="{766B7837-C14A-4966-9999-9F70609A9F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9570" y="5504757"/>
            <a:ext cx="525978" cy="46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27" y="3046641"/>
            <a:ext cx="4788924" cy="520010"/>
          </a:xfrm>
        </p:spPr>
        <p:txBody>
          <a:bodyPr/>
          <a:lstStyle/>
          <a:p>
            <a:r>
              <a:rPr lang="it-IT" dirty="0"/>
              <a:t>Risultati tasso di successo</a:t>
            </a:r>
          </a:p>
        </p:txBody>
      </p:sp>
    </p:spTree>
    <p:extLst>
      <p:ext uri="{BB962C8B-B14F-4D97-AF65-F5344CB8AC3E}">
        <p14:creationId xmlns:p14="http://schemas.microsoft.com/office/powerpoint/2010/main" val="277918027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20725" y="573088"/>
            <a:ext cx="8423275" cy="431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Tasso di </a:t>
            </a:r>
            <a:r>
              <a:rPr lang="en-US" dirty="0" err="1">
                <a:solidFill>
                  <a:schemeClr val="bg1"/>
                </a:solidFill>
              </a:rPr>
              <a:t>successo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CAB1949-BE4D-4627-8161-C7D6AC44C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45" t="28829" r="29785" b="25675"/>
          <a:stretch/>
        </p:blipFill>
        <p:spPr>
          <a:xfrm>
            <a:off x="514246" y="1843771"/>
            <a:ext cx="7764515" cy="482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9717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Personalizzato 1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33333"/>
      </a:accent1>
      <a:accent2>
        <a:srgbClr val="333333"/>
      </a:accent2>
      <a:accent3>
        <a:srgbClr val="333333"/>
      </a:accent3>
      <a:accent4>
        <a:srgbClr val="333333"/>
      </a:accent4>
      <a:accent5>
        <a:srgbClr val="333333"/>
      </a:accent5>
      <a:accent6>
        <a:srgbClr val="E55100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lank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44712</TotalTime>
  <Words>385</Words>
  <Application>Microsoft Office PowerPoint</Application>
  <PresentationFormat>Presentazione su schermo (4:3)</PresentationFormat>
  <Paragraphs>69</Paragraphs>
  <Slides>17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17</vt:i4>
      </vt:variant>
    </vt:vector>
  </HeadingPairs>
  <TitlesOfParts>
    <vt:vector size="29" baseType="lpstr">
      <vt:lpstr>Arial</vt:lpstr>
      <vt:lpstr>Calibri</vt:lpstr>
      <vt:lpstr>Calibri Light</vt:lpstr>
      <vt:lpstr>Montserrat</vt:lpstr>
      <vt:lpstr>Noto Sans</vt:lpstr>
      <vt:lpstr>Raleway</vt:lpstr>
      <vt:lpstr>Roboto Light</vt:lpstr>
      <vt:lpstr>Roboto Medium</vt:lpstr>
      <vt:lpstr>Blank</vt:lpstr>
      <vt:lpstr>Basic with Circle</vt:lpstr>
      <vt:lpstr>Headerline</vt:lpstr>
      <vt:lpstr>1_Blank</vt:lpstr>
      <vt:lpstr>Presentazione progetto di Interazione Uomo-Macchina</vt:lpstr>
      <vt:lpstr>Preparazione al test di usabilità</vt:lpstr>
      <vt:lpstr>Presentazione standard di PowerPoint</vt:lpstr>
      <vt:lpstr>Cosa si è valutato?</vt:lpstr>
      <vt:lpstr>Sito del Comune di Taranto</vt:lpstr>
      <vt:lpstr>Tester</vt:lpstr>
      <vt:lpstr>Categorie di utente</vt:lpstr>
      <vt:lpstr>Risultati tasso di successo</vt:lpstr>
      <vt:lpstr>Tasso di successo</vt:lpstr>
      <vt:lpstr>Risultati NPS</vt:lpstr>
      <vt:lpstr>Presentazione standard di PowerPoint</vt:lpstr>
      <vt:lpstr>NPS (Net Promoter Score)</vt:lpstr>
      <vt:lpstr>Risultati SUS</vt:lpstr>
      <vt:lpstr>SUS (System Usability Scale) </vt:lpstr>
      <vt:lpstr>Considerazioni finali </vt:lpstr>
      <vt:lpstr>Chi siamo</vt:lpstr>
      <vt:lpstr>Il Team FSC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Davide De Salvo</cp:lastModifiedBy>
  <cp:revision>633</cp:revision>
  <dcterms:created xsi:type="dcterms:W3CDTF">2015-05-30T00:46:15Z</dcterms:created>
  <dcterms:modified xsi:type="dcterms:W3CDTF">2020-01-13T00:15:54Z</dcterms:modified>
</cp:coreProperties>
</file>