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8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32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8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84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1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9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66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3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1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70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4B35-ED0B-4697-B232-A3157F1D7851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70F2-430E-4619-BA3F-6CF964BA800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1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Proyecto final SAD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7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Situacion problematica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2147285"/>
          </a:xfrm>
        </p:spPr>
        <p:txBody>
          <a:bodyPr/>
          <a:lstStyle/>
          <a:p>
            <a:r>
              <a:rPr lang="de-DE" dirty="0" smtClean="0"/>
              <a:t>Ineficiencia en la asignacion de citas</a:t>
            </a:r>
          </a:p>
          <a:p>
            <a:endParaRPr lang="de-DE" dirty="0"/>
          </a:p>
          <a:p>
            <a:r>
              <a:rPr lang="de-DE" dirty="0" smtClean="0"/>
              <a:t>Errores en la asignacion de citas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Resultado de imagen para `probl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12183"/>
            <a:ext cx="2770680" cy="27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Modelo 1 – Asignacion por prioridad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Tiene en cuenta: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Disponibilidad en el calendario y en las salas disponibles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Prioridad de a cita, Alta, Media o baja</a:t>
            </a:r>
            <a:endParaRPr lang="de-DE" dirty="0"/>
          </a:p>
        </p:txBody>
      </p:sp>
      <p:pic>
        <p:nvPicPr>
          <p:cNvPr id="2050" name="Picture 2" descr="Resultado de imagen para priorid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14" y="3678728"/>
            <a:ext cx="3486696" cy="249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3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Modelo 2 – Asignacion por tardanza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Tiene en cuenta: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Tienen prioridad las citas con mayor numero de dias de retraso</a:t>
            </a:r>
          </a:p>
        </p:txBody>
      </p:sp>
      <p:pic>
        <p:nvPicPr>
          <p:cNvPr id="3074" name="Picture 2" descr="Resultado de imagen para tardan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44" y="4001294"/>
            <a:ext cx="2704334" cy="18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Modelo 3 (Propio)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Concepto matematico:</a:t>
            </a:r>
          </a:p>
          <a:p>
            <a:endParaRPr lang="de-DE" dirty="0"/>
          </a:p>
          <a:p>
            <a:r>
              <a:rPr lang="de-DE" dirty="0" smtClean="0"/>
              <a:t>Prioridad * costo/duracion</a:t>
            </a:r>
          </a:p>
          <a:p>
            <a:endParaRPr lang="de-DE" dirty="0"/>
          </a:p>
          <a:p>
            <a:r>
              <a:rPr lang="de-DE" dirty="0" smtClean="0"/>
              <a:t>De esta manera se tiene en cuenta el costo por unidad de tiempo intervenido.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9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Medidas de desempeño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I. Indicador de calidad de servicio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II. Indicador de dinero perdido</a:t>
            </a:r>
            <a:endParaRPr lang="de-D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40" y="2497136"/>
            <a:ext cx="5641735" cy="1049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48" y="4748108"/>
            <a:ext cx="3915104" cy="15637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162" y="2497136"/>
            <a:ext cx="3524250" cy="1323975"/>
          </a:xfrm>
          <a:prstGeom prst="rect">
            <a:avLst/>
          </a:prstGeom>
        </p:spPr>
      </p:pic>
      <p:pic>
        <p:nvPicPr>
          <p:cNvPr id="4098" name="Picture 2" descr="Resultado de imagen para desempeñ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917" y="484384"/>
            <a:ext cx="2753411" cy="154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109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final SAD</vt:lpstr>
      <vt:lpstr>Situacion problematica</vt:lpstr>
      <vt:lpstr>Modelo 1 – Asignacion por prioridad</vt:lpstr>
      <vt:lpstr>Modelo 2 – Asignacion por tardanza</vt:lpstr>
      <vt:lpstr>Modelo 3 (Propio)</vt:lpstr>
      <vt:lpstr>Medidas de desempeño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SAD</dc:title>
  <dc:creator>Juan Esteban Giraldo Noack</dc:creator>
  <cp:lastModifiedBy>Juan Esteban Giraldo Noack</cp:lastModifiedBy>
  <cp:revision>4</cp:revision>
  <dcterms:created xsi:type="dcterms:W3CDTF">2017-05-24T15:02:56Z</dcterms:created>
  <dcterms:modified xsi:type="dcterms:W3CDTF">2017-05-24T16:24:29Z</dcterms:modified>
</cp:coreProperties>
</file>