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ink/ink1.xml" ContentType="application/inkml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3648" r:id="rId4"/>
  </p:sldMasterIdLst>
  <p:sldIdLst>
    <p:sldId id="256" r:id="rId5"/>
    <p:sldId id="261" r:id="rId6"/>
    <p:sldId id="425" r:id="rId7"/>
    <p:sldId id="398" r:id="rId8"/>
    <p:sldId id="428" r:id="rId9"/>
    <p:sldId id="523" r:id="rId10"/>
    <p:sldId id="479" r:id="rId11"/>
    <p:sldId id="480" r:id="rId12"/>
    <p:sldId id="481" r:id="rId13"/>
    <p:sldId id="426" r:id="rId14"/>
    <p:sldId id="427" r:id="rId15"/>
    <p:sldId id="525" r:id="rId16"/>
    <p:sldId id="526" r:id="rId17"/>
    <p:sldId id="527" r:id="rId18"/>
    <p:sldId id="528" r:id="rId19"/>
    <p:sldId id="529" r:id="rId20"/>
    <p:sldId id="524" r:id="rId21"/>
    <p:sldId id="478" r:id="rId22"/>
    <p:sldId id="482" r:id="rId23"/>
    <p:sldId id="483" r:id="rId24"/>
    <p:sldId id="435" r:id="rId25"/>
    <p:sldId id="484" r:id="rId26"/>
    <p:sldId id="485" r:id="rId27"/>
    <p:sldId id="486" r:id="rId28"/>
    <p:sldId id="488" r:id="rId29"/>
    <p:sldId id="489" r:id="rId30"/>
    <p:sldId id="531" r:id="rId31"/>
    <p:sldId id="532" r:id="rId32"/>
    <p:sldId id="533" r:id="rId33"/>
    <p:sldId id="534" r:id="rId34"/>
    <p:sldId id="535" r:id="rId35"/>
    <p:sldId id="536" r:id="rId36"/>
    <p:sldId id="537" r:id="rId37"/>
    <p:sldId id="538" r:id="rId38"/>
    <p:sldId id="539" r:id="rId39"/>
    <p:sldId id="540" r:id="rId40"/>
    <p:sldId id="530" r:id="rId41"/>
    <p:sldId id="541" r:id="rId42"/>
    <p:sldId id="543" r:id="rId43"/>
    <p:sldId id="544" r:id="rId44"/>
    <p:sldId id="545" r:id="rId45"/>
    <p:sldId id="546" r:id="rId46"/>
    <p:sldId id="542" r:id="rId47"/>
    <p:sldId id="547" r:id="rId48"/>
    <p:sldId id="548" r:id="rId49"/>
    <p:sldId id="436" r:id="rId50"/>
    <p:sldId id="438" r:id="rId51"/>
    <p:sldId id="490" r:id="rId52"/>
    <p:sldId id="491" r:id="rId53"/>
    <p:sldId id="492" r:id="rId54"/>
    <p:sldId id="493" r:id="rId55"/>
    <p:sldId id="494" r:id="rId56"/>
    <p:sldId id="495" r:id="rId57"/>
    <p:sldId id="496" r:id="rId58"/>
    <p:sldId id="497" r:id="rId59"/>
    <p:sldId id="498" r:id="rId60"/>
    <p:sldId id="499" r:id="rId61"/>
    <p:sldId id="500" r:id="rId62"/>
    <p:sldId id="501" r:id="rId63"/>
    <p:sldId id="502" r:id="rId64"/>
    <p:sldId id="520" r:id="rId65"/>
    <p:sldId id="503" r:id="rId66"/>
    <p:sldId id="504" r:id="rId67"/>
    <p:sldId id="521" r:id="rId68"/>
    <p:sldId id="505" r:id="rId69"/>
    <p:sldId id="506" r:id="rId70"/>
    <p:sldId id="507" r:id="rId71"/>
    <p:sldId id="508" r:id="rId72"/>
    <p:sldId id="439" r:id="rId73"/>
    <p:sldId id="509" r:id="rId74"/>
    <p:sldId id="510" r:id="rId75"/>
    <p:sldId id="522" r:id="rId76"/>
    <p:sldId id="512" r:id="rId77"/>
    <p:sldId id="444" r:id="rId78"/>
    <p:sldId id="440" r:id="rId79"/>
    <p:sldId id="513" r:id="rId80"/>
    <p:sldId id="447" r:id="rId81"/>
    <p:sldId id="448" r:id="rId82"/>
    <p:sldId id="514" r:id="rId83"/>
    <p:sldId id="516" r:id="rId84"/>
    <p:sldId id="517" r:id="rId85"/>
    <p:sldId id="515" r:id="rId8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vard, Louis" initials="SL" lastIdx="1" clrIdx="0">
    <p:extLst>
      <p:ext uri="{19B8F6BF-5375-455C-9EA6-DF929625EA0E}">
        <p15:presenceInfo xmlns:p15="http://schemas.microsoft.com/office/powerpoint/2012/main" userId="Savard, Lou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E2"/>
    <a:srgbClr val="0070C0"/>
    <a:srgbClr val="FFFFFF"/>
    <a:srgbClr val="1B3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C6080-BA5C-4382-B585-321D40B02425}" v="108" dt="2021-03-12T21:29:24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6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342" y="108"/>
      </p:cViewPr>
      <p:guideLst>
        <p:guide orient="horz" pos="20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vard, Louis" userId="067cba2d-e3a0-4a51-a127-0f899cdb9097" providerId="ADAL" clId="{B2EC6080-BA5C-4382-B585-321D40B02425}"/>
    <pc:docChg chg="undo custSel addSld delSld modSld sldOrd">
      <pc:chgData name="Savard, Louis" userId="067cba2d-e3a0-4a51-a127-0f899cdb9097" providerId="ADAL" clId="{B2EC6080-BA5C-4382-B585-321D40B02425}" dt="2021-03-18T14:22:55.791" v="2712" actId="9405"/>
      <pc:docMkLst>
        <pc:docMk/>
      </pc:docMkLst>
      <pc:sldChg chg="modSp mod">
        <pc:chgData name="Savard, Louis" userId="067cba2d-e3a0-4a51-a127-0f899cdb9097" providerId="ADAL" clId="{B2EC6080-BA5C-4382-B585-321D40B02425}" dt="2021-03-12T13:43:58.740" v="7" actId="20577"/>
        <pc:sldMkLst>
          <pc:docMk/>
          <pc:sldMk cId="1516200619" sldId="256"/>
        </pc:sldMkLst>
        <pc:spChg chg="mod">
          <ac:chgData name="Savard, Louis" userId="067cba2d-e3a0-4a51-a127-0f899cdb9097" providerId="ADAL" clId="{B2EC6080-BA5C-4382-B585-321D40B02425}" dt="2021-03-12T13:43:58.740" v="7" actId="20577"/>
          <ac:spMkLst>
            <pc:docMk/>
            <pc:sldMk cId="1516200619" sldId="256"/>
            <ac:spMk id="3" creationId="{051AE9C0-9154-4FBE-AE25-F2BC18B272ED}"/>
          </ac:spMkLst>
        </pc:spChg>
      </pc:sldChg>
      <pc:sldChg chg="addSp delSp modSp mod">
        <pc:chgData name="Savard, Louis" userId="067cba2d-e3a0-4a51-a127-0f899cdb9097" providerId="ADAL" clId="{B2EC6080-BA5C-4382-B585-321D40B02425}" dt="2021-03-12T20:44:41.651" v="2074"/>
        <pc:sldMkLst>
          <pc:docMk/>
          <pc:sldMk cId="1596633375" sldId="261"/>
        </pc:sldMkLst>
        <pc:spChg chg="mod">
          <ac:chgData name="Savard, Louis" userId="067cba2d-e3a0-4a51-a127-0f899cdb9097" providerId="ADAL" clId="{B2EC6080-BA5C-4382-B585-321D40B02425}" dt="2021-03-12T13:44:05.348" v="15" actId="20577"/>
          <ac:spMkLst>
            <pc:docMk/>
            <pc:sldMk cId="1596633375" sldId="261"/>
            <ac:spMk id="2" creationId="{C1B453A4-FD8B-4E39-AAEC-1ACE6D2306A2}"/>
          </ac:spMkLst>
        </pc:spChg>
        <pc:spChg chg="mod">
          <ac:chgData name="Savard, Louis" userId="067cba2d-e3a0-4a51-a127-0f899cdb9097" providerId="ADAL" clId="{B2EC6080-BA5C-4382-B585-321D40B02425}" dt="2021-03-12T16:14:21.084" v="1903" actId="1035"/>
          <ac:spMkLst>
            <pc:docMk/>
            <pc:sldMk cId="1596633375" sldId="261"/>
            <ac:spMk id="10" creationId="{6718E930-71EB-4857-A92C-B51C94D32558}"/>
          </ac:spMkLst>
        </pc:spChg>
        <pc:spChg chg="add mod">
          <ac:chgData name="Savard, Louis" userId="067cba2d-e3a0-4a51-a127-0f899cdb9097" providerId="ADAL" clId="{B2EC6080-BA5C-4382-B585-321D40B02425}" dt="2021-03-12T20:44:24.662" v="2051" actId="571"/>
          <ac:spMkLst>
            <pc:docMk/>
            <pc:sldMk cId="1596633375" sldId="261"/>
            <ac:spMk id="14" creationId="{B0821514-A915-4FDA-972F-4FAC4F9DAAAA}"/>
          </ac:spMkLst>
        </pc:spChg>
        <pc:spChg chg="del">
          <ac:chgData name="Savard, Louis" userId="067cba2d-e3a0-4a51-a127-0f899cdb9097" providerId="ADAL" clId="{B2EC6080-BA5C-4382-B585-321D40B02425}" dt="2021-03-12T16:11:26.110" v="1749" actId="478"/>
          <ac:spMkLst>
            <pc:docMk/>
            <pc:sldMk cId="1596633375" sldId="261"/>
            <ac:spMk id="15" creationId="{7B297CEE-5061-4043-960F-2F34A677DF38}"/>
          </ac:spMkLst>
        </pc:spChg>
        <pc:spChg chg="del">
          <ac:chgData name="Savard, Louis" userId="067cba2d-e3a0-4a51-a127-0f899cdb9097" providerId="ADAL" clId="{B2EC6080-BA5C-4382-B585-321D40B02425}" dt="2021-03-12T16:11:26.110" v="1749" actId="478"/>
          <ac:spMkLst>
            <pc:docMk/>
            <pc:sldMk cId="1596633375" sldId="261"/>
            <ac:spMk id="16" creationId="{A855F5E8-1A5B-446B-B72B-91F98037C355}"/>
          </ac:spMkLst>
        </pc:spChg>
        <pc:spChg chg="del">
          <ac:chgData name="Savard, Louis" userId="067cba2d-e3a0-4a51-a127-0f899cdb9097" providerId="ADAL" clId="{B2EC6080-BA5C-4382-B585-321D40B02425}" dt="2021-03-12T16:11:26.110" v="1749" actId="478"/>
          <ac:spMkLst>
            <pc:docMk/>
            <pc:sldMk cId="1596633375" sldId="261"/>
            <ac:spMk id="17" creationId="{B575560E-9CFE-423F-B285-02FD4AD3A169}"/>
          </ac:spMkLst>
        </pc:spChg>
        <pc:spChg chg="del">
          <ac:chgData name="Savard, Louis" userId="067cba2d-e3a0-4a51-a127-0f899cdb9097" providerId="ADAL" clId="{B2EC6080-BA5C-4382-B585-321D40B02425}" dt="2021-03-12T16:11:26.110" v="1749" actId="478"/>
          <ac:spMkLst>
            <pc:docMk/>
            <pc:sldMk cId="1596633375" sldId="261"/>
            <ac:spMk id="18" creationId="{6A7C33D4-7030-403F-A03C-A63C6CF3F3E2}"/>
          </ac:spMkLst>
        </pc:spChg>
        <pc:spChg chg="del">
          <ac:chgData name="Savard, Louis" userId="067cba2d-e3a0-4a51-a127-0f899cdb9097" providerId="ADAL" clId="{B2EC6080-BA5C-4382-B585-321D40B02425}" dt="2021-03-12T16:11:26.110" v="1749" actId="478"/>
          <ac:spMkLst>
            <pc:docMk/>
            <pc:sldMk cId="1596633375" sldId="261"/>
            <ac:spMk id="19" creationId="{70411A4A-DF83-49B1-9745-B7A24CE7691C}"/>
          </ac:spMkLst>
        </pc:spChg>
        <pc:spChg chg="del">
          <ac:chgData name="Savard, Louis" userId="067cba2d-e3a0-4a51-a127-0f899cdb9097" providerId="ADAL" clId="{B2EC6080-BA5C-4382-B585-321D40B02425}" dt="2021-03-12T16:11:26.110" v="1749" actId="478"/>
          <ac:spMkLst>
            <pc:docMk/>
            <pc:sldMk cId="1596633375" sldId="261"/>
            <ac:spMk id="20" creationId="{329BB527-F613-438F-BAAB-CDF8B61243B9}"/>
          </ac:spMkLst>
        </pc:spChg>
        <pc:spChg chg="del">
          <ac:chgData name="Savard, Louis" userId="067cba2d-e3a0-4a51-a127-0f899cdb9097" providerId="ADAL" clId="{B2EC6080-BA5C-4382-B585-321D40B02425}" dt="2021-03-12T16:11:26.110" v="1749" actId="478"/>
          <ac:spMkLst>
            <pc:docMk/>
            <pc:sldMk cId="1596633375" sldId="261"/>
            <ac:spMk id="21" creationId="{409FB9D9-62BD-4491-A409-D2E43505D075}"/>
          </ac:spMkLst>
        </pc:spChg>
        <pc:spChg chg="del">
          <ac:chgData name="Savard, Louis" userId="067cba2d-e3a0-4a51-a127-0f899cdb9097" providerId="ADAL" clId="{B2EC6080-BA5C-4382-B585-321D40B02425}" dt="2021-03-12T16:11:26.110" v="1749" actId="478"/>
          <ac:spMkLst>
            <pc:docMk/>
            <pc:sldMk cId="1596633375" sldId="261"/>
            <ac:spMk id="22" creationId="{7C9FF22C-7AAE-4A81-8969-83301C2B0BE9}"/>
          </ac:spMkLst>
        </pc:spChg>
        <pc:spChg chg="del">
          <ac:chgData name="Savard, Louis" userId="067cba2d-e3a0-4a51-a127-0f899cdb9097" providerId="ADAL" clId="{B2EC6080-BA5C-4382-B585-321D40B02425}" dt="2021-03-12T16:11:26.110" v="1749" actId="478"/>
          <ac:spMkLst>
            <pc:docMk/>
            <pc:sldMk cId="1596633375" sldId="261"/>
            <ac:spMk id="23" creationId="{C1B7D198-FCB6-47F7-9E31-72D0E928CD77}"/>
          </ac:spMkLst>
        </pc:spChg>
        <pc:spChg chg="del">
          <ac:chgData name="Savard, Louis" userId="067cba2d-e3a0-4a51-a127-0f899cdb9097" providerId="ADAL" clId="{B2EC6080-BA5C-4382-B585-321D40B02425}" dt="2021-03-12T16:11:26.110" v="1749" actId="478"/>
          <ac:spMkLst>
            <pc:docMk/>
            <pc:sldMk cId="1596633375" sldId="261"/>
            <ac:spMk id="24" creationId="{AC69DFF5-134E-46A1-B0CD-04927B450D78}"/>
          </ac:spMkLst>
        </pc:spChg>
        <pc:spChg chg="mod">
          <ac:chgData name="Savard, Louis" userId="067cba2d-e3a0-4a51-a127-0f899cdb9097" providerId="ADAL" clId="{B2EC6080-BA5C-4382-B585-321D40B02425}" dt="2021-03-12T20:44:41.651" v="2074"/>
          <ac:spMkLst>
            <pc:docMk/>
            <pc:sldMk cId="1596633375" sldId="261"/>
            <ac:spMk id="25" creationId="{6100FAB5-B12F-4688-BB28-4D2C804A7748}"/>
          </ac:spMkLst>
        </pc:spChg>
        <pc:spChg chg="add mod">
          <ac:chgData name="Savard, Louis" userId="067cba2d-e3a0-4a51-a127-0f899cdb9097" providerId="ADAL" clId="{B2EC6080-BA5C-4382-B585-321D40B02425}" dt="2021-03-12T16:14:45.886" v="1917"/>
          <ac:spMkLst>
            <pc:docMk/>
            <pc:sldMk cId="1596633375" sldId="261"/>
            <ac:spMk id="26" creationId="{7E77DB34-AB77-462E-AE8B-CC4E8C22ABD6}"/>
          </ac:spMkLst>
        </pc:spChg>
        <pc:spChg chg="add mod">
          <ac:chgData name="Savard, Louis" userId="067cba2d-e3a0-4a51-a127-0f899cdb9097" providerId="ADAL" clId="{B2EC6080-BA5C-4382-B585-321D40B02425}" dt="2021-03-12T16:15:16.402" v="1922"/>
          <ac:spMkLst>
            <pc:docMk/>
            <pc:sldMk cId="1596633375" sldId="261"/>
            <ac:spMk id="27" creationId="{B6745197-1D70-4F0C-A08D-0B533F42A663}"/>
          </ac:spMkLst>
        </pc:spChg>
        <pc:spChg chg="add mod">
          <ac:chgData name="Savard, Louis" userId="067cba2d-e3a0-4a51-a127-0f899cdb9097" providerId="ADAL" clId="{B2EC6080-BA5C-4382-B585-321D40B02425}" dt="2021-03-12T16:15:57.956" v="1958" actId="20577"/>
          <ac:spMkLst>
            <pc:docMk/>
            <pc:sldMk cId="1596633375" sldId="261"/>
            <ac:spMk id="28" creationId="{670D223A-8198-4990-B307-583A684B97D6}"/>
          </ac:spMkLst>
        </pc:spChg>
        <pc:spChg chg="add mod">
          <ac:chgData name="Savard, Louis" userId="067cba2d-e3a0-4a51-a127-0f899cdb9097" providerId="ADAL" clId="{B2EC6080-BA5C-4382-B585-321D40B02425}" dt="2021-03-12T16:16:34.049" v="1981"/>
          <ac:spMkLst>
            <pc:docMk/>
            <pc:sldMk cId="1596633375" sldId="261"/>
            <ac:spMk id="29" creationId="{05E67443-6DCC-4CD4-9B8E-D569C5CCB4E1}"/>
          </ac:spMkLst>
        </pc:spChg>
      </pc:sldChg>
      <pc:sldChg chg="modSp mod">
        <pc:chgData name="Savard, Louis" userId="067cba2d-e3a0-4a51-a127-0f899cdb9097" providerId="ADAL" clId="{B2EC6080-BA5C-4382-B585-321D40B02425}" dt="2021-03-12T13:45:19.392" v="22" actId="113"/>
        <pc:sldMkLst>
          <pc:docMk/>
          <pc:sldMk cId="997866784" sldId="398"/>
        </pc:sldMkLst>
        <pc:spChg chg="mod">
          <ac:chgData name="Savard, Louis" userId="067cba2d-e3a0-4a51-a127-0f899cdb9097" providerId="ADAL" clId="{B2EC6080-BA5C-4382-B585-321D40B02425}" dt="2021-03-12T13:45:19.392" v="22" actId="113"/>
          <ac:spMkLst>
            <pc:docMk/>
            <pc:sldMk cId="997866784" sldId="398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B2EC6080-BA5C-4382-B585-321D40B02425}" dt="2021-03-12T14:28:01.542" v="804" actId="948"/>
        <pc:sldMkLst>
          <pc:docMk/>
          <pc:sldMk cId="2254259908" sldId="426"/>
        </pc:sldMkLst>
        <pc:spChg chg="mod">
          <ac:chgData name="Savard, Louis" userId="067cba2d-e3a0-4a51-a127-0f899cdb9097" providerId="ADAL" clId="{B2EC6080-BA5C-4382-B585-321D40B02425}" dt="2021-03-12T14:28:01.542" v="804" actId="948"/>
          <ac:spMkLst>
            <pc:docMk/>
            <pc:sldMk cId="2254259908" sldId="426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B2EC6080-BA5C-4382-B585-321D40B02425}" dt="2021-03-12T20:44:09.523" v="2050" actId="20577"/>
        <pc:sldMkLst>
          <pc:docMk/>
          <pc:sldMk cId="4270607828" sldId="427"/>
        </pc:sldMkLst>
        <pc:spChg chg="mod">
          <ac:chgData name="Savard, Louis" userId="067cba2d-e3a0-4a51-a127-0f899cdb9097" providerId="ADAL" clId="{B2EC6080-BA5C-4382-B585-321D40B02425}" dt="2021-03-12T20:44:09.523" v="2050" actId="20577"/>
          <ac:spMkLst>
            <pc:docMk/>
            <pc:sldMk cId="4270607828" sldId="427"/>
            <ac:spMk id="2" creationId="{C1B453A4-FD8B-4E39-AAEC-1ACE6D2306A2}"/>
          </ac:spMkLst>
        </pc:spChg>
      </pc:sldChg>
      <pc:sldChg chg="modSp mod ord">
        <pc:chgData name="Savard, Louis" userId="067cba2d-e3a0-4a51-a127-0f899cdb9097" providerId="ADAL" clId="{B2EC6080-BA5C-4382-B585-321D40B02425}" dt="2021-03-12T20:36:26.464" v="1984" actId="108"/>
        <pc:sldMkLst>
          <pc:docMk/>
          <pc:sldMk cId="1460922770" sldId="428"/>
        </pc:sldMkLst>
        <pc:spChg chg="mod">
          <ac:chgData name="Savard, Louis" userId="067cba2d-e3a0-4a51-a127-0f899cdb9097" providerId="ADAL" clId="{B2EC6080-BA5C-4382-B585-321D40B02425}" dt="2021-03-12T13:45:56.692" v="40" actId="5793"/>
          <ac:spMkLst>
            <pc:docMk/>
            <pc:sldMk cId="1460922770" sldId="428"/>
            <ac:spMk id="2" creationId="{62A52EA8-1409-4FF9-B1CB-8CF709005912}"/>
          </ac:spMkLst>
        </pc:spChg>
        <pc:spChg chg="mod">
          <ac:chgData name="Savard, Louis" userId="067cba2d-e3a0-4a51-a127-0f899cdb9097" providerId="ADAL" clId="{B2EC6080-BA5C-4382-B585-321D40B02425}" dt="2021-03-12T20:36:26.464" v="1984" actId="108"/>
          <ac:spMkLst>
            <pc:docMk/>
            <pc:sldMk cId="1460922770" sldId="428"/>
            <ac:spMk id="3" creationId="{69893746-1E47-47EB-9AA7-33D855ED91FE}"/>
          </ac:spMkLst>
        </pc:spChg>
      </pc:sldChg>
      <pc:sldChg chg="del">
        <pc:chgData name="Savard, Louis" userId="067cba2d-e3a0-4a51-a127-0f899cdb9097" providerId="ADAL" clId="{B2EC6080-BA5C-4382-B585-321D40B02425}" dt="2021-03-12T13:44:19.579" v="16" actId="47"/>
        <pc:sldMkLst>
          <pc:docMk/>
          <pc:sldMk cId="4147754074" sldId="429"/>
        </pc:sldMkLst>
      </pc:sldChg>
      <pc:sldChg chg="del">
        <pc:chgData name="Savard, Louis" userId="067cba2d-e3a0-4a51-a127-0f899cdb9097" providerId="ADAL" clId="{B2EC6080-BA5C-4382-B585-321D40B02425}" dt="2021-03-12T13:44:19.579" v="16" actId="47"/>
        <pc:sldMkLst>
          <pc:docMk/>
          <pc:sldMk cId="3944571174" sldId="430"/>
        </pc:sldMkLst>
      </pc:sldChg>
      <pc:sldChg chg="del">
        <pc:chgData name="Savard, Louis" userId="067cba2d-e3a0-4a51-a127-0f899cdb9097" providerId="ADAL" clId="{B2EC6080-BA5C-4382-B585-321D40B02425}" dt="2021-03-12T13:44:19.579" v="16" actId="47"/>
        <pc:sldMkLst>
          <pc:docMk/>
          <pc:sldMk cId="1493594975" sldId="431"/>
        </pc:sldMkLst>
      </pc:sldChg>
      <pc:sldChg chg="del">
        <pc:chgData name="Savard, Louis" userId="067cba2d-e3a0-4a51-a127-0f899cdb9097" providerId="ADAL" clId="{B2EC6080-BA5C-4382-B585-321D40B02425}" dt="2021-03-12T13:44:19.579" v="16" actId="47"/>
        <pc:sldMkLst>
          <pc:docMk/>
          <pc:sldMk cId="124973098" sldId="432"/>
        </pc:sldMkLst>
      </pc:sldChg>
      <pc:sldChg chg="del">
        <pc:chgData name="Savard, Louis" userId="067cba2d-e3a0-4a51-a127-0f899cdb9097" providerId="ADAL" clId="{B2EC6080-BA5C-4382-B585-321D40B02425}" dt="2021-03-12T13:44:19.579" v="16" actId="47"/>
        <pc:sldMkLst>
          <pc:docMk/>
          <pc:sldMk cId="899074767" sldId="433"/>
        </pc:sldMkLst>
      </pc:sldChg>
      <pc:sldChg chg="delSp del mod ord">
        <pc:chgData name="Savard, Louis" userId="067cba2d-e3a0-4a51-a127-0f899cdb9097" providerId="ADAL" clId="{B2EC6080-BA5C-4382-B585-321D40B02425}" dt="2021-03-12T14:09:38.792" v="383" actId="47"/>
        <pc:sldMkLst>
          <pc:docMk/>
          <pc:sldMk cId="3105323650" sldId="434"/>
        </pc:sldMkLst>
        <pc:grpChg chg="del">
          <ac:chgData name="Savard, Louis" userId="067cba2d-e3a0-4a51-a127-0f899cdb9097" providerId="ADAL" clId="{B2EC6080-BA5C-4382-B585-321D40B02425}" dt="2021-03-12T14:09:33.315" v="381" actId="21"/>
          <ac:grpSpMkLst>
            <pc:docMk/>
            <pc:sldMk cId="3105323650" sldId="434"/>
            <ac:grpSpMk id="7" creationId="{FDB9A62E-9B5C-4BC7-8439-F8EDDD07D515}"/>
          </ac:grpSpMkLst>
        </pc:grpChg>
      </pc:sldChg>
      <pc:sldChg chg="modSp mod ord">
        <pc:chgData name="Savard, Louis" userId="067cba2d-e3a0-4a51-a127-0f899cdb9097" providerId="ADAL" clId="{B2EC6080-BA5C-4382-B585-321D40B02425}" dt="2021-03-12T15:07:11.942" v="1013" actId="108"/>
        <pc:sldMkLst>
          <pc:docMk/>
          <pc:sldMk cId="2729911423" sldId="435"/>
        </pc:sldMkLst>
        <pc:spChg chg="mod">
          <ac:chgData name="Savard, Louis" userId="067cba2d-e3a0-4a51-a127-0f899cdb9097" providerId="ADAL" clId="{B2EC6080-BA5C-4382-B585-321D40B02425}" dt="2021-03-12T13:55:56.806" v="191" actId="404"/>
          <ac:spMkLst>
            <pc:docMk/>
            <pc:sldMk cId="2729911423" sldId="435"/>
            <ac:spMk id="2" creationId="{62A52EA8-1409-4FF9-B1CB-8CF709005912}"/>
          </ac:spMkLst>
        </pc:spChg>
        <pc:spChg chg="mod">
          <ac:chgData name="Savard, Louis" userId="067cba2d-e3a0-4a51-a127-0f899cdb9097" providerId="ADAL" clId="{B2EC6080-BA5C-4382-B585-321D40B02425}" dt="2021-03-12T15:07:11.942" v="1013" actId="108"/>
          <ac:spMkLst>
            <pc:docMk/>
            <pc:sldMk cId="2729911423" sldId="435"/>
            <ac:spMk id="3" creationId="{69893746-1E47-47EB-9AA7-33D855ED91FE}"/>
          </ac:spMkLst>
        </pc:spChg>
      </pc:sldChg>
      <pc:sldChg chg="modSp mod">
        <pc:chgData name="Savard, Louis" userId="067cba2d-e3a0-4a51-a127-0f899cdb9097" providerId="ADAL" clId="{B2EC6080-BA5C-4382-B585-321D40B02425}" dt="2021-03-12T13:59:14.298" v="234" actId="20577"/>
        <pc:sldMkLst>
          <pc:docMk/>
          <pc:sldMk cId="394997432" sldId="436"/>
        </pc:sldMkLst>
        <pc:spChg chg="mod">
          <ac:chgData name="Savard, Louis" userId="067cba2d-e3a0-4a51-a127-0f899cdb9097" providerId="ADAL" clId="{B2EC6080-BA5C-4382-B585-321D40B02425}" dt="2021-03-12T13:59:14.298" v="234" actId="20577"/>
          <ac:spMkLst>
            <pc:docMk/>
            <pc:sldMk cId="394997432" sldId="436"/>
            <ac:spMk id="2" creationId="{C1B453A4-FD8B-4E39-AAEC-1ACE6D2306A2}"/>
          </ac:spMkLst>
        </pc:spChg>
      </pc:sldChg>
      <pc:sldChg chg="del">
        <pc:chgData name="Savard, Louis" userId="067cba2d-e3a0-4a51-a127-0f899cdb9097" providerId="ADAL" clId="{B2EC6080-BA5C-4382-B585-321D40B02425}" dt="2021-03-12T13:44:27.127" v="17" actId="47"/>
        <pc:sldMkLst>
          <pc:docMk/>
          <pc:sldMk cId="3423243606" sldId="437"/>
        </pc:sldMkLst>
      </pc:sldChg>
      <pc:sldChg chg="delSp modSp mod">
        <pc:chgData name="Savard, Louis" userId="067cba2d-e3a0-4a51-a127-0f899cdb9097" providerId="ADAL" clId="{B2EC6080-BA5C-4382-B585-321D40B02425}" dt="2021-03-12T15:11:03.250" v="1084" actId="20577"/>
        <pc:sldMkLst>
          <pc:docMk/>
          <pc:sldMk cId="765854738" sldId="438"/>
        </pc:sldMkLst>
        <pc:spChg chg="mod">
          <ac:chgData name="Savard, Louis" userId="067cba2d-e3a0-4a51-a127-0f899cdb9097" providerId="ADAL" clId="{B2EC6080-BA5C-4382-B585-321D40B02425}" dt="2021-03-12T13:59:21.685" v="244" actId="20577"/>
          <ac:spMkLst>
            <pc:docMk/>
            <pc:sldMk cId="765854738" sldId="438"/>
            <ac:spMk id="2" creationId="{62A52EA8-1409-4FF9-B1CB-8CF709005912}"/>
          </ac:spMkLst>
        </pc:spChg>
        <pc:spChg chg="mod">
          <ac:chgData name="Savard, Louis" userId="067cba2d-e3a0-4a51-a127-0f899cdb9097" providerId="ADAL" clId="{B2EC6080-BA5C-4382-B585-321D40B02425}" dt="2021-03-12T15:11:03.250" v="1084" actId="20577"/>
          <ac:spMkLst>
            <pc:docMk/>
            <pc:sldMk cId="765854738" sldId="438"/>
            <ac:spMk id="3" creationId="{69893746-1E47-47EB-9AA7-33D855ED91FE}"/>
          </ac:spMkLst>
        </pc:spChg>
        <pc:grpChg chg="del">
          <ac:chgData name="Savard, Louis" userId="067cba2d-e3a0-4a51-a127-0f899cdb9097" providerId="ADAL" clId="{B2EC6080-BA5C-4382-B585-321D40B02425}" dt="2021-03-12T13:59:46.286" v="245" actId="478"/>
          <ac:grpSpMkLst>
            <pc:docMk/>
            <pc:sldMk cId="765854738" sldId="438"/>
            <ac:grpSpMk id="7" creationId="{EE95D648-1537-4323-ADFC-A8A75BB5A323}"/>
          </ac:grpSpMkLst>
        </pc:grpChg>
      </pc:sldChg>
      <pc:sldChg chg="modSp mod ord">
        <pc:chgData name="Savard, Louis" userId="067cba2d-e3a0-4a51-a127-0f899cdb9097" providerId="ADAL" clId="{B2EC6080-BA5C-4382-B585-321D40B02425}" dt="2021-03-12T14:30:45.630" v="876" actId="20577"/>
        <pc:sldMkLst>
          <pc:docMk/>
          <pc:sldMk cId="2329653459" sldId="439"/>
        </pc:sldMkLst>
        <pc:spChg chg="mod">
          <ac:chgData name="Savard, Louis" userId="067cba2d-e3a0-4a51-a127-0f899cdb9097" providerId="ADAL" clId="{B2EC6080-BA5C-4382-B585-321D40B02425}" dt="2021-03-12T14:30:45.630" v="876" actId="20577"/>
          <ac:spMkLst>
            <pc:docMk/>
            <pc:sldMk cId="2329653459" sldId="439"/>
            <ac:spMk id="2" creationId="{C1B453A4-FD8B-4E39-AAEC-1ACE6D2306A2}"/>
          </ac:spMkLst>
        </pc:spChg>
      </pc:sldChg>
      <pc:sldChg chg="modSp mod ord">
        <pc:chgData name="Savard, Louis" userId="067cba2d-e3a0-4a51-a127-0f899cdb9097" providerId="ADAL" clId="{B2EC6080-BA5C-4382-B585-321D40B02425}" dt="2021-03-12T16:02:20.558" v="1620" actId="108"/>
        <pc:sldMkLst>
          <pc:docMk/>
          <pc:sldMk cId="1842416071" sldId="440"/>
        </pc:sldMkLst>
        <pc:spChg chg="mod">
          <ac:chgData name="Savard, Louis" userId="067cba2d-e3a0-4a51-a127-0f899cdb9097" providerId="ADAL" clId="{B2EC6080-BA5C-4382-B585-321D40B02425}" dt="2021-03-12T14:14:35.599" v="544" actId="20577"/>
          <ac:spMkLst>
            <pc:docMk/>
            <pc:sldMk cId="1842416071" sldId="440"/>
            <ac:spMk id="2" creationId="{62A52EA8-1409-4FF9-B1CB-8CF709005912}"/>
          </ac:spMkLst>
        </pc:spChg>
        <pc:spChg chg="mod">
          <ac:chgData name="Savard, Louis" userId="067cba2d-e3a0-4a51-a127-0f899cdb9097" providerId="ADAL" clId="{B2EC6080-BA5C-4382-B585-321D40B02425}" dt="2021-03-12T16:02:20.558" v="1620" actId="108"/>
          <ac:spMkLst>
            <pc:docMk/>
            <pc:sldMk cId="1842416071" sldId="440"/>
            <ac:spMk id="3" creationId="{69893746-1E47-47EB-9AA7-33D855ED91FE}"/>
          </ac:spMkLst>
        </pc:spChg>
      </pc:sldChg>
      <pc:sldChg chg="del">
        <pc:chgData name="Savard, Louis" userId="067cba2d-e3a0-4a51-a127-0f899cdb9097" providerId="ADAL" clId="{B2EC6080-BA5C-4382-B585-321D40B02425}" dt="2021-03-12T13:44:35.416" v="18" actId="47"/>
        <pc:sldMkLst>
          <pc:docMk/>
          <pc:sldMk cId="92231804" sldId="441"/>
        </pc:sldMkLst>
      </pc:sldChg>
      <pc:sldChg chg="del">
        <pc:chgData name="Savard, Louis" userId="067cba2d-e3a0-4a51-a127-0f899cdb9097" providerId="ADAL" clId="{B2EC6080-BA5C-4382-B585-321D40B02425}" dt="2021-03-12T13:44:35.416" v="18" actId="47"/>
        <pc:sldMkLst>
          <pc:docMk/>
          <pc:sldMk cId="4250588535" sldId="442"/>
        </pc:sldMkLst>
      </pc:sldChg>
      <pc:sldChg chg="delSp del mod">
        <pc:chgData name="Savard, Louis" userId="067cba2d-e3a0-4a51-a127-0f899cdb9097" providerId="ADAL" clId="{B2EC6080-BA5C-4382-B585-321D40B02425}" dt="2021-03-12T14:12:24.049" v="468" actId="47"/>
        <pc:sldMkLst>
          <pc:docMk/>
          <pc:sldMk cId="4288463713" sldId="443"/>
        </pc:sldMkLst>
        <pc:grpChg chg="del">
          <ac:chgData name="Savard, Louis" userId="067cba2d-e3a0-4a51-a127-0f899cdb9097" providerId="ADAL" clId="{B2EC6080-BA5C-4382-B585-321D40B02425}" dt="2021-03-12T14:12:20.919" v="467" actId="21"/>
          <ac:grpSpMkLst>
            <pc:docMk/>
            <pc:sldMk cId="4288463713" sldId="443"/>
            <ac:grpSpMk id="7" creationId="{F122C9B9-4489-4944-B972-6EA6934D9FB6}"/>
          </ac:grpSpMkLst>
        </pc:grpChg>
      </pc:sldChg>
      <pc:sldChg chg="modSp mod">
        <pc:chgData name="Savard, Louis" userId="067cba2d-e3a0-4a51-a127-0f899cdb9097" providerId="ADAL" clId="{B2EC6080-BA5C-4382-B585-321D40B02425}" dt="2021-03-12T14:14:41.358" v="557" actId="20577"/>
        <pc:sldMkLst>
          <pc:docMk/>
          <pc:sldMk cId="2940612969" sldId="444"/>
        </pc:sldMkLst>
        <pc:spChg chg="mod">
          <ac:chgData name="Savard, Louis" userId="067cba2d-e3a0-4a51-a127-0f899cdb9097" providerId="ADAL" clId="{B2EC6080-BA5C-4382-B585-321D40B02425}" dt="2021-03-12T14:14:41.358" v="557" actId="20577"/>
          <ac:spMkLst>
            <pc:docMk/>
            <pc:sldMk cId="2940612969" sldId="444"/>
            <ac:spMk id="2" creationId="{C1B453A4-FD8B-4E39-AAEC-1ACE6D2306A2}"/>
          </ac:spMkLst>
        </pc:spChg>
      </pc:sldChg>
      <pc:sldChg chg="del">
        <pc:chgData name="Savard, Louis" userId="067cba2d-e3a0-4a51-a127-0f899cdb9097" providerId="ADAL" clId="{B2EC6080-BA5C-4382-B585-321D40B02425}" dt="2021-03-12T14:13:06.085" v="482" actId="47"/>
        <pc:sldMkLst>
          <pc:docMk/>
          <pc:sldMk cId="2267809240" sldId="445"/>
        </pc:sldMkLst>
      </pc:sldChg>
      <pc:sldChg chg="del">
        <pc:chgData name="Savard, Louis" userId="067cba2d-e3a0-4a51-a127-0f899cdb9097" providerId="ADAL" clId="{B2EC6080-BA5C-4382-B585-321D40B02425}" dt="2021-03-12T14:13:08.383" v="483" actId="47"/>
        <pc:sldMkLst>
          <pc:docMk/>
          <pc:sldMk cId="2560878933" sldId="446"/>
        </pc:sldMkLst>
      </pc:sldChg>
      <pc:sldChg chg="modSp mod">
        <pc:chgData name="Savard, Louis" userId="067cba2d-e3a0-4a51-a127-0f899cdb9097" providerId="ADAL" clId="{B2EC6080-BA5C-4382-B585-321D40B02425}" dt="2021-03-12T14:16:59.491" v="617" actId="20577"/>
        <pc:sldMkLst>
          <pc:docMk/>
          <pc:sldMk cId="762454844" sldId="447"/>
        </pc:sldMkLst>
        <pc:spChg chg="mod">
          <ac:chgData name="Savard, Louis" userId="067cba2d-e3a0-4a51-a127-0f899cdb9097" providerId="ADAL" clId="{B2EC6080-BA5C-4382-B585-321D40B02425}" dt="2021-03-12T14:16:59.491" v="617" actId="20577"/>
          <ac:spMkLst>
            <pc:docMk/>
            <pc:sldMk cId="762454844" sldId="447"/>
            <ac:spMk id="2" creationId="{C1B453A4-FD8B-4E39-AAEC-1ACE6D2306A2}"/>
          </ac:spMkLst>
        </pc:spChg>
      </pc:sldChg>
      <pc:sldChg chg="modSp mod">
        <pc:chgData name="Savard, Louis" userId="067cba2d-e3a0-4a51-a127-0f899cdb9097" providerId="ADAL" clId="{B2EC6080-BA5C-4382-B585-321D40B02425}" dt="2021-03-12T16:04:20.361" v="1658" actId="20577"/>
        <pc:sldMkLst>
          <pc:docMk/>
          <pc:sldMk cId="2943900495" sldId="448"/>
        </pc:sldMkLst>
        <pc:spChg chg="mod">
          <ac:chgData name="Savard, Louis" userId="067cba2d-e3a0-4a51-a127-0f899cdb9097" providerId="ADAL" clId="{B2EC6080-BA5C-4382-B585-321D40B02425}" dt="2021-03-12T14:17:55.758" v="647" actId="20577"/>
          <ac:spMkLst>
            <pc:docMk/>
            <pc:sldMk cId="2943900495" sldId="448"/>
            <ac:spMk id="2" creationId="{62A52EA8-1409-4FF9-B1CB-8CF709005912}"/>
          </ac:spMkLst>
        </pc:spChg>
        <pc:spChg chg="mod">
          <ac:chgData name="Savard, Louis" userId="067cba2d-e3a0-4a51-a127-0f899cdb9097" providerId="ADAL" clId="{B2EC6080-BA5C-4382-B585-321D40B02425}" dt="2021-03-12T16:04:20.361" v="1658" actId="20577"/>
          <ac:spMkLst>
            <pc:docMk/>
            <pc:sldMk cId="2943900495" sldId="448"/>
            <ac:spMk id="3" creationId="{69893746-1E47-47EB-9AA7-33D855ED91FE}"/>
          </ac:spMkLst>
        </pc:spChg>
      </pc:sldChg>
      <pc:sldChg chg="del">
        <pc:chgData name="Savard, Louis" userId="067cba2d-e3a0-4a51-a127-0f899cdb9097" providerId="ADAL" clId="{B2EC6080-BA5C-4382-B585-321D40B02425}" dt="2021-03-12T13:44:44.492" v="19" actId="47"/>
        <pc:sldMkLst>
          <pc:docMk/>
          <pc:sldMk cId="2851919516" sldId="449"/>
        </pc:sldMkLst>
      </pc:sldChg>
      <pc:sldChg chg="del">
        <pc:chgData name="Savard, Louis" userId="067cba2d-e3a0-4a51-a127-0f899cdb9097" providerId="ADAL" clId="{B2EC6080-BA5C-4382-B585-321D40B02425}" dt="2021-03-12T13:44:44.492" v="19" actId="47"/>
        <pc:sldMkLst>
          <pc:docMk/>
          <pc:sldMk cId="2332416413" sldId="450"/>
        </pc:sldMkLst>
      </pc:sldChg>
      <pc:sldChg chg="del">
        <pc:chgData name="Savard, Louis" userId="067cba2d-e3a0-4a51-a127-0f899cdb9097" providerId="ADAL" clId="{B2EC6080-BA5C-4382-B585-321D40B02425}" dt="2021-03-12T13:44:44.492" v="19" actId="47"/>
        <pc:sldMkLst>
          <pc:docMk/>
          <pc:sldMk cId="3180746329" sldId="451"/>
        </pc:sldMkLst>
      </pc:sldChg>
      <pc:sldChg chg="del">
        <pc:chgData name="Savard, Louis" userId="067cba2d-e3a0-4a51-a127-0f899cdb9097" providerId="ADAL" clId="{B2EC6080-BA5C-4382-B585-321D40B02425}" dt="2021-03-12T13:44:44.492" v="19" actId="47"/>
        <pc:sldMkLst>
          <pc:docMk/>
          <pc:sldMk cId="3541670421" sldId="452"/>
        </pc:sldMkLst>
      </pc:sldChg>
      <pc:sldChg chg="del">
        <pc:chgData name="Savard, Louis" userId="067cba2d-e3a0-4a51-a127-0f899cdb9097" providerId="ADAL" clId="{B2EC6080-BA5C-4382-B585-321D40B02425}" dt="2021-03-12T13:44:44.492" v="19" actId="47"/>
        <pc:sldMkLst>
          <pc:docMk/>
          <pc:sldMk cId="1802469428" sldId="453"/>
        </pc:sldMkLst>
      </pc:sldChg>
      <pc:sldChg chg="del">
        <pc:chgData name="Savard, Louis" userId="067cba2d-e3a0-4a51-a127-0f899cdb9097" providerId="ADAL" clId="{B2EC6080-BA5C-4382-B585-321D40B02425}" dt="2021-03-12T13:44:44.492" v="19" actId="47"/>
        <pc:sldMkLst>
          <pc:docMk/>
          <pc:sldMk cId="2522756277" sldId="454"/>
        </pc:sldMkLst>
      </pc:sldChg>
      <pc:sldChg chg="del">
        <pc:chgData name="Savard, Louis" userId="067cba2d-e3a0-4a51-a127-0f899cdb9097" providerId="ADAL" clId="{B2EC6080-BA5C-4382-B585-321D40B02425}" dt="2021-03-12T13:44:44.492" v="19" actId="47"/>
        <pc:sldMkLst>
          <pc:docMk/>
          <pc:sldMk cId="4223140280" sldId="455"/>
        </pc:sldMkLst>
      </pc:sldChg>
      <pc:sldChg chg="del">
        <pc:chgData name="Savard, Louis" userId="067cba2d-e3a0-4a51-a127-0f899cdb9097" providerId="ADAL" clId="{B2EC6080-BA5C-4382-B585-321D40B02425}" dt="2021-03-12T13:44:44.492" v="19" actId="47"/>
        <pc:sldMkLst>
          <pc:docMk/>
          <pc:sldMk cId="3159592095" sldId="456"/>
        </pc:sldMkLst>
      </pc:sldChg>
      <pc:sldChg chg="del">
        <pc:chgData name="Savard, Louis" userId="067cba2d-e3a0-4a51-a127-0f899cdb9097" providerId="ADAL" clId="{B2EC6080-BA5C-4382-B585-321D40B02425}" dt="2021-03-12T13:44:44.492" v="19" actId="47"/>
        <pc:sldMkLst>
          <pc:docMk/>
          <pc:sldMk cId="2338323450" sldId="457"/>
        </pc:sldMkLst>
      </pc:sldChg>
      <pc:sldChg chg="del">
        <pc:chgData name="Savard, Louis" userId="067cba2d-e3a0-4a51-a127-0f899cdb9097" providerId="ADAL" clId="{B2EC6080-BA5C-4382-B585-321D40B02425}" dt="2021-03-12T13:44:44.492" v="19" actId="47"/>
        <pc:sldMkLst>
          <pc:docMk/>
          <pc:sldMk cId="3251300110" sldId="458"/>
        </pc:sldMkLst>
      </pc:sldChg>
      <pc:sldChg chg="del">
        <pc:chgData name="Savard, Louis" userId="067cba2d-e3a0-4a51-a127-0f899cdb9097" providerId="ADAL" clId="{B2EC6080-BA5C-4382-B585-321D40B02425}" dt="2021-03-12T13:44:44.492" v="19" actId="47"/>
        <pc:sldMkLst>
          <pc:docMk/>
          <pc:sldMk cId="3229824448" sldId="459"/>
        </pc:sldMkLst>
      </pc:sldChg>
      <pc:sldChg chg="del">
        <pc:chgData name="Savard, Louis" userId="067cba2d-e3a0-4a51-a127-0f899cdb9097" providerId="ADAL" clId="{B2EC6080-BA5C-4382-B585-321D40B02425}" dt="2021-03-12T13:44:44.492" v="19" actId="47"/>
        <pc:sldMkLst>
          <pc:docMk/>
          <pc:sldMk cId="705582334" sldId="460"/>
        </pc:sldMkLst>
      </pc:sldChg>
      <pc:sldChg chg="del">
        <pc:chgData name="Savard, Louis" userId="067cba2d-e3a0-4a51-a127-0f899cdb9097" providerId="ADAL" clId="{B2EC6080-BA5C-4382-B585-321D40B02425}" dt="2021-03-12T13:44:44.492" v="19" actId="47"/>
        <pc:sldMkLst>
          <pc:docMk/>
          <pc:sldMk cId="977302196" sldId="461"/>
        </pc:sldMkLst>
      </pc:sldChg>
      <pc:sldChg chg="del">
        <pc:chgData name="Savard, Louis" userId="067cba2d-e3a0-4a51-a127-0f899cdb9097" providerId="ADAL" clId="{B2EC6080-BA5C-4382-B585-321D40B02425}" dt="2021-03-12T13:44:44.492" v="19" actId="47"/>
        <pc:sldMkLst>
          <pc:docMk/>
          <pc:sldMk cId="3103586105" sldId="462"/>
        </pc:sldMkLst>
      </pc:sldChg>
      <pc:sldChg chg="del">
        <pc:chgData name="Savard, Louis" userId="067cba2d-e3a0-4a51-a127-0f899cdb9097" providerId="ADAL" clId="{B2EC6080-BA5C-4382-B585-321D40B02425}" dt="2021-03-12T13:44:44.492" v="19" actId="47"/>
        <pc:sldMkLst>
          <pc:docMk/>
          <pc:sldMk cId="2737844769" sldId="463"/>
        </pc:sldMkLst>
      </pc:sldChg>
      <pc:sldChg chg="del">
        <pc:chgData name="Savard, Louis" userId="067cba2d-e3a0-4a51-a127-0f899cdb9097" providerId="ADAL" clId="{B2EC6080-BA5C-4382-B585-321D40B02425}" dt="2021-03-12T13:44:44.492" v="19" actId="47"/>
        <pc:sldMkLst>
          <pc:docMk/>
          <pc:sldMk cId="496258459" sldId="464"/>
        </pc:sldMkLst>
      </pc:sldChg>
      <pc:sldChg chg="del">
        <pc:chgData name="Savard, Louis" userId="067cba2d-e3a0-4a51-a127-0f899cdb9097" providerId="ADAL" clId="{B2EC6080-BA5C-4382-B585-321D40B02425}" dt="2021-03-12T13:44:44.492" v="19" actId="47"/>
        <pc:sldMkLst>
          <pc:docMk/>
          <pc:sldMk cId="1603523117" sldId="465"/>
        </pc:sldMkLst>
      </pc:sldChg>
      <pc:sldChg chg="del">
        <pc:chgData name="Savard, Louis" userId="067cba2d-e3a0-4a51-a127-0f899cdb9097" providerId="ADAL" clId="{B2EC6080-BA5C-4382-B585-321D40B02425}" dt="2021-03-12T13:44:44.492" v="19" actId="47"/>
        <pc:sldMkLst>
          <pc:docMk/>
          <pc:sldMk cId="2941000446" sldId="466"/>
        </pc:sldMkLst>
      </pc:sldChg>
      <pc:sldChg chg="del">
        <pc:chgData name="Savard, Louis" userId="067cba2d-e3a0-4a51-a127-0f899cdb9097" providerId="ADAL" clId="{B2EC6080-BA5C-4382-B585-321D40B02425}" dt="2021-03-12T13:44:44.492" v="19" actId="47"/>
        <pc:sldMkLst>
          <pc:docMk/>
          <pc:sldMk cId="2095184344" sldId="467"/>
        </pc:sldMkLst>
      </pc:sldChg>
      <pc:sldChg chg="del">
        <pc:chgData name="Savard, Louis" userId="067cba2d-e3a0-4a51-a127-0f899cdb9097" providerId="ADAL" clId="{B2EC6080-BA5C-4382-B585-321D40B02425}" dt="2021-03-12T13:44:44.492" v="19" actId="47"/>
        <pc:sldMkLst>
          <pc:docMk/>
          <pc:sldMk cId="2233674236" sldId="468"/>
        </pc:sldMkLst>
      </pc:sldChg>
      <pc:sldChg chg="del">
        <pc:chgData name="Savard, Louis" userId="067cba2d-e3a0-4a51-a127-0f899cdb9097" providerId="ADAL" clId="{B2EC6080-BA5C-4382-B585-321D40B02425}" dt="2021-03-12T13:44:44.492" v="19" actId="47"/>
        <pc:sldMkLst>
          <pc:docMk/>
          <pc:sldMk cId="3729635463" sldId="469"/>
        </pc:sldMkLst>
      </pc:sldChg>
      <pc:sldChg chg="del">
        <pc:chgData name="Savard, Louis" userId="067cba2d-e3a0-4a51-a127-0f899cdb9097" providerId="ADAL" clId="{B2EC6080-BA5C-4382-B585-321D40B02425}" dt="2021-03-12T13:44:44.492" v="19" actId="47"/>
        <pc:sldMkLst>
          <pc:docMk/>
          <pc:sldMk cId="149976195" sldId="470"/>
        </pc:sldMkLst>
      </pc:sldChg>
      <pc:sldChg chg="del">
        <pc:chgData name="Savard, Louis" userId="067cba2d-e3a0-4a51-a127-0f899cdb9097" providerId="ADAL" clId="{B2EC6080-BA5C-4382-B585-321D40B02425}" dt="2021-03-12T13:44:44.492" v="19" actId="47"/>
        <pc:sldMkLst>
          <pc:docMk/>
          <pc:sldMk cId="3665025574" sldId="471"/>
        </pc:sldMkLst>
      </pc:sldChg>
      <pc:sldChg chg="del">
        <pc:chgData name="Savard, Louis" userId="067cba2d-e3a0-4a51-a127-0f899cdb9097" providerId="ADAL" clId="{B2EC6080-BA5C-4382-B585-321D40B02425}" dt="2021-03-12T13:44:44.492" v="19" actId="47"/>
        <pc:sldMkLst>
          <pc:docMk/>
          <pc:sldMk cId="2410210758" sldId="472"/>
        </pc:sldMkLst>
      </pc:sldChg>
      <pc:sldChg chg="del">
        <pc:chgData name="Savard, Louis" userId="067cba2d-e3a0-4a51-a127-0f899cdb9097" providerId="ADAL" clId="{B2EC6080-BA5C-4382-B585-321D40B02425}" dt="2021-03-12T13:44:44.492" v="19" actId="47"/>
        <pc:sldMkLst>
          <pc:docMk/>
          <pc:sldMk cId="3062237117" sldId="473"/>
        </pc:sldMkLst>
      </pc:sldChg>
      <pc:sldChg chg="del">
        <pc:chgData name="Savard, Louis" userId="067cba2d-e3a0-4a51-a127-0f899cdb9097" providerId="ADAL" clId="{B2EC6080-BA5C-4382-B585-321D40B02425}" dt="2021-03-12T13:44:44.492" v="19" actId="47"/>
        <pc:sldMkLst>
          <pc:docMk/>
          <pc:sldMk cId="3897612642" sldId="474"/>
        </pc:sldMkLst>
      </pc:sldChg>
      <pc:sldChg chg="del">
        <pc:chgData name="Savard, Louis" userId="067cba2d-e3a0-4a51-a127-0f899cdb9097" providerId="ADAL" clId="{B2EC6080-BA5C-4382-B585-321D40B02425}" dt="2021-03-12T13:44:44.492" v="19" actId="47"/>
        <pc:sldMkLst>
          <pc:docMk/>
          <pc:sldMk cId="970628188" sldId="475"/>
        </pc:sldMkLst>
      </pc:sldChg>
      <pc:sldChg chg="del">
        <pc:chgData name="Savard, Louis" userId="067cba2d-e3a0-4a51-a127-0f899cdb9097" providerId="ADAL" clId="{B2EC6080-BA5C-4382-B585-321D40B02425}" dt="2021-03-12T13:44:44.492" v="19" actId="47"/>
        <pc:sldMkLst>
          <pc:docMk/>
          <pc:sldMk cId="3051799927" sldId="476"/>
        </pc:sldMkLst>
      </pc:sldChg>
      <pc:sldChg chg="del">
        <pc:chgData name="Savard, Louis" userId="067cba2d-e3a0-4a51-a127-0f899cdb9097" providerId="ADAL" clId="{B2EC6080-BA5C-4382-B585-321D40B02425}" dt="2021-03-12T13:44:44.492" v="19" actId="47"/>
        <pc:sldMkLst>
          <pc:docMk/>
          <pc:sldMk cId="2334224470" sldId="477"/>
        </pc:sldMkLst>
      </pc:sldChg>
      <pc:sldChg chg="modSp mod">
        <pc:chgData name="Savard, Louis" userId="067cba2d-e3a0-4a51-a127-0f899cdb9097" providerId="ADAL" clId="{B2EC6080-BA5C-4382-B585-321D40B02425}" dt="2021-03-12T14:35:03.013" v="954" actId="108"/>
        <pc:sldMkLst>
          <pc:docMk/>
          <pc:sldMk cId="297219117" sldId="478"/>
        </pc:sldMkLst>
        <pc:spChg chg="mod">
          <ac:chgData name="Savard, Louis" userId="067cba2d-e3a0-4a51-a127-0f899cdb9097" providerId="ADAL" clId="{B2EC6080-BA5C-4382-B585-321D40B02425}" dt="2021-03-12T13:52:42.420" v="142" actId="404"/>
          <ac:spMkLst>
            <pc:docMk/>
            <pc:sldMk cId="297219117" sldId="478"/>
            <ac:spMk id="2" creationId="{62A52EA8-1409-4FF9-B1CB-8CF709005912}"/>
          </ac:spMkLst>
        </pc:spChg>
        <pc:spChg chg="mod">
          <ac:chgData name="Savard, Louis" userId="067cba2d-e3a0-4a51-a127-0f899cdb9097" providerId="ADAL" clId="{B2EC6080-BA5C-4382-B585-321D40B02425}" dt="2021-03-12T14:35:03.013" v="954" actId="108"/>
          <ac:spMkLst>
            <pc:docMk/>
            <pc:sldMk cId="297219117" sldId="478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B2EC6080-BA5C-4382-B585-321D40B02425}" dt="2021-03-12T14:24:48.074" v="741" actId="108"/>
        <pc:sldMkLst>
          <pc:docMk/>
          <pc:sldMk cId="594149702" sldId="479"/>
        </pc:sldMkLst>
        <pc:spChg chg="mod">
          <ac:chgData name="Savard, Louis" userId="067cba2d-e3a0-4a51-a127-0f899cdb9097" providerId="ADAL" clId="{B2EC6080-BA5C-4382-B585-321D40B02425}" dt="2021-03-12T14:24:48.074" v="741" actId="108"/>
          <ac:spMkLst>
            <pc:docMk/>
            <pc:sldMk cId="594149702" sldId="479"/>
            <ac:spMk id="3" creationId="{69893746-1E47-47EB-9AA7-33D855ED91FE}"/>
          </ac:spMkLst>
        </pc:spChg>
      </pc:sldChg>
      <pc:sldChg chg="del">
        <pc:chgData name="Savard, Louis" userId="067cba2d-e3a0-4a51-a127-0f899cdb9097" providerId="ADAL" clId="{B2EC6080-BA5C-4382-B585-321D40B02425}" dt="2021-03-12T13:44:44.492" v="19" actId="47"/>
        <pc:sldMkLst>
          <pc:docMk/>
          <pc:sldMk cId="896592182" sldId="479"/>
        </pc:sldMkLst>
      </pc:sldChg>
      <pc:sldChg chg="add del">
        <pc:chgData name="Savard, Louis" userId="067cba2d-e3a0-4a51-a127-0f899cdb9097" providerId="ADAL" clId="{B2EC6080-BA5C-4382-B585-321D40B02425}" dt="2021-03-12T13:45:36.606" v="24" actId="47"/>
        <pc:sldMkLst>
          <pc:docMk/>
          <pc:sldMk cId="3407700120" sldId="479"/>
        </pc:sldMkLst>
      </pc:sldChg>
      <pc:sldChg chg="modSp add mod">
        <pc:chgData name="Savard, Louis" userId="067cba2d-e3a0-4a51-a127-0f899cdb9097" providerId="ADAL" clId="{B2EC6080-BA5C-4382-B585-321D40B02425}" dt="2021-03-12T14:25:33.877" v="753" actId="108"/>
        <pc:sldMkLst>
          <pc:docMk/>
          <pc:sldMk cId="971319770" sldId="480"/>
        </pc:sldMkLst>
        <pc:spChg chg="mod">
          <ac:chgData name="Savard, Louis" userId="067cba2d-e3a0-4a51-a127-0f899cdb9097" providerId="ADAL" clId="{B2EC6080-BA5C-4382-B585-321D40B02425}" dt="2021-03-12T14:25:33.877" v="753" actId="108"/>
          <ac:spMkLst>
            <pc:docMk/>
            <pc:sldMk cId="971319770" sldId="480"/>
            <ac:spMk id="3" creationId="{69893746-1E47-47EB-9AA7-33D855ED91FE}"/>
          </ac:spMkLst>
        </pc:spChg>
      </pc:sldChg>
      <pc:sldChg chg="del">
        <pc:chgData name="Savard, Louis" userId="067cba2d-e3a0-4a51-a127-0f899cdb9097" providerId="ADAL" clId="{B2EC6080-BA5C-4382-B585-321D40B02425}" dt="2021-03-12T13:44:44.492" v="19" actId="47"/>
        <pc:sldMkLst>
          <pc:docMk/>
          <pc:sldMk cId="2034013193" sldId="480"/>
        </pc:sldMkLst>
      </pc:sldChg>
      <pc:sldChg chg="del">
        <pc:chgData name="Savard, Louis" userId="067cba2d-e3a0-4a51-a127-0f899cdb9097" providerId="ADAL" clId="{B2EC6080-BA5C-4382-B585-321D40B02425}" dt="2021-03-12T13:44:44.492" v="19" actId="47"/>
        <pc:sldMkLst>
          <pc:docMk/>
          <pc:sldMk cId="339599729" sldId="481"/>
        </pc:sldMkLst>
      </pc:sldChg>
      <pc:sldChg chg="modSp add mod">
        <pc:chgData name="Savard, Louis" userId="067cba2d-e3a0-4a51-a127-0f899cdb9097" providerId="ADAL" clId="{B2EC6080-BA5C-4382-B585-321D40B02425}" dt="2021-03-12T14:26:46.432" v="775" actId="20577"/>
        <pc:sldMkLst>
          <pc:docMk/>
          <pc:sldMk cId="413796377" sldId="481"/>
        </pc:sldMkLst>
        <pc:spChg chg="mod">
          <ac:chgData name="Savard, Louis" userId="067cba2d-e3a0-4a51-a127-0f899cdb9097" providerId="ADAL" clId="{B2EC6080-BA5C-4382-B585-321D40B02425}" dt="2021-03-12T14:26:46.432" v="775" actId="20577"/>
          <ac:spMkLst>
            <pc:docMk/>
            <pc:sldMk cId="413796377" sldId="481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B2EC6080-BA5C-4382-B585-321D40B02425}" dt="2021-03-12T14:36:26.635" v="971" actId="20577"/>
        <pc:sldMkLst>
          <pc:docMk/>
          <pc:sldMk cId="162467450" sldId="482"/>
        </pc:sldMkLst>
        <pc:spChg chg="mod">
          <ac:chgData name="Savard, Louis" userId="067cba2d-e3a0-4a51-a127-0f899cdb9097" providerId="ADAL" clId="{B2EC6080-BA5C-4382-B585-321D40B02425}" dt="2021-03-12T14:36:26.635" v="971" actId="20577"/>
          <ac:spMkLst>
            <pc:docMk/>
            <pc:sldMk cId="162467450" sldId="482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B2EC6080-BA5C-4382-B585-321D40B02425}" dt="2021-03-12T15:04:13.965" v="981" actId="108"/>
        <pc:sldMkLst>
          <pc:docMk/>
          <pc:sldMk cId="1399180552" sldId="483"/>
        </pc:sldMkLst>
        <pc:spChg chg="mod">
          <ac:chgData name="Savard, Louis" userId="067cba2d-e3a0-4a51-a127-0f899cdb9097" providerId="ADAL" clId="{B2EC6080-BA5C-4382-B585-321D40B02425}" dt="2021-03-12T15:04:13.965" v="981" actId="108"/>
          <ac:spMkLst>
            <pc:docMk/>
            <pc:sldMk cId="1399180552" sldId="483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B2EC6080-BA5C-4382-B585-321D40B02425}" dt="2021-03-12T15:08:06.430" v="1033" actId="108"/>
        <pc:sldMkLst>
          <pc:docMk/>
          <pc:sldMk cId="596782946" sldId="484"/>
        </pc:sldMkLst>
        <pc:spChg chg="mod">
          <ac:chgData name="Savard, Louis" userId="067cba2d-e3a0-4a51-a127-0f899cdb9097" providerId="ADAL" clId="{B2EC6080-BA5C-4382-B585-321D40B02425}" dt="2021-03-12T15:08:06.430" v="1033" actId="108"/>
          <ac:spMkLst>
            <pc:docMk/>
            <pc:sldMk cId="596782946" sldId="484"/>
            <ac:spMk id="3" creationId="{69893746-1E47-47EB-9AA7-33D855ED91FE}"/>
          </ac:spMkLst>
        </pc:spChg>
      </pc:sldChg>
      <pc:sldChg chg="addSp modSp add mod">
        <pc:chgData name="Savard, Louis" userId="067cba2d-e3a0-4a51-a127-0f899cdb9097" providerId="ADAL" clId="{B2EC6080-BA5C-4382-B585-321D40B02425}" dt="2021-03-18T14:22:55.791" v="2712" actId="9405"/>
        <pc:sldMkLst>
          <pc:docMk/>
          <pc:sldMk cId="1447737338" sldId="485"/>
        </pc:sldMkLst>
        <pc:spChg chg="mod">
          <ac:chgData name="Savard, Louis" userId="067cba2d-e3a0-4a51-a127-0f899cdb9097" providerId="ADAL" clId="{B2EC6080-BA5C-4382-B585-321D40B02425}" dt="2021-03-12T15:08:36.054" v="1045" actId="108"/>
          <ac:spMkLst>
            <pc:docMk/>
            <pc:sldMk cId="1447737338" sldId="485"/>
            <ac:spMk id="3" creationId="{69893746-1E47-47EB-9AA7-33D855ED91FE}"/>
          </ac:spMkLst>
        </pc:spChg>
        <pc:inkChg chg="add">
          <ac:chgData name="Savard, Louis" userId="067cba2d-e3a0-4a51-a127-0f899cdb9097" providerId="ADAL" clId="{B2EC6080-BA5C-4382-B585-321D40B02425}" dt="2021-03-18T14:22:55.791" v="2712" actId="9405"/>
          <ac:inkMkLst>
            <pc:docMk/>
            <pc:sldMk cId="1447737338" sldId="485"/>
            <ac:inkMk id="4" creationId="{D53B477E-CC5E-4C0E-AED1-36C51E2F09B6}"/>
          </ac:inkMkLst>
        </pc:inkChg>
      </pc:sldChg>
      <pc:sldChg chg="modSp add mod">
        <pc:chgData name="Savard, Louis" userId="067cba2d-e3a0-4a51-a127-0f899cdb9097" providerId="ADAL" clId="{B2EC6080-BA5C-4382-B585-321D40B02425}" dt="2021-03-12T15:08:57.695" v="1051" actId="108"/>
        <pc:sldMkLst>
          <pc:docMk/>
          <pc:sldMk cId="2233884625" sldId="486"/>
        </pc:sldMkLst>
        <pc:spChg chg="mod">
          <ac:chgData name="Savard, Louis" userId="067cba2d-e3a0-4a51-a127-0f899cdb9097" providerId="ADAL" clId="{B2EC6080-BA5C-4382-B585-321D40B02425}" dt="2021-03-12T15:08:57.695" v="1051" actId="108"/>
          <ac:spMkLst>
            <pc:docMk/>
            <pc:sldMk cId="2233884625" sldId="486"/>
            <ac:spMk id="3" creationId="{69893746-1E47-47EB-9AA7-33D855ED91FE}"/>
          </ac:spMkLst>
        </pc:spChg>
      </pc:sldChg>
      <pc:sldChg chg="addSp modSp add del mod">
        <pc:chgData name="Savard, Louis" userId="067cba2d-e3a0-4a51-a127-0f899cdb9097" providerId="ADAL" clId="{B2EC6080-BA5C-4382-B585-321D40B02425}" dt="2021-03-12T13:59:00.174" v="223" actId="47"/>
        <pc:sldMkLst>
          <pc:docMk/>
          <pc:sldMk cId="690037486" sldId="487"/>
        </pc:sldMkLst>
        <pc:spChg chg="mod">
          <ac:chgData name="Savard, Louis" userId="067cba2d-e3a0-4a51-a127-0f899cdb9097" providerId="ADAL" clId="{B2EC6080-BA5C-4382-B585-321D40B02425}" dt="2021-03-12T13:58:11.282" v="213" actId="6549"/>
          <ac:spMkLst>
            <pc:docMk/>
            <pc:sldMk cId="690037486" sldId="487"/>
            <ac:spMk id="3" creationId="{69893746-1E47-47EB-9AA7-33D855ED91FE}"/>
          </ac:spMkLst>
        </pc:spChg>
        <pc:spChg chg="mod">
          <ac:chgData name="Savard, Louis" userId="067cba2d-e3a0-4a51-a127-0f899cdb9097" providerId="ADAL" clId="{B2EC6080-BA5C-4382-B585-321D40B02425}" dt="2021-03-12T13:58:26.506" v="214"/>
          <ac:spMkLst>
            <pc:docMk/>
            <pc:sldMk cId="690037486" sldId="487"/>
            <ac:spMk id="8" creationId="{B7B0AFA1-DA4C-4525-848A-C07F6C0BD44B}"/>
          </ac:spMkLst>
        </pc:spChg>
        <pc:spChg chg="mod">
          <ac:chgData name="Savard, Louis" userId="067cba2d-e3a0-4a51-a127-0f899cdb9097" providerId="ADAL" clId="{B2EC6080-BA5C-4382-B585-321D40B02425}" dt="2021-03-12T13:58:26.506" v="214"/>
          <ac:spMkLst>
            <pc:docMk/>
            <pc:sldMk cId="690037486" sldId="487"/>
            <ac:spMk id="9" creationId="{80A86D1A-5C86-446C-9ED7-2ACEAA7139B3}"/>
          </ac:spMkLst>
        </pc:spChg>
        <pc:grpChg chg="add mod">
          <ac:chgData name="Savard, Louis" userId="067cba2d-e3a0-4a51-a127-0f899cdb9097" providerId="ADAL" clId="{B2EC6080-BA5C-4382-B585-321D40B02425}" dt="2021-03-12T13:58:26.506" v="214"/>
          <ac:grpSpMkLst>
            <pc:docMk/>
            <pc:sldMk cId="690037486" sldId="487"/>
            <ac:grpSpMk id="7" creationId="{FAA610FF-8AD1-4958-9F31-E88C6CE1FFDE}"/>
          </ac:grpSpMkLst>
        </pc:grpChg>
      </pc:sldChg>
      <pc:sldChg chg="modSp add mod ord">
        <pc:chgData name="Savard, Louis" userId="067cba2d-e3a0-4a51-a127-0f899cdb9097" providerId="ADAL" clId="{B2EC6080-BA5C-4382-B585-321D40B02425}" dt="2021-03-12T15:09:44.587" v="1066" actId="20577"/>
        <pc:sldMkLst>
          <pc:docMk/>
          <pc:sldMk cId="3110120695" sldId="488"/>
        </pc:sldMkLst>
        <pc:spChg chg="mod">
          <ac:chgData name="Savard, Louis" userId="067cba2d-e3a0-4a51-a127-0f899cdb9097" providerId="ADAL" clId="{B2EC6080-BA5C-4382-B585-321D40B02425}" dt="2021-03-12T15:09:44.587" v="1066" actId="20577"/>
          <ac:spMkLst>
            <pc:docMk/>
            <pc:sldMk cId="3110120695" sldId="488"/>
            <ac:spMk id="3" creationId="{69893746-1E47-47EB-9AA7-33D855ED91FE}"/>
          </ac:spMkLst>
        </pc:spChg>
      </pc:sldChg>
      <pc:sldChg chg="delSp modSp add mod">
        <pc:chgData name="Savard, Louis" userId="067cba2d-e3a0-4a51-a127-0f899cdb9097" providerId="ADAL" clId="{B2EC6080-BA5C-4382-B585-321D40B02425}" dt="2021-03-12T20:56:05.771" v="2215" actId="478"/>
        <pc:sldMkLst>
          <pc:docMk/>
          <pc:sldMk cId="757036126" sldId="489"/>
        </pc:sldMkLst>
        <pc:spChg chg="mod">
          <ac:chgData name="Savard, Louis" userId="067cba2d-e3a0-4a51-a127-0f899cdb9097" providerId="ADAL" clId="{B2EC6080-BA5C-4382-B585-321D40B02425}" dt="2021-03-12T15:10:43.325" v="1079" actId="108"/>
          <ac:spMkLst>
            <pc:docMk/>
            <pc:sldMk cId="757036126" sldId="489"/>
            <ac:spMk id="3" creationId="{69893746-1E47-47EB-9AA7-33D855ED91FE}"/>
          </ac:spMkLst>
        </pc:spChg>
        <pc:grpChg chg="del">
          <ac:chgData name="Savard, Louis" userId="067cba2d-e3a0-4a51-a127-0f899cdb9097" providerId="ADAL" clId="{B2EC6080-BA5C-4382-B585-321D40B02425}" dt="2021-03-12T20:56:05.771" v="2215" actId="478"/>
          <ac:grpSpMkLst>
            <pc:docMk/>
            <pc:sldMk cId="757036126" sldId="489"/>
            <ac:grpSpMk id="7" creationId="{FAA610FF-8AD1-4958-9F31-E88C6CE1FFDE}"/>
          </ac:grpSpMkLst>
        </pc:grpChg>
      </pc:sldChg>
      <pc:sldChg chg="modSp add mod">
        <pc:chgData name="Savard, Louis" userId="067cba2d-e3a0-4a51-a127-0f899cdb9097" providerId="ADAL" clId="{B2EC6080-BA5C-4382-B585-321D40B02425}" dt="2021-03-12T15:12:02.922" v="1101" actId="108"/>
        <pc:sldMkLst>
          <pc:docMk/>
          <pc:sldMk cId="1909301145" sldId="490"/>
        </pc:sldMkLst>
        <pc:spChg chg="mod">
          <ac:chgData name="Savard, Louis" userId="067cba2d-e3a0-4a51-a127-0f899cdb9097" providerId="ADAL" clId="{B2EC6080-BA5C-4382-B585-321D40B02425}" dt="2021-03-12T15:12:02.922" v="1101" actId="108"/>
          <ac:spMkLst>
            <pc:docMk/>
            <pc:sldMk cId="1909301145" sldId="490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B2EC6080-BA5C-4382-B585-321D40B02425}" dt="2021-03-12T15:13:11.730" v="1115" actId="108"/>
        <pc:sldMkLst>
          <pc:docMk/>
          <pc:sldMk cId="747210329" sldId="491"/>
        </pc:sldMkLst>
        <pc:spChg chg="mod">
          <ac:chgData name="Savard, Louis" userId="067cba2d-e3a0-4a51-a127-0f899cdb9097" providerId="ADAL" clId="{B2EC6080-BA5C-4382-B585-321D40B02425}" dt="2021-03-12T15:13:11.730" v="1115" actId="108"/>
          <ac:spMkLst>
            <pc:docMk/>
            <pc:sldMk cId="747210329" sldId="491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B2EC6080-BA5C-4382-B585-321D40B02425}" dt="2021-03-12T15:13:47.930" v="1130" actId="108"/>
        <pc:sldMkLst>
          <pc:docMk/>
          <pc:sldMk cId="3045393047" sldId="492"/>
        </pc:sldMkLst>
        <pc:spChg chg="mod">
          <ac:chgData name="Savard, Louis" userId="067cba2d-e3a0-4a51-a127-0f899cdb9097" providerId="ADAL" clId="{B2EC6080-BA5C-4382-B585-321D40B02425}" dt="2021-03-12T15:13:47.930" v="1130" actId="108"/>
          <ac:spMkLst>
            <pc:docMk/>
            <pc:sldMk cId="3045393047" sldId="492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B2EC6080-BA5C-4382-B585-321D40B02425}" dt="2021-03-12T15:14:38.367" v="1139" actId="108"/>
        <pc:sldMkLst>
          <pc:docMk/>
          <pc:sldMk cId="55189801" sldId="493"/>
        </pc:sldMkLst>
        <pc:spChg chg="mod">
          <ac:chgData name="Savard, Louis" userId="067cba2d-e3a0-4a51-a127-0f899cdb9097" providerId="ADAL" clId="{B2EC6080-BA5C-4382-B585-321D40B02425}" dt="2021-03-12T15:14:38.367" v="1139" actId="108"/>
          <ac:spMkLst>
            <pc:docMk/>
            <pc:sldMk cId="55189801" sldId="493"/>
            <ac:spMk id="3" creationId="{69893746-1E47-47EB-9AA7-33D855ED91FE}"/>
          </ac:spMkLst>
        </pc:spChg>
      </pc:sldChg>
      <pc:sldChg chg="addSp modSp add mod">
        <pc:chgData name="Savard, Louis" userId="067cba2d-e3a0-4a51-a127-0f899cdb9097" providerId="ADAL" clId="{B2EC6080-BA5C-4382-B585-321D40B02425}" dt="2021-03-12T15:15:17.687" v="1149" actId="20577"/>
        <pc:sldMkLst>
          <pc:docMk/>
          <pc:sldMk cId="975587265" sldId="494"/>
        </pc:sldMkLst>
        <pc:spChg chg="mod">
          <ac:chgData name="Savard, Louis" userId="067cba2d-e3a0-4a51-a127-0f899cdb9097" providerId="ADAL" clId="{B2EC6080-BA5C-4382-B585-321D40B02425}" dt="2021-03-12T15:15:17.687" v="1149" actId="20577"/>
          <ac:spMkLst>
            <pc:docMk/>
            <pc:sldMk cId="975587265" sldId="494"/>
            <ac:spMk id="3" creationId="{69893746-1E47-47EB-9AA7-33D855ED91FE}"/>
          </ac:spMkLst>
        </pc:spChg>
        <pc:graphicFrameChg chg="add mod modGraphic">
          <ac:chgData name="Savard, Louis" userId="067cba2d-e3a0-4a51-a127-0f899cdb9097" providerId="ADAL" clId="{B2EC6080-BA5C-4382-B585-321D40B02425}" dt="2021-03-12T14:02:49.858" v="312" actId="1036"/>
          <ac:graphicFrameMkLst>
            <pc:docMk/>
            <pc:sldMk cId="975587265" sldId="494"/>
            <ac:graphicFrameMk id="4" creationId="{A3A4DD61-DEED-4164-9074-A475E46F1247}"/>
          </ac:graphicFrameMkLst>
        </pc:graphicFrameChg>
      </pc:sldChg>
      <pc:sldChg chg="modSp add mod">
        <pc:chgData name="Savard, Louis" userId="067cba2d-e3a0-4a51-a127-0f899cdb9097" providerId="ADAL" clId="{B2EC6080-BA5C-4382-B585-321D40B02425}" dt="2021-03-12T15:16:03.560" v="1161" actId="108"/>
        <pc:sldMkLst>
          <pc:docMk/>
          <pc:sldMk cId="251427019" sldId="495"/>
        </pc:sldMkLst>
        <pc:spChg chg="mod">
          <ac:chgData name="Savard, Louis" userId="067cba2d-e3a0-4a51-a127-0f899cdb9097" providerId="ADAL" clId="{B2EC6080-BA5C-4382-B585-321D40B02425}" dt="2021-03-12T15:16:03.560" v="1161" actId="108"/>
          <ac:spMkLst>
            <pc:docMk/>
            <pc:sldMk cId="251427019" sldId="495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B2EC6080-BA5C-4382-B585-321D40B02425}" dt="2021-03-12T15:18:21.276" v="1196" actId="108"/>
        <pc:sldMkLst>
          <pc:docMk/>
          <pc:sldMk cId="696778814" sldId="496"/>
        </pc:sldMkLst>
        <pc:spChg chg="mod">
          <ac:chgData name="Savard, Louis" userId="067cba2d-e3a0-4a51-a127-0f899cdb9097" providerId="ADAL" clId="{B2EC6080-BA5C-4382-B585-321D40B02425}" dt="2021-03-12T15:18:21.276" v="1196" actId="108"/>
          <ac:spMkLst>
            <pc:docMk/>
            <pc:sldMk cId="696778814" sldId="496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B2EC6080-BA5C-4382-B585-321D40B02425}" dt="2021-03-12T15:19:28.818" v="1211" actId="108"/>
        <pc:sldMkLst>
          <pc:docMk/>
          <pc:sldMk cId="914021981" sldId="497"/>
        </pc:sldMkLst>
        <pc:spChg chg="mod">
          <ac:chgData name="Savard, Louis" userId="067cba2d-e3a0-4a51-a127-0f899cdb9097" providerId="ADAL" clId="{B2EC6080-BA5C-4382-B585-321D40B02425}" dt="2021-03-12T15:19:28.818" v="1211" actId="108"/>
          <ac:spMkLst>
            <pc:docMk/>
            <pc:sldMk cId="914021981" sldId="497"/>
            <ac:spMk id="3" creationId="{69893746-1E47-47EB-9AA7-33D855ED91FE}"/>
          </ac:spMkLst>
        </pc:spChg>
      </pc:sldChg>
      <pc:sldChg chg="addSp delSp modSp add mod">
        <pc:chgData name="Savard, Louis" userId="067cba2d-e3a0-4a51-a127-0f899cdb9097" providerId="ADAL" clId="{B2EC6080-BA5C-4382-B585-321D40B02425}" dt="2021-03-12T15:22:54.043" v="1283" actId="478"/>
        <pc:sldMkLst>
          <pc:docMk/>
          <pc:sldMk cId="835124646" sldId="498"/>
        </pc:sldMkLst>
        <pc:spChg chg="add del mod">
          <ac:chgData name="Savard, Louis" userId="067cba2d-e3a0-4a51-a127-0f899cdb9097" providerId="ADAL" clId="{B2EC6080-BA5C-4382-B585-321D40B02425}" dt="2021-03-12T15:22:54.043" v="1283" actId="478"/>
          <ac:spMkLst>
            <pc:docMk/>
            <pc:sldMk cId="835124646" sldId="498"/>
            <ac:spMk id="3" creationId="{69893746-1E47-47EB-9AA7-33D855ED91FE}"/>
          </ac:spMkLst>
        </pc:spChg>
        <pc:spChg chg="add del mod">
          <ac:chgData name="Savard, Louis" userId="067cba2d-e3a0-4a51-a127-0f899cdb9097" providerId="ADAL" clId="{B2EC6080-BA5C-4382-B585-321D40B02425}" dt="2021-03-12T15:22:54.043" v="1283" actId="478"/>
          <ac:spMkLst>
            <pc:docMk/>
            <pc:sldMk cId="835124646" sldId="498"/>
            <ac:spMk id="5" creationId="{4592A03E-D361-411D-BEDB-C3D1CD5B0992}"/>
          </ac:spMkLst>
        </pc:spChg>
      </pc:sldChg>
      <pc:sldChg chg="modSp add mod">
        <pc:chgData name="Savard, Louis" userId="067cba2d-e3a0-4a51-a127-0f899cdb9097" providerId="ADAL" clId="{B2EC6080-BA5C-4382-B585-321D40B02425}" dt="2021-03-12T15:24:22.679" v="1318" actId="6549"/>
        <pc:sldMkLst>
          <pc:docMk/>
          <pc:sldMk cId="2577051029" sldId="499"/>
        </pc:sldMkLst>
        <pc:spChg chg="mod">
          <ac:chgData name="Savard, Louis" userId="067cba2d-e3a0-4a51-a127-0f899cdb9097" providerId="ADAL" clId="{B2EC6080-BA5C-4382-B585-321D40B02425}" dt="2021-03-12T15:24:22.679" v="1318" actId="6549"/>
          <ac:spMkLst>
            <pc:docMk/>
            <pc:sldMk cId="2577051029" sldId="499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B2EC6080-BA5C-4382-B585-321D40B02425}" dt="2021-03-12T15:26:14.595" v="1343" actId="108"/>
        <pc:sldMkLst>
          <pc:docMk/>
          <pc:sldMk cId="4058464720" sldId="500"/>
        </pc:sldMkLst>
        <pc:spChg chg="mod">
          <ac:chgData name="Savard, Louis" userId="067cba2d-e3a0-4a51-a127-0f899cdb9097" providerId="ADAL" clId="{B2EC6080-BA5C-4382-B585-321D40B02425}" dt="2021-03-12T15:26:14.595" v="1343" actId="108"/>
          <ac:spMkLst>
            <pc:docMk/>
            <pc:sldMk cId="4058464720" sldId="500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B2EC6080-BA5C-4382-B585-321D40B02425}" dt="2021-03-12T15:26:54.082" v="1350" actId="20577"/>
        <pc:sldMkLst>
          <pc:docMk/>
          <pc:sldMk cId="289721318" sldId="501"/>
        </pc:sldMkLst>
        <pc:spChg chg="mod">
          <ac:chgData name="Savard, Louis" userId="067cba2d-e3a0-4a51-a127-0f899cdb9097" providerId="ADAL" clId="{B2EC6080-BA5C-4382-B585-321D40B02425}" dt="2021-03-12T15:26:54.082" v="1350" actId="20577"/>
          <ac:spMkLst>
            <pc:docMk/>
            <pc:sldMk cId="289721318" sldId="501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B2EC6080-BA5C-4382-B585-321D40B02425}" dt="2021-03-12T15:28:48.018" v="1379" actId="20577"/>
        <pc:sldMkLst>
          <pc:docMk/>
          <pc:sldMk cId="4103435283" sldId="502"/>
        </pc:sldMkLst>
        <pc:spChg chg="mod">
          <ac:chgData name="Savard, Louis" userId="067cba2d-e3a0-4a51-a127-0f899cdb9097" providerId="ADAL" clId="{B2EC6080-BA5C-4382-B585-321D40B02425}" dt="2021-03-12T15:28:48.018" v="1379" actId="20577"/>
          <ac:spMkLst>
            <pc:docMk/>
            <pc:sldMk cId="4103435283" sldId="502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B2EC6080-BA5C-4382-B585-321D40B02425}" dt="2021-03-12T15:30:05.522" v="1399" actId="20577"/>
        <pc:sldMkLst>
          <pc:docMk/>
          <pc:sldMk cId="3835901189" sldId="503"/>
        </pc:sldMkLst>
        <pc:spChg chg="mod">
          <ac:chgData name="Savard, Louis" userId="067cba2d-e3a0-4a51-a127-0f899cdb9097" providerId="ADAL" clId="{B2EC6080-BA5C-4382-B585-321D40B02425}" dt="2021-03-12T15:30:05.522" v="1399" actId="20577"/>
          <ac:spMkLst>
            <pc:docMk/>
            <pc:sldMk cId="3835901189" sldId="503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B2EC6080-BA5C-4382-B585-321D40B02425}" dt="2021-03-12T15:31:12.244" v="1413" actId="6549"/>
        <pc:sldMkLst>
          <pc:docMk/>
          <pc:sldMk cId="2297031401" sldId="504"/>
        </pc:sldMkLst>
        <pc:spChg chg="mod">
          <ac:chgData name="Savard, Louis" userId="067cba2d-e3a0-4a51-a127-0f899cdb9097" providerId="ADAL" clId="{B2EC6080-BA5C-4382-B585-321D40B02425}" dt="2021-03-12T15:31:12.244" v="1413" actId="6549"/>
          <ac:spMkLst>
            <pc:docMk/>
            <pc:sldMk cId="2297031401" sldId="504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B2EC6080-BA5C-4382-B585-321D40B02425}" dt="2021-03-12T15:33:00.552" v="1446" actId="20577"/>
        <pc:sldMkLst>
          <pc:docMk/>
          <pc:sldMk cId="260027032" sldId="505"/>
        </pc:sldMkLst>
        <pc:spChg chg="mod">
          <ac:chgData name="Savard, Louis" userId="067cba2d-e3a0-4a51-a127-0f899cdb9097" providerId="ADAL" clId="{B2EC6080-BA5C-4382-B585-321D40B02425}" dt="2021-03-12T15:33:00.552" v="1446" actId="20577"/>
          <ac:spMkLst>
            <pc:docMk/>
            <pc:sldMk cId="260027032" sldId="505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B2EC6080-BA5C-4382-B585-321D40B02425}" dt="2021-03-12T15:34:58.417" v="1481" actId="20577"/>
        <pc:sldMkLst>
          <pc:docMk/>
          <pc:sldMk cId="1644608032" sldId="506"/>
        </pc:sldMkLst>
        <pc:spChg chg="mod">
          <ac:chgData name="Savard, Louis" userId="067cba2d-e3a0-4a51-a127-0f899cdb9097" providerId="ADAL" clId="{B2EC6080-BA5C-4382-B585-321D40B02425}" dt="2021-03-12T15:34:58.417" v="1481" actId="20577"/>
          <ac:spMkLst>
            <pc:docMk/>
            <pc:sldMk cId="1644608032" sldId="506"/>
            <ac:spMk id="3" creationId="{69893746-1E47-47EB-9AA7-33D855ED91FE}"/>
          </ac:spMkLst>
        </pc:spChg>
      </pc:sldChg>
      <pc:sldChg chg="modSp add del mod">
        <pc:chgData name="Savard, Louis" userId="067cba2d-e3a0-4a51-a127-0f899cdb9097" providerId="ADAL" clId="{B2EC6080-BA5C-4382-B585-321D40B02425}" dt="2021-03-12T14:07:19.563" v="362" actId="47"/>
        <pc:sldMkLst>
          <pc:docMk/>
          <pc:sldMk cId="3880908553" sldId="506"/>
        </pc:sldMkLst>
        <pc:spChg chg="mod">
          <ac:chgData name="Savard, Louis" userId="067cba2d-e3a0-4a51-a127-0f899cdb9097" providerId="ADAL" clId="{B2EC6080-BA5C-4382-B585-321D40B02425}" dt="2021-03-12T14:07:13.363" v="361" actId="5793"/>
          <ac:spMkLst>
            <pc:docMk/>
            <pc:sldMk cId="3880908553" sldId="506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B2EC6080-BA5C-4382-B585-321D40B02425}" dt="2021-03-12T15:35:39.349" v="1486" actId="108"/>
        <pc:sldMkLst>
          <pc:docMk/>
          <pc:sldMk cId="1537768713" sldId="507"/>
        </pc:sldMkLst>
        <pc:spChg chg="mod">
          <ac:chgData name="Savard, Louis" userId="067cba2d-e3a0-4a51-a127-0f899cdb9097" providerId="ADAL" clId="{B2EC6080-BA5C-4382-B585-321D40B02425}" dt="2021-03-12T15:35:39.349" v="1486" actId="108"/>
          <ac:spMkLst>
            <pc:docMk/>
            <pc:sldMk cId="1537768713" sldId="507"/>
            <ac:spMk id="3" creationId="{69893746-1E47-47EB-9AA7-33D855ED91FE}"/>
          </ac:spMkLst>
        </pc:spChg>
      </pc:sldChg>
      <pc:sldChg chg="addSp modSp add mod">
        <pc:chgData name="Savard, Louis" userId="067cba2d-e3a0-4a51-a127-0f899cdb9097" providerId="ADAL" clId="{B2EC6080-BA5C-4382-B585-321D40B02425}" dt="2021-03-12T15:36:10.290" v="1493" actId="108"/>
        <pc:sldMkLst>
          <pc:docMk/>
          <pc:sldMk cId="1809941026" sldId="508"/>
        </pc:sldMkLst>
        <pc:spChg chg="mod">
          <ac:chgData name="Savard, Louis" userId="067cba2d-e3a0-4a51-a127-0f899cdb9097" providerId="ADAL" clId="{B2EC6080-BA5C-4382-B585-321D40B02425}" dt="2021-03-12T15:36:10.290" v="1493" actId="108"/>
          <ac:spMkLst>
            <pc:docMk/>
            <pc:sldMk cId="1809941026" sldId="508"/>
            <ac:spMk id="3" creationId="{69893746-1E47-47EB-9AA7-33D855ED91FE}"/>
          </ac:spMkLst>
        </pc:spChg>
        <pc:spChg chg="mod">
          <ac:chgData name="Savard, Louis" userId="067cba2d-e3a0-4a51-a127-0f899cdb9097" providerId="ADAL" clId="{B2EC6080-BA5C-4382-B585-321D40B02425}" dt="2021-03-12T14:09:36.630" v="382"/>
          <ac:spMkLst>
            <pc:docMk/>
            <pc:sldMk cId="1809941026" sldId="508"/>
            <ac:spMk id="8" creationId="{D0477EAF-C64C-4523-BEEF-5C89471859B5}"/>
          </ac:spMkLst>
        </pc:spChg>
        <pc:spChg chg="mod">
          <ac:chgData name="Savard, Louis" userId="067cba2d-e3a0-4a51-a127-0f899cdb9097" providerId="ADAL" clId="{B2EC6080-BA5C-4382-B585-321D40B02425}" dt="2021-03-12T14:09:36.630" v="382"/>
          <ac:spMkLst>
            <pc:docMk/>
            <pc:sldMk cId="1809941026" sldId="508"/>
            <ac:spMk id="9" creationId="{63A125A8-F1AC-49EB-88B8-FA2D77B46927}"/>
          </ac:spMkLst>
        </pc:spChg>
        <pc:grpChg chg="add mod">
          <ac:chgData name="Savard, Louis" userId="067cba2d-e3a0-4a51-a127-0f899cdb9097" providerId="ADAL" clId="{B2EC6080-BA5C-4382-B585-321D40B02425}" dt="2021-03-12T14:09:36.630" v="382"/>
          <ac:grpSpMkLst>
            <pc:docMk/>
            <pc:sldMk cId="1809941026" sldId="508"/>
            <ac:grpSpMk id="7" creationId="{1659ED0F-CA1E-422A-AB77-E3D9C4BB0E08}"/>
          </ac:grpSpMkLst>
        </pc:grpChg>
      </pc:sldChg>
      <pc:sldChg chg="modSp add mod ord">
        <pc:chgData name="Savard, Louis" userId="067cba2d-e3a0-4a51-a127-0f899cdb9097" providerId="ADAL" clId="{B2EC6080-BA5C-4382-B585-321D40B02425}" dt="2021-03-12T15:37:52.847" v="1511" actId="108"/>
        <pc:sldMkLst>
          <pc:docMk/>
          <pc:sldMk cId="1182208453" sldId="509"/>
        </pc:sldMkLst>
        <pc:spChg chg="mod">
          <ac:chgData name="Savard, Louis" userId="067cba2d-e3a0-4a51-a127-0f899cdb9097" providerId="ADAL" clId="{B2EC6080-BA5C-4382-B585-321D40B02425}" dt="2021-03-12T15:37:52.847" v="1511" actId="108"/>
          <ac:spMkLst>
            <pc:docMk/>
            <pc:sldMk cId="1182208453" sldId="509"/>
            <ac:spMk id="3" creationId="{69893746-1E47-47EB-9AA7-33D855ED91FE}"/>
          </ac:spMkLst>
        </pc:spChg>
      </pc:sldChg>
      <pc:sldChg chg="addSp modSp add mod ord">
        <pc:chgData name="Savard, Louis" userId="067cba2d-e3a0-4a51-a127-0f899cdb9097" providerId="ADAL" clId="{B2EC6080-BA5C-4382-B585-321D40B02425}" dt="2021-03-12T15:59:37.363" v="1566" actId="20577"/>
        <pc:sldMkLst>
          <pc:docMk/>
          <pc:sldMk cId="3639788742" sldId="510"/>
        </pc:sldMkLst>
        <pc:spChg chg="mod">
          <ac:chgData name="Savard, Louis" userId="067cba2d-e3a0-4a51-a127-0f899cdb9097" providerId="ADAL" clId="{B2EC6080-BA5C-4382-B585-321D40B02425}" dt="2021-03-12T15:59:37.363" v="1566" actId="20577"/>
          <ac:spMkLst>
            <pc:docMk/>
            <pc:sldMk cId="3639788742" sldId="510"/>
            <ac:spMk id="3" creationId="{69893746-1E47-47EB-9AA7-33D855ED91FE}"/>
          </ac:spMkLst>
        </pc:spChg>
        <pc:picChg chg="add mod">
          <ac:chgData name="Savard, Louis" userId="067cba2d-e3a0-4a51-a127-0f899cdb9097" providerId="ADAL" clId="{B2EC6080-BA5C-4382-B585-321D40B02425}" dt="2021-03-12T15:59:22.612" v="1563" actId="14100"/>
          <ac:picMkLst>
            <pc:docMk/>
            <pc:sldMk cId="3639788742" sldId="510"/>
            <ac:picMk id="7" creationId="{E8543EBE-CE4C-48F3-AA2A-9C8C9BDCA79E}"/>
          </ac:picMkLst>
        </pc:picChg>
      </pc:sldChg>
      <pc:sldChg chg="addSp delSp modSp add del mod ord">
        <pc:chgData name="Savard, Louis" userId="067cba2d-e3a0-4a51-a127-0f899cdb9097" providerId="ADAL" clId="{B2EC6080-BA5C-4382-B585-321D40B02425}" dt="2021-03-12T16:00:31.528" v="1590" actId="47"/>
        <pc:sldMkLst>
          <pc:docMk/>
          <pc:sldMk cId="996062095" sldId="511"/>
        </pc:sldMkLst>
        <pc:spChg chg="mod">
          <ac:chgData name="Savard, Louis" userId="067cba2d-e3a0-4a51-a127-0f899cdb9097" providerId="ADAL" clId="{B2EC6080-BA5C-4382-B585-321D40B02425}" dt="2021-03-12T14:11:53.805" v="439" actId="113"/>
          <ac:spMkLst>
            <pc:docMk/>
            <pc:sldMk cId="996062095" sldId="511"/>
            <ac:spMk id="3" creationId="{69893746-1E47-47EB-9AA7-33D855ED91FE}"/>
          </ac:spMkLst>
        </pc:spChg>
        <pc:spChg chg="mod">
          <ac:chgData name="Savard, Louis" userId="067cba2d-e3a0-4a51-a127-0f899cdb9097" providerId="ADAL" clId="{B2EC6080-BA5C-4382-B585-321D40B02425}" dt="2021-03-12T14:12:27.927" v="469"/>
          <ac:spMkLst>
            <pc:docMk/>
            <pc:sldMk cId="996062095" sldId="511"/>
            <ac:spMk id="10" creationId="{514121DE-1B35-49C2-94CE-410A58408F3A}"/>
          </ac:spMkLst>
        </pc:spChg>
        <pc:spChg chg="mod">
          <ac:chgData name="Savard, Louis" userId="067cba2d-e3a0-4a51-a127-0f899cdb9097" providerId="ADAL" clId="{B2EC6080-BA5C-4382-B585-321D40B02425}" dt="2021-03-12T14:12:27.927" v="469"/>
          <ac:spMkLst>
            <pc:docMk/>
            <pc:sldMk cId="996062095" sldId="511"/>
            <ac:spMk id="11" creationId="{95A07751-4F56-4E6E-8684-EE90D81BC757}"/>
          </ac:spMkLst>
        </pc:spChg>
        <pc:grpChg chg="add del mod">
          <ac:chgData name="Savard, Louis" userId="067cba2d-e3a0-4a51-a127-0f899cdb9097" providerId="ADAL" clId="{B2EC6080-BA5C-4382-B585-321D40B02425}" dt="2021-03-12T14:14:00.006" v="512" actId="21"/>
          <ac:grpSpMkLst>
            <pc:docMk/>
            <pc:sldMk cId="996062095" sldId="511"/>
            <ac:grpSpMk id="9" creationId="{42392E13-BE66-48B7-A537-F8147D75E14F}"/>
          </ac:grpSpMkLst>
        </pc:grpChg>
        <pc:picChg chg="add mod">
          <ac:chgData name="Savard, Louis" userId="067cba2d-e3a0-4a51-a127-0f899cdb9097" providerId="ADAL" clId="{B2EC6080-BA5C-4382-B585-321D40B02425}" dt="2021-03-12T14:11:31.125" v="423"/>
          <ac:picMkLst>
            <pc:docMk/>
            <pc:sldMk cId="996062095" sldId="511"/>
            <ac:picMk id="7" creationId="{D9BCCA70-320F-4D54-8D9B-559C64942C11}"/>
          </ac:picMkLst>
        </pc:picChg>
        <pc:picChg chg="add del mod">
          <ac:chgData name="Savard, Louis" userId="067cba2d-e3a0-4a51-a127-0f899cdb9097" providerId="ADAL" clId="{B2EC6080-BA5C-4382-B585-321D40B02425}" dt="2021-03-12T15:58:48.237" v="1545" actId="21"/>
          <ac:picMkLst>
            <pc:docMk/>
            <pc:sldMk cId="996062095" sldId="511"/>
            <ac:picMk id="8" creationId="{CBBFE0C2-CDE4-4927-8E3E-581AF8E09591}"/>
          </ac:picMkLst>
        </pc:picChg>
      </pc:sldChg>
      <pc:sldChg chg="add del">
        <pc:chgData name="Savard, Louis" userId="067cba2d-e3a0-4a51-a127-0f899cdb9097" providerId="ADAL" clId="{B2EC6080-BA5C-4382-B585-321D40B02425}" dt="2021-03-12T14:12:16.524" v="466" actId="47"/>
        <pc:sldMkLst>
          <pc:docMk/>
          <pc:sldMk cId="3403555361" sldId="512"/>
        </pc:sldMkLst>
      </pc:sldChg>
      <pc:sldChg chg="addSp delSp modSp add mod">
        <pc:chgData name="Savard, Louis" userId="067cba2d-e3a0-4a51-a127-0f899cdb9097" providerId="ADAL" clId="{B2EC6080-BA5C-4382-B585-321D40B02425}" dt="2021-03-12T16:01:13.496" v="1599" actId="108"/>
        <pc:sldMkLst>
          <pc:docMk/>
          <pc:sldMk cId="3912316896" sldId="512"/>
        </pc:sldMkLst>
        <pc:spChg chg="mod">
          <ac:chgData name="Savard, Louis" userId="067cba2d-e3a0-4a51-a127-0f899cdb9097" providerId="ADAL" clId="{B2EC6080-BA5C-4382-B585-321D40B02425}" dt="2021-03-12T14:14:25.203" v="527" actId="20577"/>
          <ac:spMkLst>
            <pc:docMk/>
            <pc:sldMk cId="3912316896" sldId="512"/>
            <ac:spMk id="2" creationId="{62A52EA8-1409-4FF9-B1CB-8CF709005912}"/>
          </ac:spMkLst>
        </pc:spChg>
        <pc:spChg chg="mod">
          <ac:chgData name="Savard, Louis" userId="067cba2d-e3a0-4a51-a127-0f899cdb9097" providerId="ADAL" clId="{B2EC6080-BA5C-4382-B585-321D40B02425}" dt="2021-03-12T16:01:13.496" v="1599" actId="108"/>
          <ac:spMkLst>
            <pc:docMk/>
            <pc:sldMk cId="3912316896" sldId="512"/>
            <ac:spMk id="3" creationId="{69893746-1E47-47EB-9AA7-33D855ED91FE}"/>
          </ac:spMkLst>
        </pc:spChg>
        <pc:spChg chg="mod">
          <ac:chgData name="Savard, Louis" userId="067cba2d-e3a0-4a51-a127-0f899cdb9097" providerId="ADAL" clId="{B2EC6080-BA5C-4382-B585-321D40B02425}" dt="2021-03-12T14:14:02.995" v="513"/>
          <ac:spMkLst>
            <pc:docMk/>
            <pc:sldMk cId="3912316896" sldId="512"/>
            <ac:spMk id="8" creationId="{0E4187EC-9150-4B33-8861-6D9322852D54}"/>
          </ac:spMkLst>
        </pc:spChg>
        <pc:spChg chg="mod">
          <ac:chgData name="Savard, Louis" userId="067cba2d-e3a0-4a51-a127-0f899cdb9097" providerId="ADAL" clId="{B2EC6080-BA5C-4382-B585-321D40B02425}" dt="2021-03-12T14:14:02.995" v="513"/>
          <ac:spMkLst>
            <pc:docMk/>
            <pc:sldMk cId="3912316896" sldId="512"/>
            <ac:spMk id="9" creationId="{6BD04269-491C-41E3-AB2A-B9BB76B81AC0}"/>
          </ac:spMkLst>
        </pc:spChg>
        <pc:grpChg chg="add del mod">
          <ac:chgData name="Savard, Louis" userId="067cba2d-e3a0-4a51-a127-0f899cdb9097" providerId="ADAL" clId="{B2EC6080-BA5C-4382-B585-321D40B02425}" dt="2021-03-12T14:16:36.556" v="596" actId="21"/>
          <ac:grpSpMkLst>
            <pc:docMk/>
            <pc:sldMk cId="3912316896" sldId="512"/>
            <ac:grpSpMk id="7" creationId="{D549DCD0-43ED-4906-A3E7-BC99AB110BE6}"/>
          </ac:grpSpMkLst>
        </pc:grpChg>
      </pc:sldChg>
      <pc:sldChg chg="addSp modSp add mod">
        <pc:chgData name="Savard, Louis" userId="067cba2d-e3a0-4a51-a127-0f899cdb9097" providerId="ADAL" clId="{B2EC6080-BA5C-4382-B585-321D40B02425}" dt="2021-03-12T16:03:00.148" v="1638" actId="108"/>
        <pc:sldMkLst>
          <pc:docMk/>
          <pc:sldMk cId="439159689" sldId="513"/>
        </pc:sldMkLst>
        <pc:spChg chg="mod">
          <ac:chgData name="Savard, Louis" userId="067cba2d-e3a0-4a51-a127-0f899cdb9097" providerId="ADAL" clId="{B2EC6080-BA5C-4382-B585-321D40B02425}" dt="2021-03-12T16:03:00.148" v="1638" actId="108"/>
          <ac:spMkLst>
            <pc:docMk/>
            <pc:sldMk cId="439159689" sldId="513"/>
            <ac:spMk id="3" creationId="{69893746-1E47-47EB-9AA7-33D855ED91FE}"/>
          </ac:spMkLst>
        </pc:spChg>
        <pc:spChg chg="mod">
          <ac:chgData name="Savard, Louis" userId="067cba2d-e3a0-4a51-a127-0f899cdb9097" providerId="ADAL" clId="{B2EC6080-BA5C-4382-B585-321D40B02425}" dt="2021-03-12T14:16:41.423" v="597"/>
          <ac:spMkLst>
            <pc:docMk/>
            <pc:sldMk cId="439159689" sldId="513"/>
            <ac:spMk id="8" creationId="{D0BE5B22-B586-46C4-BDBD-0D37E09EAAF1}"/>
          </ac:spMkLst>
        </pc:spChg>
        <pc:spChg chg="mod">
          <ac:chgData name="Savard, Louis" userId="067cba2d-e3a0-4a51-a127-0f899cdb9097" providerId="ADAL" clId="{B2EC6080-BA5C-4382-B585-321D40B02425}" dt="2021-03-12T14:16:41.423" v="597"/>
          <ac:spMkLst>
            <pc:docMk/>
            <pc:sldMk cId="439159689" sldId="513"/>
            <ac:spMk id="9" creationId="{D5E335B8-232A-47EA-937D-3370E580E1F3}"/>
          </ac:spMkLst>
        </pc:spChg>
        <pc:grpChg chg="add mod">
          <ac:chgData name="Savard, Louis" userId="067cba2d-e3a0-4a51-a127-0f899cdb9097" providerId="ADAL" clId="{B2EC6080-BA5C-4382-B585-321D40B02425}" dt="2021-03-12T14:16:41.423" v="597"/>
          <ac:grpSpMkLst>
            <pc:docMk/>
            <pc:sldMk cId="439159689" sldId="513"/>
            <ac:grpSpMk id="7" creationId="{A1A83AA1-E03F-44C1-8E8F-C87A134CE292}"/>
          </ac:grpSpMkLst>
        </pc:grpChg>
      </pc:sldChg>
      <pc:sldChg chg="modSp add mod">
        <pc:chgData name="Savard, Louis" userId="067cba2d-e3a0-4a51-a127-0f899cdb9097" providerId="ADAL" clId="{B2EC6080-BA5C-4382-B585-321D40B02425}" dt="2021-03-12T16:05:06.581" v="1667" actId="108"/>
        <pc:sldMkLst>
          <pc:docMk/>
          <pc:sldMk cId="279316973" sldId="514"/>
        </pc:sldMkLst>
        <pc:spChg chg="mod">
          <ac:chgData name="Savard, Louis" userId="067cba2d-e3a0-4a51-a127-0f899cdb9097" providerId="ADAL" clId="{B2EC6080-BA5C-4382-B585-321D40B02425}" dt="2021-03-12T14:18:07.770" v="672" actId="20577"/>
          <ac:spMkLst>
            <pc:docMk/>
            <pc:sldMk cId="279316973" sldId="514"/>
            <ac:spMk id="2" creationId="{62A52EA8-1409-4FF9-B1CB-8CF709005912}"/>
          </ac:spMkLst>
        </pc:spChg>
        <pc:spChg chg="mod">
          <ac:chgData name="Savard, Louis" userId="067cba2d-e3a0-4a51-a127-0f899cdb9097" providerId="ADAL" clId="{B2EC6080-BA5C-4382-B585-321D40B02425}" dt="2021-03-12T16:05:06.581" v="1667" actId="108"/>
          <ac:spMkLst>
            <pc:docMk/>
            <pc:sldMk cId="279316973" sldId="514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B2EC6080-BA5C-4382-B585-321D40B02425}" dt="2021-03-12T16:11:08.369" v="1748" actId="108"/>
        <pc:sldMkLst>
          <pc:docMk/>
          <pc:sldMk cId="432932568" sldId="515"/>
        </pc:sldMkLst>
        <pc:spChg chg="mod">
          <ac:chgData name="Savard, Louis" userId="067cba2d-e3a0-4a51-a127-0f899cdb9097" providerId="ADAL" clId="{B2EC6080-BA5C-4382-B585-321D40B02425}" dt="2021-03-12T14:18:28.803" v="683" actId="403"/>
          <ac:spMkLst>
            <pc:docMk/>
            <pc:sldMk cId="432932568" sldId="515"/>
            <ac:spMk id="2" creationId="{62A52EA8-1409-4FF9-B1CB-8CF709005912}"/>
          </ac:spMkLst>
        </pc:spChg>
        <pc:spChg chg="mod">
          <ac:chgData name="Savard, Louis" userId="067cba2d-e3a0-4a51-a127-0f899cdb9097" providerId="ADAL" clId="{B2EC6080-BA5C-4382-B585-321D40B02425}" dt="2021-03-12T16:11:08.369" v="1748" actId="108"/>
          <ac:spMkLst>
            <pc:docMk/>
            <pc:sldMk cId="432932568" sldId="515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B2EC6080-BA5C-4382-B585-321D40B02425}" dt="2021-03-12T16:05:55.147" v="1680" actId="108"/>
        <pc:sldMkLst>
          <pc:docMk/>
          <pc:sldMk cId="144714978" sldId="516"/>
        </pc:sldMkLst>
        <pc:spChg chg="mod">
          <ac:chgData name="Savard, Louis" userId="067cba2d-e3a0-4a51-a127-0f899cdb9097" providerId="ADAL" clId="{B2EC6080-BA5C-4382-B585-321D40B02425}" dt="2021-03-12T16:05:55.147" v="1680" actId="108"/>
          <ac:spMkLst>
            <pc:docMk/>
            <pc:sldMk cId="144714978" sldId="516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B2EC6080-BA5C-4382-B585-321D40B02425}" dt="2021-03-12T16:09:55.117" v="1740" actId="21"/>
        <pc:sldMkLst>
          <pc:docMk/>
          <pc:sldMk cId="3451450718" sldId="517"/>
        </pc:sldMkLst>
        <pc:spChg chg="mod">
          <ac:chgData name="Savard, Louis" userId="067cba2d-e3a0-4a51-a127-0f899cdb9097" providerId="ADAL" clId="{B2EC6080-BA5C-4382-B585-321D40B02425}" dt="2021-03-12T16:09:55.117" v="1740" actId="21"/>
          <ac:spMkLst>
            <pc:docMk/>
            <pc:sldMk cId="3451450718" sldId="517"/>
            <ac:spMk id="3" creationId="{69893746-1E47-47EB-9AA7-33D855ED91FE}"/>
          </ac:spMkLst>
        </pc:spChg>
      </pc:sldChg>
      <pc:sldChg chg="modSp add del mod">
        <pc:chgData name="Savard, Louis" userId="067cba2d-e3a0-4a51-a127-0f899cdb9097" providerId="ADAL" clId="{B2EC6080-BA5C-4382-B585-321D40B02425}" dt="2021-03-12T16:09:58.877" v="1741" actId="47"/>
        <pc:sldMkLst>
          <pc:docMk/>
          <pc:sldMk cId="1087766381" sldId="518"/>
        </pc:sldMkLst>
        <pc:spChg chg="mod">
          <ac:chgData name="Savard, Louis" userId="067cba2d-e3a0-4a51-a127-0f899cdb9097" providerId="ADAL" clId="{B2EC6080-BA5C-4382-B585-321D40B02425}" dt="2021-03-12T16:09:53.573" v="1739"/>
          <ac:spMkLst>
            <pc:docMk/>
            <pc:sldMk cId="1087766381" sldId="518"/>
            <ac:spMk id="3" creationId="{69893746-1E47-47EB-9AA7-33D855ED91FE}"/>
          </ac:spMkLst>
        </pc:spChg>
      </pc:sldChg>
      <pc:sldChg chg="modSp add del mod">
        <pc:chgData name="Savard, Louis" userId="067cba2d-e3a0-4a51-a127-0f899cdb9097" providerId="ADAL" clId="{B2EC6080-BA5C-4382-B585-321D40B02425}" dt="2021-03-12T16:08:55.616" v="1725" actId="47"/>
        <pc:sldMkLst>
          <pc:docMk/>
          <pc:sldMk cId="2770659239" sldId="519"/>
        </pc:sldMkLst>
        <pc:spChg chg="mod">
          <ac:chgData name="Savard, Louis" userId="067cba2d-e3a0-4a51-a127-0f899cdb9097" providerId="ADAL" clId="{B2EC6080-BA5C-4382-B585-321D40B02425}" dt="2021-03-12T16:08:28.963" v="1716" actId="6549"/>
          <ac:spMkLst>
            <pc:docMk/>
            <pc:sldMk cId="2770659239" sldId="519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B2EC6080-BA5C-4382-B585-321D40B02425}" dt="2021-03-12T15:28:53.120" v="1380" actId="6549"/>
        <pc:sldMkLst>
          <pc:docMk/>
          <pc:sldMk cId="3440720190" sldId="520"/>
        </pc:sldMkLst>
        <pc:spChg chg="mod">
          <ac:chgData name="Savard, Louis" userId="067cba2d-e3a0-4a51-a127-0f899cdb9097" providerId="ADAL" clId="{B2EC6080-BA5C-4382-B585-321D40B02425}" dt="2021-03-12T15:28:53.120" v="1380" actId="6549"/>
          <ac:spMkLst>
            <pc:docMk/>
            <pc:sldMk cId="3440720190" sldId="520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B2EC6080-BA5C-4382-B585-321D40B02425}" dt="2021-03-12T15:32:27.624" v="1438" actId="20577"/>
        <pc:sldMkLst>
          <pc:docMk/>
          <pc:sldMk cId="3381997136" sldId="521"/>
        </pc:sldMkLst>
        <pc:spChg chg="mod">
          <ac:chgData name="Savard, Louis" userId="067cba2d-e3a0-4a51-a127-0f899cdb9097" providerId="ADAL" clId="{B2EC6080-BA5C-4382-B585-321D40B02425}" dt="2021-03-12T15:32:27.624" v="1438" actId="20577"/>
          <ac:spMkLst>
            <pc:docMk/>
            <pc:sldMk cId="3381997136" sldId="521"/>
            <ac:spMk id="3" creationId="{69893746-1E47-47EB-9AA7-33D855ED91FE}"/>
          </ac:spMkLst>
        </pc:spChg>
      </pc:sldChg>
      <pc:sldChg chg="addSp modSp add mod">
        <pc:chgData name="Savard, Louis" userId="067cba2d-e3a0-4a51-a127-0f899cdb9097" providerId="ADAL" clId="{B2EC6080-BA5C-4382-B585-321D40B02425}" dt="2021-03-12T16:00:01.851" v="1589" actId="732"/>
        <pc:sldMkLst>
          <pc:docMk/>
          <pc:sldMk cId="105270009" sldId="522"/>
        </pc:sldMkLst>
        <pc:spChg chg="mod">
          <ac:chgData name="Savard, Louis" userId="067cba2d-e3a0-4a51-a127-0f899cdb9097" providerId="ADAL" clId="{B2EC6080-BA5C-4382-B585-321D40B02425}" dt="2021-03-12T15:59:34.180" v="1565" actId="20577"/>
          <ac:spMkLst>
            <pc:docMk/>
            <pc:sldMk cId="105270009" sldId="522"/>
            <ac:spMk id="3" creationId="{69893746-1E47-47EB-9AA7-33D855ED91FE}"/>
          </ac:spMkLst>
        </pc:spChg>
        <pc:picChg chg="add mod modCrop">
          <ac:chgData name="Savard, Louis" userId="067cba2d-e3a0-4a51-a127-0f899cdb9097" providerId="ADAL" clId="{B2EC6080-BA5C-4382-B585-321D40B02425}" dt="2021-03-12T16:00:01.851" v="1589" actId="732"/>
          <ac:picMkLst>
            <pc:docMk/>
            <pc:sldMk cId="105270009" sldId="522"/>
            <ac:picMk id="5" creationId="{CCF1CFF2-BF0B-4C92-9AF9-A6DD1618E35D}"/>
          </ac:picMkLst>
        </pc:picChg>
      </pc:sldChg>
      <pc:sldChg chg="modSp add mod">
        <pc:chgData name="Savard, Louis" userId="067cba2d-e3a0-4a51-a127-0f899cdb9097" providerId="ADAL" clId="{B2EC6080-BA5C-4382-B585-321D40B02425}" dt="2021-03-17T13:17:53.623" v="2705" actId="108"/>
        <pc:sldMkLst>
          <pc:docMk/>
          <pc:sldMk cId="646278046" sldId="523"/>
        </pc:sldMkLst>
        <pc:spChg chg="mod">
          <ac:chgData name="Savard, Louis" userId="067cba2d-e3a0-4a51-a127-0f899cdb9097" providerId="ADAL" clId="{B2EC6080-BA5C-4382-B585-321D40B02425}" dt="2021-03-17T13:17:53.623" v="2705" actId="108"/>
          <ac:spMkLst>
            <pc:docMk/>
            <pc:sldMk cId="646278046" sldId="523"/>
            <ac:spMk id="3" creationId="{69893746-1E47-47EB-9AA7-33D855ED91FE}"/>
          </ac:spMkLst>
        </pc:spChg>
      </pc:sldChg>
      <pc:sldChg chg="add">
        <pc:chgData name="Savard, Louis" userId="067cba2d-e3a0-4a51-a127-0f899cdb9097" providerId="ADAL" clId="{B2EC6080-BA5C-4382-B585-321D40B02425}" dt="2021-03-12T20:43:42.285" v="1995"/>
        <pc:sldMkLst>
          <pc:docMk/>
          <pc:sldMk cId="192473095" sldId="524"/>
        </pc:sldMkLst>
      </pc:sldChg>
      <pc:sldChg chg="modSp add mod">
        <pc:chgData name="Savard, Louis" userId="067cba2d-e3a0-4a51-a127-0f899cdb9097" providerId="ADAL" clId="{B2EC6080-BA5C-4382-B585-321D40B02425}" dt="2021-03-12T20:50:08.645" v="2157" actId="20577"/>
        <pc:sldMkLst>
          <pc:docMk/>
          <pc:sldMk cId="2465866697" sldId="525"/>
        </pc:sldMkLst>
        <pc:spChg chg="mod">
          <ac:chgData name="Savard, Louis" userId="067cba2d-e3a0-4a51-a127-0f899cdb9097" providerId="ADAL" clId="{B2EC6080-BA5C-4382-B585-321D40B02425}" dt="2021-03-12T20:44:59.680" v="2096" actId="20577"/>
          <ac:spMkLst>
            <pc:docMk/>
            <pc:sldMk cId="2465866697" sldId="525"/>
            <ac:spMk id="2" creationId="{62A52EA8-1409-4FF9-B1CB-8CF709005912}"/>
          </ac:spMkLst>
        </pc:spChg>
        <pc:spChg chg="mod">
          <ac:chgData name="Savard, Louis" userId="067cba2d-e3a0-4a51-a127-0f899cdb9097" providerId="ADAL" clId="{B2EC6080-BA5C-4382-B585-321D40B02425}" dt="2021-03-12T20:50:08.645" v="2157" actId="20577"/>
          <ac:spMkLst>
            <pc:docMk/>
            <pc:sldMk cId="2465866697" sldId="525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B2EC6080-BA5C-4382-B585-321D40B02425}" dt="2021-03-12T20:50:43.802" v="2169" actId="108"/>
        <pc:sldMkLst>
          <pc:docMk/>
          <pc:sldMk cId="189761398" sldId="526"/>
        </pc:sldMkLst>
        <pc:spChg chg="mod">
          <ac:chgData name="Savard, Louis" userId="067cba2d-e3a0-4a51-a127-0f899cdb9097" providerId="ADAL" clId="{B2EC6080-BA5C-4382-B585-321D40B02425}" dt="2021-03-12T20:50:43.802" v="2169" actId="108"/>
          <ac:spMkLst>
            <pc:docMk/>
            <pc:sldMk cId="189761398" sldId="526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B2EC6080-BA5C-4382-B585-321D40B02425}" dt="2021-03-18T13:47:36.009" v="2710" actId="108"/>
        <pc:sldMkLst>
          <pc:docMk/>
          <pc:sldMk cId="3731879192" sldId="527"/>
        </pc:sldMkLst>
        <pc:spChg chg="mod">
          <ac:chgData name="Savard, Louis" userId="067cba2d-e3a0-4a51-a127-0f899cdb9097" providerId="ADAL" clId="{B2EC6080-BA5C-4382-B585-321D40B02425}" dt="2021-03-18T13:47:36.009" v="2710" actId="108"/>
          <ac:spMkLst>
            <pc:docMk/>
            <pc:sldMk cId="3731879192" sldId="527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B2EC6080-BA5C-4382-B585-321D40B02425}" dt="2021-03-18T13:48:25.531" v="2711" actId="108"/>
        <pc:sldMkLst>
          <pc:docMk/>
          <pc:sldMk cId="1523185677" sldId="528"/>
        </pc:sldMkLst>
        <pc:spChg chg="mod">
          <ac:chgData name="Savard, Louis" userId="067cba2d-e3a0-4a51-a127-0f899cdb9097" providerId="ADAL" clId="{B2EC6080-BA5C-4382-B585-321D40B02425}" dt="2021-03-18T13:48:25.531" v="2711" actId="108"/>
          <ac:spMkLst>
            <pc:docMk/>
            <pc:sldMk cId="1523185677" sldId="528"/>
            <ac:spMk id="3" creationId="{69893746-1E47-47EB-9AA7-33D855ED91FE}"/>
          </ac:spMkLst>
        </pc:spChg>
      </pc:sldChg>
      <pc:sldChg chg="addSp modSp add mod">
        <pc:chgData name="Savard, Louis" userId="067cba2d-e3a0-4a51-a127-0f899cdb9097" providerId="ADAL" clId="{B2EC6080-BA5C-4382-B585-321D40B02425}" dt="2021-03-12T21:29:24.980" v="2704"/>
        <pc:sldMkLst>
          <pc:docMk/>
          <pc:sldMk cId="3018140678" sldId="529"/>
        </pc:sldMkLst>
        <pc:spChg chg="mod">
          <ac:chgData name="Savard, Louis" userId="067cba2d-e3a0-4a51-a127-0f899cdb9097" providerId="ADAL" clId="{B2EC6080-BA5C-4382-B585-321D40B02425}" dt="2021-03-12T20:53:23.226" v="2213" actId="20577"/>
          <ac:spMkLst>
            <pc:docMk/>
            <pc:sldMk cId="3018140678" sldId="529"/>
            <ac:spMk id="3" creationId="{69893746-1E47-47EB-9AA7-33D855ED91FE}"/>
          </ac:spMkLst>
        </pc:spChg>
        <pc:spChg chg="mod">
          <ac:chgData name="Savard, Louis" userId="067cba2d-e3a0-4a51-a127-0f899cdb9097" providerId="ADAL" clId="{B2EC6080-BA5C-4382-B585-321D40B02425}" dt="2021-03-12T21:29:24.980" v="2704"/>
          <ac:spMkLst>
            <pc:docMk/>
            <pc:sldMk cId="3018140678" sldId="529"/>
            <ac:spMk id="8" creationId="{A8142862-FE17-445B-9B5B-5D0F7753A731}"/>
          </ac:spMkLst>
        </pc:spChg>
        <pc:spChg chg="mod">
          <ac:chgData name="Savard, Louis" userId="067cba2d-e3a0-4a51-a127-0f899cdb9097" providerId="ADAL" clId="{B2EC6080-BA5C-4382-B585-321D40B02425}" dt="2021-03-12T21:29:24.980" v="2704"/>
          <ac:spMkLst>
            <pc:docMk/>
            <pc:sldMk cId="3018140678" sldId="529"/>
            <ac:spMk id="9" creationId="{32DA5E2A-0B5B-4FF1-8743-2D096D700803}"/>
          </ac:spMkLst>
        </pc:spChg>
        <pc:grpChg chg="add mod">
          <ac:chgData name="Savard, Louis" userId="067cba2d-e3a0-4a51-a127-0f899cdb9097" providerId="ADAL" clId="{B2EC6080-BA5C-4382-B585-321D40B02425}" dt="2021-03-12T21:29:24.980" v="2704"/>
          <ac:grpSpMkLst>
            <pc:docMk/>
            <pc:sldMk cId="3018140678" sldId="529"/>
            <ac:grpSpMk id="7" creationId="{78DC8FC0-464C-4124-90F3-A43ACB90091D}"/>
          </ac:grpSpMkLst>
        </pc:grpChg>
      </pc:sldChg>
      <pc:sldChg chg="delSp modSp add mod">
        <pc:chgData name="Savard, Louis" userId="067cba2d-e3a0-4a51-a127-0f899cdb9097" providerId="ADAL" clId="{B2EC6080-BA5C-4382-B585-321D40B02425}" dt="2021-03-12T21:14:41.807" v="2500" actId="478"/>
        <pc:sldMkLst>
          <pc:docMk/>
          <pc:sldMk cId="1346169418" sldId="530"/>
        </pc:sldMkLst>
        <pc:spChg chg="mod">
          <ac:chgData name="Savard, Louis" userId="067cba2d-e3a0-4a51-a127-0f899cdb9097" providerId="ADAL" clId="{B2EC6080-BA5C-4382-B585-321D40B02425}" dt="2021-03-12T21:14:38.282" v="2499" actId="6549"/>
          <ac:spMkLst>
            <pc:docMk/>
            <pc:sldMk cId="1346169418" sldId="530"/>
            <ac:spMk id="3" creationId="{69893746-1E47-47EB-9AA7-33D855ED91FE}"/>
          </ac:spMkLst>
        </pc:spChg>
        <pc:grpChg chg="del">
          <ac:chgData name="Savard, Louis" userId="067cba2d-e3a0-4a51-a127-0f899cdb9097" providerId="ADAL" clId="{B2EC6080-BA5C-4382-B585-321D40B02425}" dt="2021-03-12T21:14:41.807" v="2500" actId="478"/>
          <ac:grpSpMkLst>
            <pc:docMk/>
            <pc:sldMk cId="1346169418" sldId="530"/>
            <ac:grpSpMk id="7" creationId="{FAA610FF-8AD1-4958-9F31-E88C6CE1FFDE}"/>
          </ac:grpSpMkLst>
        </pc:grpChg>
      </pc:sldChg>
      <pc:sldChg chg="modSp add mod">
        <pc:chgData name="Savard, Louis" userId="067cba2d-e3a0-4a51-a127-0f899cdb9097" providerId="ADAL" clId="{B2EC6080-BA5C-4382-B585-321D40B02425}" dt="2021-03-12T20:57:25.891" v="2246" actId="108"/>
        <pc:sldMkLst>
          <pc:docMk/>
          <pc:sldMk cId="1461505984" sldId="531"/>
        </pc:sldMkLst>
        <pc:spChg chg="mod">
          <ac:chgData name="Savard, Louis" userId="067cba2d-e3a0-4a51-a127-0f899cdb9097" providerId="ADAL" clId="{B2EC6080-BA5C-4382-B585-321D40B02425}" dt="2021-03-12T20:57:25.891" v="2246" actId="108"/>
          <ac:spMkLst>
            <pc:docMk/>
            <pc:sldMk cId="1461505984" sldId="531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B2EC6080-BA5C-4382-B585-321D40B02425}" dt="2021-03-12T20:59:09.867" v="2283" actId="20577"/>
        <pc:sldMkLst>
          <pc:docMk/>
          <pc:sldMk cId="639471052" sldId="532"/>
        </pc:sldMkLst>
        <pc:spChg chg="mod">
          <ac:chgData name="Savard, Louis" userId="067cba2d-e3a0-4a51-a127-0f899cdb9097" providerId="ADAL" clId="{B2EC6080-BA5C-4382-B585-321D40B02425}" dt="2021-03-12T20:59:09.867" v="2283" actId="20577"/>
          <ac:spMkLst>
            <pc:docMk/>
            <pc:sldMk cId="639471052" sldId="532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B2EC6080-BA5C-4382-B585-321D40B02425}" dt="2021-03-12T20:59:35.030" v="2287" actId="108"/>
        <pc:sldMkLst>
          <pc:docMk/>
          <pc:sldMk cId="1129144223" sldId="533"/>
        </pc:sldMkLst>
        <pc:spChg chg="mod">
          <ac:chgData name="Savard, Louis" userId="067cba2d-e3a0-4a51-a127-0f899cdb9097" providerId="ADAL" clId="{B2EC6080-BA5C-4382-B585-321D40B02425}" dt="2021-03-12T20:59:35.030" v="2287" actId="108"/>
          <ac:spMkLst>
            <pc:docMk/>
            <pc:sldMk cId="1129144223" sldId="533"/>
            <ac:spMk id="3" creationId="{69893746-1E47-47EB-9AA7-33D855ED91FE}"/>
          </ac:spMkLst>
        </pc:spChg>
      </pc:sldChg>
      <pc:sldChg chg="addSp modSp add mod">
        <pc:chgData name="Savard, Louis" userId="067cba2d-e3a0-4a51-a127-0f899cdb9097" providerId="ADAL" clId="{B2EC6080-BA5C-4382-B585-321D40B02425}" dt="2021-03-12T21:00:22.960" v="2310" actId="1036"/>
        <pc:sldMkLst>
          <pc:docMk/>
          <pc:sldMk cId="1098953550" sldId="534"/>
        </pc:sldMkLst>
        <pc:spChg chg="mod">
          <ac:chgData name="Savard, Louis" userId="067cba2d-e3a0-4a51-a127-0f899cdb9097" providerId="ADAL" clId="{B2EC6080-BA5C-4382-B585-321D40B02425}" dt="2021-03-12T20:59:58.334" v="2298" actId="20577"/>
          <ac:spMkLst>
            <pc:docMk/>
            <pc:sldMk cId="1098953550" sldId="534"/>
            <ac:spMk id="3" creationId="{69893746-1E47-47EB-9AA7-33D855ED91FE}"/>
          </ac:spMkLst>
        </pc:spChg>
        <pc:picChg chg="add mod">
          <ac:chgData name="Savard, Louis" userId="067cba2d-e3a0-4a51-a127-0f899cdb9097" providerId="ADAL" clId="{B2EC6080-BA5C-4382-B585-321D40B02425}" dt="2021-03-12T21:00:22.960" v="2310" actId="1036"/>
          <ac:picMkLst>
            <pc:docMk/>
            <pc:sldMk cId="1098953550" sldId="534"/>
            <ac:picMk id="7" creationId="{D1430589-BBBF-480F-9B48-ED7004509D0D}"/>
          </ac:picMkLst>
        </pc:picChg>
      </pc:sldChg>
      <pc:sldChg chg="modSp add mod">
        <pc:chgData name="Savard, Louis" userId="067cba2d-e3a0-4a51-a127-0f899cdb9097" providerId="ADAL" clId="{B2EC6080-BA5C-4382-B585-321D40B02425}" dt="2021-03-12T21:02:45.547" v="2336" actId="108"/>
        <pc:sldMkLst>
          <pc:docMk/>
          <pc:sldMk cId="2099692887" sldId="535"/>
        </pc:sldMkLst>
        <pc:spChg chg="mod">
          <ac:chgData name="Savard, Louis" userId="067cba2d-e3a0-4a51-a127-0f899cdb9097" providerId="ADAL" clId="{B2EC6080-BA5C-4382-B585-321D40B02425}" dt="2021-03-12T21:02:45.547" v="2336" actId="108"/>
          <ac:spMkLst>
            <pc:docMk/>
            <pc:sldMk cId="2099692887" sldId="535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B2EC6080-BA5C-4382-B585-321D40B02425}" dt="2021-03-12T21:04:44.791" v="2373" actId="20577"/>
        <pc:sldMkLst>
          <pc:docMk/>
          <pc:sldMk cId="363479144" sldId="536"/>
        </pc:sldMkLst>
        <pc:spChg chg="mod">
          <ac:chgData name="Savard, Louis" userId="067cba2d-e3a0-4a51-a127-0f899cdb9097" providerId="ADAL" clId="{B2EC6080-BA5C-4382-B585-321D40B02425}" dt="2021-03-12T21:04:44.791" v="2373" actId="20577"/>
          <ac:spMkLst>
            <pc:docMk/>
            <pc:sldMk cId="363479144" sldId="536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B2EC6080-BA5C-4382-B585-321D40B02425}" dt="2021-03-12T21:07:54.924" v="2416" actId="6549"/>
        <pc:sldMkLst>
          <pc:docMk/>
          <pc:sldMk cId="1045930673" sldId="537"/>
        </pc:sldMkLst>
        <pc:spChg chg="mod">
          <ac:chgData name="Savard, Louis" userId="067cba2d-e3a0-4a51-a127-0f899cdb9097" providerId="ADAL" clId="{B2EC6080-BA5C-4382-B585-321D40B02425}" dt="2021-03-12T21:07:54.924" v="2416" actId="6549"/>
          <ac:spMkLst>
            <pc:docMk/>
            <pc:sldMk cId="1045930673" sldId="537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B2EC6080-BA5C-4382-B585-321D40B02425}" dt="2021-03-12T21:09:12.028" v="2439" actId="20577"/>
        <pc:sldMkLst>
          <pc:docMk/>
          <pc:sldMk cId="415233856" sldId="538"/>
        </pc:sldMkLst>
        <pc:spChg chg="mod">
          <ac:chgData name="Savard, Louis" userId="067cba2d-e3a0-4a51-a127-0f899cdb9097" providerId="ADAL" clId="{B2EC6080-BA5C-4382-B585-321D40B02425}" dt="2021-03-12T21:09:12.028" v="2439" actId="20577"/>
          <ac:spMkLst>
            <pc:docMk/>
            <pc:sldMk cId="415233856" sldId="538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B2EC6080-BA5C-4382-B585-321D40B02425}" dt="2021-03-12T21:10:39.408" v="2454" actId="108"/>
        <pc:sldMkLst>
          <pc:docMk/>
          <pc:sldMk cId="2407161804" sldId="539"/>
        </pc:sldMkLst>
        <pc:spChg chg="mod">
          <ac:chgData name="Savard, Louis" userId="067cba2d-e3a0-4a51-a127-0f899cdb9097" providerId="ADAL" clId="{B2EC6080-BA5C-4382-B585-321D40B02425}" dt="2021-03-12T21:10:39.408" v="2454" actId="108"/>
          <ac:spMkLst>
            <pc:docMk/>
            <pc:sldMk cId="2407161804" sldId="539"/>
            <ac:spMk id="3" creationId="{69893746-1E47-47EB-9AA7-33D855ED91FE}"/>
          </ac:spMkLst>
        </pc:spChg>
      </pc:sldChg>
      <pc:sldChg chg="modSp add mod">
        <pc:chgData name="Savard, Louis" userId="067cba2d-e3a0-4a51-a127-0f899cdb9097" providerId="ADAL" clId="{B2EC6080-BA5C-4382-B585-321D40B02425}" dt="2021-03-12T21:12:20.755" v="2472" actId="20577"/>
        <pc:sldMkLst>
          <pc:docMk/>
          <pc:sldMk cId="2034387535" sldId="540"/>
        </pc:sldMkLst>
        <pc:spChg chg="mod">
          <ac:chgData name="Savard, Louis" userId="067cba2d-e3a0-4a51-a127-0f899cdb9097" providerId="ADAL" clId="{B2EC6080-BA5C-4382-B585-321D40B02425}" dt="2021-03-12T21:12:20.755" v="2472" actId="20577"/>
          <ac:spMkLst>
            <pc:docMk/>
            <pc:sldMk cId="2034387535" sldId="540"/>
            <ac:spMk id="3" creationId="{69893746-1E47-47EB-9AA7-33D855ED91FE}"/>
          </ac:spMkLst>
        </pc:spChg>
      </pc:sldChg>
      <pc:sldChg chg="delSp modSp add mod">
        <pc:chgData name="Savard, Louis" userId="067cba2d-e3a0-4a51-a127-0f899cdb9097" providerId="ADAL" clId="{B2EC6080-BA5C-4382-B585-321D40B02425}" dt="2021-03-12T21:15:50.721" v="2503" actId="478"/>
        <pc:sldMkLst>
          <pc:docMk/>
          <pc:sldMk cId="3389984860" sldId="541"/>
        </pc:sldMkLst>
        <pc:spChg chg="mod">
          <ac:chgData name="Savard, Louis" userId="067cba2d-e3a0-4a51-a127-0f899cdb9097" providerId="ADAL" clId="{B2EC6080-BA5C-4382-B585-321D40B02425}" dt="2021-03-12T21:14:46.581" v="2501" actId="6549"/>
          <ac:spMkLst>
            <pc:docMk/>
            <pc:sldMk cId="3389984860" sldId="541"/>
            <ac:spMk id="3" creationId="{69893746-1E47-47EB-9AA7-33D855ED91FE}"/>
          </ac:spMkLst>
        </pc:spChg>
        <pc:grpChg chg="del">
          <ac:chgData name="Savard, Louis" userId="067cba2d-e3a0-4a51-a127-0f899cdb9097" providerId="ADAL" clId="{B2EC6080-BA5C-4382-B585-321D40B02425}" dt="2021-03-12T21:15:50.721" v="2503" actId="478"/>
          <ac:grpSpMkLst>
            <pc:docMk/>
            <pc:sldMk cId="3389984860" sldId="541"/>
            <ac:grpSpMk id="7" creationId="{FAA610FF-8AD1-4958-9F31-E88C6CE1FFDE}"/>
          </ac:grpSpMkLst>
        </pc:grpChg>
      </pc:sldChg>
      <pc:sldChg chg="delSp modSp add mod">
        <pc:chgData name="Savard, Louis" userId="067cba2d-e3a0-4a51-a127-0f899cdb9097" providerId="ADAL" clId="{B2EC6080-BA5C-4382-B585-321D40B02425}" dt="2021-03-12T21:27:39.365" v="2676" actId="21"/>
        <pc:sldMkLst>
          <pc:docMk/>
          <pc:sldMk cId="1319319319" sldId="542"/>
        </pc:sldMkLst>
        <pc:spChg chg="mod">
          <ac:chgData name="Savard, Louis" userId="067cba2d-e3a0-4a51-a127-0f899cdb9097" providerId="ADAL" clId="{B2EC6080-BA5C-4382-B585-321D40B02425}" dt="2021-03-12T21:23:32.124" v="2604" actId="20577"/>
          <ac:spMkLst>
            <pc:docMk/>
            <pc:sldMk cId="1319319319" sldId="542"/>
            <ac:spMk id="3" creationId="{69893746-1E47-47EB-9AA7-33D855ED91FE}"/>
          </ac:spMkLst>
        </pc:spChg>
        <pc:grpChg chg="del">
          <ac:chgData name="Savard, Louis" userId="067cba2d-e3a0-4a51-a127-0f899cdb9097" providerId="ADAL" clId="{B2EC6080-BA5C-4382-B585-321D40B02425}" dt="2021-03-12T21:27:39.365" v="2676" actId="21"/>
          <ac:grpSpMkLst>
            <pc:docMk/>
            <pc:sldMk cId="1319319319" sldId="542"/>
            <ac:grpSpMk id="7" creationId="{FAA610FF-8AD1-4958-9F31-E88C6CE1FFDE}"/>
          </ac:grpSpMkLst>
        </pc:grpChg>
      </pc:sldChg>
      <pc:sldChg chg="modSp add mod">
        <pc:chgData name="Savard, Louis" userId="067cba2d-e3a0-4a51-a127-0f899cdb9097" providerId="ADAL" clId="{B2EC6080-BA5C-4382-B585-321D40B02425}" dt="2021-03-12T21:17:55.436" v="2527" actId="20577"/>
        <pc:sldMkLst>
          <pc:docMk/>
          <pc:sldMk cId="4040823641" sldId="543"/>
        </pc:sldMkLst>
        <pc:spChg chg="mod">
          <ac:chgData name="Savard, Louis" userId="067cba2d-e3a0-4a51-a127-0f899cdb9097" providerId="ADAL" clId="{B2EC6080-BA5C-4382-B585-321D40B02425}" dt="2021-03-12T21:17:55.436" v="2527" actId="20577"/>
          <ac:spMkLst>
            <pc:docMk/>
            <pc:sldMk cId="4040823641" sldId="543"/>
            <ac:spMk id="3" creationId="{69893746-1E47-47EB-9AA7-33D855ED91FE}"/>
          </ac:spMkLst>
        </pc:spChg>
      </pc:sldChg>
      <pc:sldChg chg="addSp modSp add mod">
        <pc:chgData name="Savard, Louis" userId="067cba2d-e3a0-4a51-a127-0f899cdb9097" providerId="ADAL" clId="{B2EC6080-BA5C-4382-B585-321D40B02425}" dt="2021-03-12T21:19:06.008" v="2546" actId="20577"/>
        <pc:sldMkLst>
          <pc:docMk/>
          <pc:sldMk cId="3354816622" sldId="544"/>
        </pc:sldMkLst>
        <pc:spChg chg="mod">
          <ac:chgData name="Savard, Louis" userId="067cba2d-e3a0-4a51-a127-0f899cdb9097" providerId="ADAL" clId="{B2EC6080-BA5C-4382-B585-321D40B02425}" dt="2021-03-12T21:19:06.008" v="2546" actId="20577"/>
          <ac:spMkLst>
            <pc:docMk/>
            <pc:sldMk cId="3354816622" sldId="544"/>
            <ac:spMk id="3" creationId="{69893746-1E47-47EB-9AA7-33D855ED91FE}"/>
          </ac:spMkLst>
        </pc:spChg>
        <pc:picChg chg="add mod">
          <ac:chgData name="Savard, Louis" userId="067cba2d-e3a0-4a51-a127-0f899cdb9097" providerId="ADAL" clId="{B2EC6080-BA5C-4382-B585-321D40B02425}" dt="2021-03-12T21:18:52.011" v="2541" actId="1036"/>
          <ac:picMkLst>
            <pc:docMk/>
            <pc:sldMk cId="3354816622" sldId="544"/>
            <ac:picMk id="7" creationId="{CD97618B-7D46-48D5-912B-2F62BEE1BCC9}"/>
          </ac:picMkLst>
        </pc:picChg>
      </pc:sldChg>
      <pc:sldChg chg="modSp add mod">
        <pc:chgData name="Savard, Louis" userId="067cba2d-e3a0-4a51-a127-0f899cdb9097" providerId="ADAL" clId="{B2EC6080-BA5C-4382-B585-321D40B02425}" dt="2021-03-12T21:20:32.622" v="2566" actId="20577"/>
        <pc:sldMkLst>
          <pc:docMk/>
          <pc:sldMk cId="1336519319" sldId="545"/>
        </pc:sldMkLst>
        <pc:spChg chg="mod">
          <ac:chgData name="Savard, Louis" userId="067cba2d-e3a0-4a51-a127-0f899cdb9097" providerId="ADAL" clId="{B2EC6080-BA5C-4382-B585-321D40B02425}" dt="2021-03-12T21:20:32.622" v="2566" actId="20577"/>
          <ac:spMkLst>
            <pc:docMk/>
            <pc:sldMk cId="1336519319" sldId="545"/>
            <ac:spMk id="3" creationId="{69893746-1E47-47EB-9AA7-33D855ED91FE}"/>
          </ac:spMkLst>
        </pc:spChg>
      </pc:sldChg>
      <pc:sldChg chg="addSp delSp modSp add mod">
        <pc:chgData name="Savard, Louis" userId="067cba2d-e3a0-4a51-a127-0f899cdb9097" providerId="ADAL" clId="{B2EC6080-BA5C-4382-B585-321D40B02425}" dt="2021-03-12T21:21:58.975" v="2584" actId="14100"/>
        <pc:sldMkLst>
          <pc:docMk/>
          <pc:sldMk cId="1146159385" sldId="546"/>
        </pc:sldMkLst>
        <pc:spChg chg="mod">
          <ac:chgData name="Savard, Louis" userId="067cba2d-e3a0-4a51-a127-0f899cdb9097" providerId="ADAL" clId="{B2EC6080-BA5C-4382-B585-321D40B02425}" dt="2021-03-12T21:21:43.221" v="2581" actId="108"/>
          <ac:spMkLst>
            <pc:docMk/>
            <pc:sldMk cId="1146159385" sldId="546"/>
            <ac:spMk id="3" creationId="{69893746-1E47-47EB-9AA7-33D855ED91FE}"/>
          </ac:spMkLst>
        </pc:spChg>
        <pc:picChg chg="add mod">
          <ac:chgData name="Savard, Louis" userId="067cba2d-e3a0-4a51-a127-0f899cdb9097" providerId="ADAL" clId="{B2EC6080-BA5C-4382-B585-321D40B02425}" dt="2021-03-12T21:21:58.975" v="2584" actId="14100"/>
          <ac:picMkLst>
            <pc:docMk/>
            <pc:sldMk cId="1146159385" sldId="546"/>
            <ac:picMk id="4" creationId="{F08B2A3A-488A-427D-8411-01A913D72DD1}"/>
          </ac:picMkLst>
        </pc:picChg>
        <pc:picChg chg="del">
          <ac:chgData name="Savard, Louis" userId="067cba2d-e3a0-4a51-a127-0f899cdb9097" providerId="ADAL" clId="{B2EC6080-BA5C-4382-B585-321D40B02425}" dt="2021-03-12T21:21:04.488" v="2573" actId="478"/>
          <ac:picMkLst>
            <pc:docMk/>
            <pc:sldMk cId="1146159385" sldId="546"/>
            <ac:picMk id="7" creationId="{CD97618B-7D46-48D5-912B-2F62BEE1BCC9}"/>
          </ac:picMkLst>
        </pc:picChg>
      </pc:sldChg>
      <pc:sldChg chg="addSp delSp modSp add mod">
        <pc:chgData name="Savard, Louis" userId="067cba2d-e3a0-4a51-a127-0f899cdb9097" providerId="ADAL" clId="{B2EC6080-BA5C-4382-B585-321D40B02425}" dt="2021-03-12T21:25:51.965" v="2665" actId="14100"/>
        <pc:sldMkLst>
          <pc:docMk/>
          <pc:sldMk cId="2272198445" sldId="547"/>
        </pc:sldMkLst>
        <pc:spChg chg="mod">
          <ac:chgData name="Savard, Louis" userId="067cba2d-e3a0-4a51-a127-0f899cdb9097" providerId="ADAL" clId="{B2EC6080-BA5C-4382-B585-321D40B02425}" dt="2021-03-12T21:25:03.179" v="2624" actId="20577"/>
          <ac:spMkLst>
            <pc:docMk/>
            <pc:sldMk cId="2272198445" sldId="547"/>
            <ac:spMk id="3" creationId="{69893746-1E47-47EB-9AA7-33D855ED91FE}"/>
          </ac:spMkLst>
        </pc:spChg>
        <pc:picChg chg="del">
          <ac:chgData name="Savard, Louis" userId="067cba2d-e3a0-4a51-a127-0f899cdb9097" providerId="ADAL" clId="{B2EC6080-BA5C-4382-B585-321D40B02425}" dt="2021-03-12T21:24:46.514" v="2616" actId="478"/>
          <ac:picMkLst>
            <pc:docMk/>
            <pc:sldMk cId="2272198445" sldId="547"/>
            <ac:picMk id="4" creationId="{F08B2A3A-488A-427D-8411-01A913D72DD1}"/>
          </ac:picMkLst>
        </pc:picChg>
        <pc:picChg chg="add mod">
          <ac:chgData name="Savard, Louis" userId="067cba2d-e3a0-4a51-a127-0f899cdb9097" providerId="ADAL" clId="{B2EC6080-BA5C-4382-B585-321D40B02425}" dt="2021-03-12T21:25:41.207" v="2662" actId="1076"/>
          <ac:picMkLst>
            <pc:docMk/>
            <pc:sldMk cId="2272198445" sldId="547"/>
            <ac:picMk id="5" creationId="{EDA37171-640D-4377-9E20-52289F4ED691}"/>
          </ac:picMkLst>
        </pc:picChg>
        <pc:picChg chg="add mod">
          <ac:chgData name="Savard, Louis" userId="067cba2d-e3a0-4a51-a127-0f899cdb9097" providerId="ADAL" clId="{B2EC6080-BA5C-4382-B585-321D40B02425}" dt="2021-03-12T21:25:51.965" v="2665" actId="14100"/>
          <ac:picMkLst>
            <pc:docMk/>
            <pc:sldMk cId="2272198445" sldId="547"/>
            <ac:picMk id="9" creationId="{79B7F25F-DE95-495D-ADCA-A5E2411AD6EE}"/>
          </ac:picMkLst>
        </pc:picChg>
      </pc:sldChg>
      <pc:sldChg chg="addSp delSp modSp add mod">
        <pc:chgData name="Savard, Louis" userId="067cba2d-e3a0-4a51-a127-0f899cdb9097" providerId="ADAL" clId="{B2EC6080-BA5C-4382-B585-321D40B02425}" dt="2021-03-12T21:27:53.567" v="2703" actId="1035"/>
        <pc:sldMkLst>
          <pc:docMk/>
          <pc:sldMk cId="118970633" sldId="548"/>
        </pc:sldMkLst>
        <pc:spChg chg="mod">
          <ac:chgData name="Savard, Louis" userId="067cba2d-e3a0-4a51-a127-0f899cdb9097" providerId="ADAL" clId="{B2EC6080-BA5C-4382-B585-321D40B02425}" dt="2021-03-12T21:27:45.277" v="2677"/>
          <ac:spMkLst>
            <pc:docMk/>
            <pc:sldMk cId="118970633" sldId="548"/>
            <ac:spMk id="16" creationId="{018794D8-9BEC-4459-A2C7-8B74DB700043}"/>
          </ac:spMkLst>
        </pc:spChg>
        <pc:spChg chg="mod">
          <ac:chgData name="Savard, Louis" userId="067cba2d-e3a0-4a51-a127-0f899cdb9097" providerId="ADAL" clId="{B2EC6080-BA5C-4382-B585-321D40B02425}" dt="2021-03-12T21:27:45.277" v="2677"/>
          <ac:spMkLst>
            <pc:docMk/>
            <pc:sldMk cId="118970633" sldId="548"/>
            <ac:spMk id="17" creationId="{61DEE55E-FE79-43DC-9931-436E32E745B6}"/>
          </ac:spMkLst>
        </pc:spChg>
        <pc:grpChg chg="add mod">
          <ac:chgData name="Savard, Louis" userId="067cba2d-e3a0-4a51-a127-0f899cdb9097" providerId="ADAL" clId="{B2EC6080-BA5C-4382-B585-321D40B02425}" dt="2021-03-12T21:27:45.277" v="2677"/>
          <ac:grpSpMkLst>
            <pc:docMk/>
            <pc:sldMk cId="118970633" sldId="548"/>
            <ac:grpSpMk id="12" creationId="{855E2142-41AD-4BD2-BB9F-F828A23B65F9}"/>
          </ac:grpSpMkLst>
        </pc:grpChg>
        <pc:picChg chg="del">
          <ac:chgData name="Savard, Louis" userId="067cba2d-e3a0-4a51-a127-0f899cdb9097" providerId="ADAL" clId="{B2EC6080-BA5C-4382-B585-321D40B02425}" dt="2021-03-12T21:26:50.306" v="2667" actId="478"/>
          <ac:picMkLst>
            <pc:docMk/>
            <pc:sldMk cId="118970633" sldId="548"/>
            <ac:picMk id="5" creationId="{EDA37171-640D-4377-9E20-52289F4ED691}"/>
          </ac:picMkLst>
        </pc:picChg>
        <pc:picChg chg="del">
          <ac:chgData name="Savard, Louis" userId="067cba2d-e3a0-4a51-a127-0f899cdb9097" providerId="ADAL" clId="{B2EC6080-BA5C-4382-B585-321D40B02425}" dt="2021-03-12T21:26:51.182" v="2668" actId="478"/>
          <ac:picMkLst>
            <pc:docMk/>
            <pc:sldMk cId="118970633" sldId="548"/>
            <ac:picMk id="9" creationId="{79B7F25F-DE95-495D-ADCA-A5E2411AD6EE}"/>
          </ac:picMkLst>
        </pc:picChg>
        <pc:picChg chg="add mod">
          <ac:chgData name="Savard, Louis" userId="067cba2d-e3a0-4a51-a127-0f899cdb9097" providerId="ADAL" clId="{B2EC6080-BA5C-4382-B585-321D40B02425}" dt="2021-03-12T21:27:53.567" v="2703" actId="1035"/>
          <ac:picMkLst>
            <pc:docMk/>
            <pc:sldMk cId="118970633" sldId="548"/>
            <ac:picMk id="10" creationId="{3B65A3DF-4657-4FC2-B2F7-996CBD3C204F}"/>
          </ac:picMkLst>
        </pc:picChg>
        <pc:picChg chg="add mod">
          <ac:chgData name="Savard, Louis" userId="067cba2d-e3a0-4a51-a127-0f899cdb9097" providerId="ADAL" clId="{B2EC6080-BA5C-4382-B585-321D40B02425}" dt="2021-03-12T21:27:53.567" v="2703" actId="1035"/>
          <ac:picMkLst>
            <pc:docMk/>
            <pc:sldMk cId="118970633" sldId="548"/>
            <ac:picMk id="11" creationId="{FDE297F4-04B9-4DBD-A7A4-9DA0B385D4D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8T14:22:55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2440 0 0,'31'-25'4429'0'0,"45"-43"-3979"0"0,-60 55-525 0 0,0 1-1 0 0,0 0 1 0 0,1 1-1 0 0,1 1 1 0 0,0 1-1 0 0,35-13 1 0 0,40-21-3804 0 0,-81 35 2063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" Target="slide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4" Type="http://schemas.openxmlformats.org/officeDocument/2006/relationships/tags" Target="../tags/tag6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7" Type="http://schemas.openxmlformats.org/officeDocument/2006/relationships/slide" Target="slide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6.xml"/><Relationship Id="rId4" Type="http://schemas.openxmlformats.org/officeDocument/2006/relationships/tags" Target="../tags/tag7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3" Type="http://schemas.openxmlformats.org/officeDocument/2006/relationships/tags" Target="../tags/tag9.xml"/><Relationship Id="rId7" Type="http://schemas.openxmlformats.org/officeDocument/2006/relationships/slide" Target="slide11.xml"/><Relationship Id="rId12" Type="http://schemas.openxmlformats.org/officeDocument/2006/relationships/slide" Target="slide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1.xml"/><Relationship Id="rId11" Type="http://schemas.openxmlformats.org/officeDocument/2006/relationships/slide" Target="slide77.xml"/><Relationship Id="rId5" Type="http://schemas.openxmlformats.org/officeDocument/2006/relationships/tags" Target="../tags/tag11.xml"/><Relationship Id="rId10" Type="http://schemas.openxmlformats.org/officeDocument/2006/relationships/slide" Target="slide74.xml"/><Relationship Id="rId4" Type="http://schemas.openxmlformats.org/officeDocument/2006/relationships/tags" Target="../tags/tag10.xml"/><Relationship Id="rId9" Type="http://schemas.openxmlformats.org/officeDocument/2006/relationships/slide" Target="slide6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6.xml"/><Relationship Id="rId4" Type="http://schemas.openxmlformats.org/officeDocument/2006/relationships/tags" Target="../tags/tag8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99.xml"/><Relationship Id="rId7" Type="http://schemas.openxmlformats.org/officeDocument/2006/relationships/customXml" Target="../ink/ink1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1.xml"/><Relationship Id="rId4" Type="http://schemas.openxmlformats.org/officeDocument/2006/relationships/tags" Target="../tags/tag10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6.xml"/><Relationship Id="rId4" Type="http://schemas.openxmlformats.org/officeDocument/2006/relationships/tags" Target="../tags/tag10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1.xml"/><Relationship Id="rId4" Type="http://schemas.openxmlformats.org/officeDocument/2006/relationships/tags" Target="../tags/tag1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6.xml"/><Relationship Id="rId4" Type="http://schemas.openxmlformats.org/officeDocument/2006/relationships/tags" Target="../tags/tag1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1.xml"/><Relationship Id="rId4" Type="http://schemas.openxmlformats.org/officeDocument/2006/relationships/tags" Target="../tags/tag1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6.xml"/><Relationship Id="rId4" Type="http://schemas.openxmlformats.org/officeDocument/2006/relationships/tags" Target="../tags/tag1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1.xml"/><Relationship Id="rId4" Type="http://schemas.openxmlformats.org/officeDocument/2006/relationships/tags" Target="../tags/tag1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7" Type="http://schemas.openxmlformats.org/officeDocument/2006/relationships/image" Target="../media/image3.jpe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6.xml"/><Relationship Id="rId4" Type="http://schemas.openxmlformats.org/officeDocument/2006/relationships/tags" Target="../tags/tag13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1.xml"/><Relationship Id="rId4" Type="http://schemas.openxmlformats.org/officeDocument/2006/relationships/tags" Target="../tags/tag14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6.xml"/><Relationship Id="rId4" Type="http://schemas.openxmlformats.org/officeDocument/2006/relationships/tags" Target="../tags/tag14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1.xml"/><Relationship Id="rId4" Type="http://schemas.openxmlformats.org/officeDocument/2006/relationships/tags" Target="../tags/tag15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6.xml"/><Relationship Id="rId4" Type="http://schemas.openxmlformats.org/officeDocument/2006/relationships/tags" Target="../tags/tag15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1.xml"/><Relationship Id="rId4" Type="http://schemas.openxmlformats.org/officeDocument/2006/relationships/tags" Target="../tags/tag16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6.xml"/><Relationship Id="rId4" Type="http://schemas.openxmlformats.org/officeDocument/2006/relationships/tags" Target="../tags/tag16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1.xml"/><Relationship Id="rId4" Type="http://schemas.openxmlformats.org/officeDocument/2006/relationships/tags" Target="../tags/tag17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6.xml"/><Relationship Id="rId4" Type="http://schemas.openxmlformats.org/officeDocument/2006/relationships/tags" Target="../tags/tag17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1.xml"/><Relationship Id="rId4" Type="http://schemas.openxmlformats.org/officeDocument/2006/relationships/tags" Target="../tags/tag18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7" Type="http://schemas.openxmlformats.org/officeDocument/2006/relationships/image" Target="../media/image4.png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6.xml"/><Relationship Id="rId4" Type="http://schemas.openxmlformats.org/officeDocument/2006/relationships/tags" Target="../tags/tag18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1.xml"/><Relationship Id="rId4" Type="http://schemas.openxmlformats.org/officeDocument/2006/relationships/tags" Target="../tags/tag19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7" Type="http://schemas.openxmlformats.org/officeDocument/2006/relationships/image" Target="../media/image5.png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6.xml"/><Relationship Id="rId4" Type="http://schemas.openxmlformats.org/officeDocument/2006/relationships/tags" Target="../tags/tag19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1.xml"/><Relationship Id="rId4" Type="http://schemas.openxmlformats.org/officeDocument/2006/relationships/tags" Target="../tags/tag200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204.xml"/><Relationship Id="rId7" Type="http://schemas.openxmlformats.org/officeDocument/2006/relationships/image" Target="../media/image6.png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6.xml"/><Relationship Id="rId4" Type="http://schemas.openxmlformats.org/officeDocument/2006/relationships/tags" Target="../tags/tag20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09.xml"/><Relationship Id="rId7" Type="http://schemas.openxmlformats.org/officeDocument/2006/relationships/image" Target="../media/image8.png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9" Type="http://schemas.openxmlformats.org/officeDocument/2006/relationships/slide" Target="slide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6.xml"/><Relationship Id="rId4" Type="http://schemas.openxmlformats.org/officeDocument/2006/relationships/tags" Target="../tags/tag2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1.xml"/><Relationship Id="rId4" Type="http://schemas.openxmlformats.org/officeDocument/2006/relationships/tags" Target="../tags/tag22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6.xml"/><Relationship Id="rId4" Type="http://schemas.openxmlformats.org/officeDocument/2006/relationships/tags" Target="../tags/tag2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1.xml"/><Relationship Id="rId4" Type="http://schemas.openxmlformats.org/officeDocument/2006/relationships/tags" Target="../tags/tag23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6.xml"/><Relationship Id="rId4" Type="http://schemas.openxmlformats.org/officeDocument/2006/relationships/tags" Target="../tags/tag23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1.xml"/><Relationship Id="rId4" Type="http://schemas.openxmlformats.org/officeDocument/2006/relationships/tags" Target="../tags/tag24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6.xml"/><Relationship Id="rId4" Type="http://schemas.openxmlformats.org/officeDocument/2006/relationships/tags" Target="../tags/tag24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1.xml"/><Relationship Id="rId4" Type="http://schemas.openxmlformats.org/officeDocument/2006/relationships/tags" Target="../tags/tag25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6.xml"/><Relationship Id="rId4" Type="http://schemas.openxmlformats.org/officeDocument/2006/relationships/tags" Target="../tags/tag2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1.xml"/><Relationship Id="rId4" Type="http://schemas.openxmlformats.org/officeDocument/2006/relationships/tags" Target="../tags/tag26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6.xml"/><Relationship Id="rId4" Type="http://schemas.openxmlformats.org/officeDocument/2006/relationships/tags" Target="../tags/tag26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1.xml"/><Relationship Id="rId4" Type="http://schemas.openxmlformats.org/officeDocument/2006/relationships/tags" Target="../tags/tag27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6.xml"/><Relationship Id="rId4" Type="http://schemas.openxmlformats.org/officeDocument/2006/relationships/tags" Target="../tags/tag27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1.xml"/><Relationship Id="rId4" Type="http://schemas.openxmlformats.org/officeDocument/2006/relationships/tags" Target="../tags/tag28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6.xml"/><Relationship Id="rId4" Type="http://schemas.openxmlformats.org/officeDocument/2006/relationships/tags" Target="../tags/tag28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1.xml"/><Relationship Id="rId4" Type="http://schemas.openxmlformats.org/officeDocument/2006/relationships/tags" Target="../tags/tag29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6.xml"/><Relationship Id="rId4" Type="http://schemas.openxmlformats.org/officeDocument/2006/relationships/tags" Target="../tags/tag29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1.xml"/><Relationship Id="rId4" Type="http://schemas.openxmlformats.org/officeDocument/2006/relationships/tags" Target="../tags/tag30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6.xml"/><Relationship Id="rId4" Type="http://schemas.openxmlformats.org/officeDocument/2006/relationships/tags" Target="../tags/tag30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1.xml"/><Relationship Id="rId4" Type="http://schemas.openxmlformats.org/officeDocument/2006/relationships/tags" Target="../tags/tag31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6.xml"/><Relationship Id="rId4" Type="http://schemas.openxmlformats.org/officeDocument/2006/relationships/tags" Target="../tags/tag31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319.xml"/><Relationship Id="rId7" Type="http://schemas.openxmlformats.org/officeDocument/2006/relationships/slide" Target="slide2.xml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1.xml"/><Relationship Id="rId4" Type="http://schemas.openxmlformats.org/officeDocument/2006/relationships/tags" Target="../tags/tag32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26.xml"/><Relationship Id="rId4" Type="http://schemas.openxmlformats.org/officeDocument/2006/relationships/tags" Target="../tags/tag32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329.xml"/><Relationship Id="rId7" Type="http://schemas.openxmlformats.org/officeDocument/2006/relationships/image" Target="../media/image10.png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1.xml"/><Relationship Id="rId4" Type="http://schemas.openxmlformats.org/officeDocument/2006/relationships/tags" Target="../tags/tag33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334.xml"/><Relationship Id="rId7" Type="http://schemas.openxmlformats.org/officeDocument/2006/relationships/image" Target="../media/image11.png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6.xml"/><Relationship Id="rId4" Type="http://schemas.openxmlformats.org/officeDocument/2006/relationships/tags" Target="../tags/tag33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339.xml"/><Relationship Id="rId7" Type="http://schemas.openxmlformats.org/officeDocument/2006/relationships/slide" Target="slide2.xml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1.xml"/><Relationship Id="rId4" Type="http://schemas.openxmlformats.org/officeDocument/2006/relationships/tags" Target="../tags/tag34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6.xml"/><Relationship Id="rId4" Type="http://schemas.openxmlformats.org/officeDocument/2006/relationships/tags" Target="../tags/tag34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349.xml"/><Relationship Id="rId7" Type="http://schemas.openxmlformats.org/officeDocument/2006/relationships/slide" Target="slide2.xml"/><Relationship Id="rId2" Type="http://schemas.openxmlformats.org/officeDocument/2006/relationships/tags" Target="../tags/tag348.xml"/><Relationship Id="rId1" Type="http://schemas.openxmlformats.org/officeDocument/2006/relationships/tags" Target="../tags/tag34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1.xml"/><Relationship Id="rId4" Type="http://schemas.openxmlformats.org/officeDocument/2006/relationships/tags" Target="../tags/tag35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tags" Target="../tags/tag354.xml"/><Relationship Id="rId2" Type="http://schemas.openxmlformats.org/officeDocument/2006/relationships/tags" Target="../tags/tag353.xml"/><Relationship Id="rId1" Type="http://schemas.openxmlformats.org/officeDocument/2006/relationships/tags" Target="../tags/tag35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6.xml"/><Relationship Id="rId4" Type="http://schemas.openxmlformats.org/officeDocument/2006/relationships/tags" Target="../tags/tag35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tags" Target="../tags/tag359.xml"/><Relationship Id="rId2" Type="http://schemas.openxmlformats.org/officeDocument/2006/relationships/tags" Target="../tags/tag358.xml"/><Relationship Id="rId1" Type="http://schemas.openxmlformats.org/officeDocument/2006/relationships/tags" Target="../tags/tag35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1.xml"/><Relationship Id="rId4" Type="http://schemas.openxmlformats.org/officeDocument/2006/relationships/tags" Target="../tags/tag36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tags" Target="../tags/tag364.xml"/><Relationship Id="rId2" Type="http://schemas.openxmlformats.org/officeDocument/2006/relationships/tags" Target="../tags/tag363.xml"/><Relationship Id="rId1" Type="http://schemas.openxmlformats.org/officeDocument/2006/relationships/tags" Target="../tags/tag36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6.xml"/><Relationship Id="rId4" Type="http://schemas.openxmlformats.org/officeDocument/2006/relationships/tags" Target="../tags/tag36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" Type="http://schemas.openxmlformats.org/officeDocument/2006/relationships/tags" Target="../tags/tag36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1.xml"/><Relationship Id="rId4" Type="http://schemas.openxmlformats.org/officeDocument/2006/relationships/tags" Target="../tags/tag37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tags" Target="../tags/tag374.xml"/><Relationship Id="rId7" Type="http://schemas.openxmlformats.org/officeDocument/2006/relationships/slide" Target="slide2.xml"/><Relationship Id="rId2" Type="http://schemas.openxmlformats.org/officeDocument/2006/relationships/tags" Target="../tags/tag373.xml"/><Relationship Id="rId1" Type="http://schemas.openxmlformats.org/officeDocument/2006/relationships/tags" Target="../tags/tag37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6.xml"/><Relationship Id="rId4" Type="http://schemas.openxmlformats.org/officeDocument/2006/relationships/tags" Target="../tags/tag37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 sz="7200" dirty="0">
                <a:solidFill>
                  <a:srgbClr val="002060"/>
                </a:solidFill>
                <a:latin typeface="Arial Black"/>
              </a:rPr>
              <a:t>Sécurité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1AE9C0-9154-4FBE-AE25-F2BC18B272ED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870994" y="643467"/>
            <a:ext cx="3574235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dirty="0">
                <a:solidFill>
                  <a:srgbClr val="002060"/>
                </a:solidFill>
                <a:latin typeface="Arial Black"/>
              </a:rPr>
              <a:t>Pare-feu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6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53" y="190417"/>
            <a:ext cx="3124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0061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Introduction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Cette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menace est d'autant plus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grande que l’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hôte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est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connecté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permanence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à internet pour plusieurs raisons …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hôte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cible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est susceptible d'être connectée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sans pour autant être surveillée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hôte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cible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généralement connectée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avec une plus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large bande passante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hôte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cible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ne change pas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(ou peu)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d'adresse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Ainsi, il est nécessaire, autant pour les réseaux d'entreprises que pour les internautes qui possèdent une connexion Internet, de se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prémunir des intrusions réseaux en installant un dispositif de protection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5B0CE09-CEA3-4360-84C6-C03175C18800}"/>
              </a:ext>
            </a:extLst>
          </p:cNvPr>
          <p:cNvGrpSpPr/>
          <p:nvPr/>
        </p:nvGrpSpPr>
        <p:grpSpPr>
          <a:xfrm>
            <a:off x="11551920" y="6259724"/>
            <a:ext cx="400156" cy="400156"/>
            <a:chOff x="11551920" y="6252104"/>
            <a:chExt cx="400156" cy="400156"/>
          </a:xfrm>
        </p:grpSpPr>
        <p:sp>
          <p:nvSpPr>
            <p:cNvPr id="8" name="Ellipse 7">
              <a:hlinkClick r:id="rId7" action="ppaction://hlinksldjump"/>
              <a:extLst>
                <a:ext uri="{FF2B5EF4-FFF2-40B4-BE49-F238E27FC236}">
                  <a16:creationId xmlns:a16="http://schemas.microsoft.com/office/drawing/2014/main" id="{7ACC6EFE-7275-481D-8F33-8B2EB921A60C}"/>
                </a:ext>
              </a:extLst>
            </p:cNvPr>
            <p:cNvSpPr/>
            <p:nvPr/>
          </p:nvSpPr>
          <p:spPr>
            <a:xfrm>
              <a:off x="11551920" y="6252104"/>
              <a:ext cx="400156" cy="4001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lèche : gauche 8">
              <a:hlinkClick r:id="rId7" action="ppaction://hlinksldjump"/>
              <a:extLst>
                <a:ext uri="{FF2B5EF4-FFF2-40B4-BE49-F238E27FC236}">
                  <a16:creationId xmlns:a16="http://schemas.microsoft.com/office/drawing/2014/main" id="{9D72D17F-3A99-4D9F-BD1B-C781FFAD0D76}"/>
                </a:ext>
              </a:extLst>
            </p:cNvPr>
            <p:cNvSpPr/>
            <p:nvPr/>
          </p:nvSpPr>
          <p:spPr>
            <a:xfrm>
              <a:off x="11607218" y="6353122"/>
              <a:ext cx="289560" cy="1981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425990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 sz="5400" dirty="0">
                <a:solidFill>
                  <a:srgbClr val="0070C0"/>
                </a:solidFill>
                <a:latin typeface="Arial Black"/>
              </a:rPr>
              <a:t>Politique </a:t>
            </a:r>
            <a:br>
              <a:rPr lang="fr-CA" sz="5400" dirty="0">
                <a:solidFill>
                  <a:srgbClr val="0070C0"/>
                </a:solidFill>
                <a:latin typeface="Arial Black"/>
              </a:rPr>
            </a:br>
            <a:r>
              <a:rPr lang="fr-CA" sz="5400" dirty="0">
                <a:solidFill>
                  <a:srgbClr val="0070C0"/>
                </a:solidFill>
                <a:latin typeface="Arial Black"/>
              </a:rPr>
              <a:t>de sécurité</a:t>
            </a:r>
          </a:p>
        </p:txBody>
      </p:sp>
    </p:spTree>
    <p:extLst>
      <p:ext uri="{BB962C8B-B14F-4D97-AF65-F5344CB8AC3E}">
        <p14:creationId xmlns:p14="http://schemas.microsoft.com/office/powerpoint/2010/main" val="427060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05740" y="605896"/>
            <a:ext cx="370332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Politique </a:t>
            </a:r>
            <a:br>
              <a:rPr lang="fr-CA" sz="3200" dirty="0">
                <a:solidFill>
                  <a:srgbClr val="FFFFFF"/>
                </a:solidFill>
                <a:latin typeface="Arial Black"/>
              </a:rPr>
            </a:br>
            <a:r>
              <a:rPr lang="fr-CA" sz="3200" dirty="0">
                <a:solidFill>
                  <a:srgbClr val="FFFFFF"/>
                </a:solidFill>
                <a:latin typeface="Arial Black"/>
              </a:rPr>
              <a:t>de sécurité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Définition de la politique de sécurité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Une politique de sécurité c’est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fait d’exposer les besoins de l’entreprise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(son utilisation d’Internet) 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d’en déduire les règles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lui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permettent son bon fonctionnement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tout en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sécurisant au maximum l’entreprise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une entreprise qui vend des meubles sur Internet, son besoin est d’avoir un serveur accessible depuis Internet.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règles du pare-feu, ne doivent donc pas empêcher cette action.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C’est donc en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concertation avec d’autres membres de l’entreprise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que sera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créée la politique de sécurité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L’administrateur système et cloud ne peut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pas le faire seul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doit se concerter avec tous les services de l’entreprise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d’établir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services utilisés par l’entreprise sur le web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sur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serveurs de l’entreprise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586669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05740" y="605896"/>
            <a:ext cx="370332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Politique </a:t>
            </a:r>
            <a:br>
              <a:rPr lang="fr-CA" sz="3200" dirty="0">
                <a:solidFill>
                  <a:srgbClr val="FFFFFF"/>
                </a:solidFill>
                <a:latin typeface="Arial Black"/>
              </a:rPr>
            </a:br>
            <a:r>
              <a:rPr lang="fr-CA" sz="3200" dirty="0">
                <a:solidFill>
                  <a:srgbClr val="FFFFFF"/>
                </a:solidFill>
                <a:latin typeface="Arial Black"/>
              </a:rPr>
              <a:t>de sécurité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Définition de la politique de sécurité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existe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deux façons de procéder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tout autoriser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bloquer les services dangereux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ou 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tout bloquer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autoriser les services nécessaires à l’entreprise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C’est cette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dernière stratégie qui est la plus employée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politique de sécurité englobe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en plus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règles de pare-feu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bons usages des utilisateurs du réseau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appelle cela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sensibilisation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elle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n’est pas de moindre importance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76139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05740" y="605896"/>
            <a:ext cx="370332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Politique </a:t>
            </a:r>
            <a:br>
              <a:rPr lang="fr-CA" sz="3200" dirty="0">
                <a:solidFill>
                  <a:srgbClr val="FFFFFF"/>
                </a:solidFill>
                <a:latin typeface="Arial Black"/>
              </a:rPr>
            </a:br>
            <a:r>
              <a:rPr lang="fr-CA" sz="3200" dirty="0">
                <a:solidFill>
                  <a:srgbClr val="FFFFFF"/>
                </a:solidFill>
                <a:latin typeface="Arial Black"/>
              </a:rPr>
              <a:t>de sécurité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Bloquer tout et autoriser petit à petit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politique de sécurité commence donc comme ceci …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tout est interdit 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On autorisera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petit à petit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ce qui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requis par les différents services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de l’entreprise.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exemple,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service a conclu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que …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utilisateurs ont besoin d’accéder au Web 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--&gt;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Ouverture du port HTTP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utilisateurs ont besoin d’accéder à leurs courriels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--&gt;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Ouverture des ports POP ou IMAP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serveur doit être accessible depuis Internet 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--&gt;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Ouverture du port HTTP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187919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05740" y="605896"/>
            <a:ext cx="370332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Politique </a:t>
            </a:r>
            <a:br>
              <a:rPr lang="fr-CA" sz="3200" dirty="0">
                <a:solidFill>
                  <a:srgbClr val="FFFFFF"/>
                </a:solidFill>
                <a:latin typeface="Arial Black"/>
              </a:rPr>
            </a:br>
            <a:r>
              <a:rPr lang="fr-CA" sz="3200" dirty="0">
                <a:solidFill>
                  <a:srgbClr val="FFFFFF"/>
                </a:solidFill>
                <a:latin typeface="Arial Black"/>
              </a:rPr>
              <a:t>de sécurité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Bloquer tout et autoriser petit à petit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politique de sécurité consistera donc à interdire tout sauf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protocoles …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HTTP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IMAP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évidemment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possible d'affiner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cela, en définissant sur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quels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sites les utilisateurs ont le droit d’aller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ou plutôt leur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interdire certains sites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Définir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utilisateurs avec des droits différents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si par exemple l’équipe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R&amp;D a besoin de télécharger certains fichiers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on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regroupera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leurs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autorisera le téléchargement FTP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mais il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restera bloqué pour les autres utilisateurs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318567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05740" y="605896"/>
            <a:ext cx="370332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Politique </a:t>
            </a:r>
            <a:br>
              <a:rPr lang="fr-CA" sz="3200" dirty="0">
                <a:solidFill>
                  <a:srgbClr val="FFFFFF"/>
                </a:solidFill>
                <a:latin typeface="Arial Black"/>
              </a:rPr>
            </a:br>
            <a:r>
              <a:rPr lang="fr-CA" sz="3200" dirty="0">
                <a:solidFill>
                  <a:srgbClr val="FFFFFF"/>
                </a:solidFill>
                <a:latin typeface="Arial Black"/>
              </a:rPr>
              <a:t>de sécurité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Bloquer tout et autoriser petit à petit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plus, si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réseau interne est composé de plusieurs sous-réseaux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(un réseau composé des serveurs et un pour les utilisateurs par exemple), il faudra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établir quels utilisateurs ont le droit d’accéder au réseau des serveurs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si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serveurs ont le droit d’accéder aux autres réseaux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n’y a pas de règles prédéfinies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chaque entreprise a un besoin particulier que l’on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devra comprendre et analyser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Cette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politique de sécurité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est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base du travail d’un architecte réseau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elle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mal conçue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reste du travail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même s’il est bien fait,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reposera sur de mauvaises bases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risque de ne pas fonctionner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ou de 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pas être suffisamment protecteur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78DC8FC0-464C-4124-90F3-A43ACB90091D}"/>
              </a:ext>
            </a:extLst>
          </p:cNvPr>
          <p:cNvGrpSpPr/>
          <p:nvPr/>
        </p:nvGrpSpPr>
        <p:grpSpPr>
          <a:xfrm>
            <a:off x="11551920" y="6259724"/>
            <a:ext cx="400156" cy="400156"/>
            <a:chOff x="11551920" y="6252104"/>
            <a:chExt cx="400156" cy="400156"/>
          </a:xfrm>
        </p:grpSpPr>
        <p:sp>
          <p:nvSpPr>
            <p:cNvPr id="8" name="Ellipse 7">
              <a:hlinkClick r:id="rId7" action="ppaction://hlinksldjump"/>
              <a:extLst>
                <a:ext uri="{FF2B5EF4-FFF2-40B4-BE49-F238E27FC236}">
                  <a16:creationId xmlns:a16="http://schemas.microsoft.com/office/drawing/2014/main" id="{A8142862-FE17-445B-9B5B-5D0F7753A731}"/>
                </a:ext>
              </a:extLst>
            </p:cNvPr>
            <p:cNvSpPr/>
            <p:nvPr/>
          </p:nvSpPr>
          <p:spPr>
            <a:xfrm>
              <a:off x="11551920" y="6252104"/>
              <a:ext cx="400156" cy="4001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lèche : gauche 8">
              <a:hlinkClick r:id="rId7" action="ppaction://hlinksldjump"/>
              <a:extLst>
                <a:ext uri="{FF2B5EF4-FFF2-40B4-BE49-F238E27FC236}">
                  <a16:creationId xmlns:a16="http://schemas.microsoft.com/office/drawing/2014/main" id="{32DA5E2A-0B5B-4FF1-8743-2D096D700803}"/>
                </a:ext>
              </a:extLst>
            </p:cNvPr>
            <p:cNvSpPr/>
            <p:nvPr/>
          </p:nvSpPr>
          <p:spPr>
            <a:xfrm>
              <a:off x="11607218" y="6353122"/>
              <a:ext cx="289560" cy="1981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14067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 sz="5400" dirty="0">
                <a:solidFill>
                  <a:srgbClr val="0070C0"/>
                </a:solidFill>
                <a:latin typeface="Arial Black"/>
              </a:rPr>
              <a:t>Fonctionnement général</a:t>
            </a:r>
          </a:p>
        </p:txBody>
      </p:sp>
    </p:spTree>
    <p:extLst>
      <p:ext uri="{BB962C8B-B14F-4D97-AF65-F5344CB8AC3E}">
        <p14:creationId xmlns:p14="http://schemas.microsoft.com/office/powerpoint/2010/main" val="192473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05740" y="605896"/>
            <a:ext cx="370332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Fonctionnement général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pare-feu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est jusqu'à ces dernières années considéré comme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une des pierres angulaires de la sécurité d'un réseau informatique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(il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perd en importance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au fur et à mesure que les communications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basculent vers le HTTP sur TLS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court circuitant tout filtrage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). Il permet d'appliquer une politique d'accès aux ressources réseau (serveurs).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a pour principale tâche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contrôler le trafic entre différentes zones de confiance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en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filtrant les flux de données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y transitent. Généralement,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zones de confiance incluent Internet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(une zone dont la confiance est nulle) 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 moins un réseau interne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(une zone dont la confiance est plus importante).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but est de fournir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connectivité contrôlée et maîtrisée entre des zones de différents niveaux de confiance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grâce à l'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application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 la politique de sécurité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d'un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modèle de connexion basé sur le principe du moindre privilège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21911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05740" y="605896"/>
            <a:ext cx="370332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Fonctionnement général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filtrage se fait selon divers critères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plus courants sont …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origine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ou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destination des paquets 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(adresse IP, ports TCP ou UDP, interface réseau, …) 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options contenues dans les données 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(fragmentation, validité, ...) 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données elles-mêmes 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(taille, correspondance à un motif, ...) 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utilisateurs pour les plus récents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pare-feu fait souvent office de routeur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permet ainsi d'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isoler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réseau en plusieurs zones de sécurité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appelées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zones démilitarisées ou DMZ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zones sont séparées suivant le niveau de confiance qu'on leur porte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46745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65200" y="643467"/>
            <a:ext cx="6566391" cy="5054008"/>
          </a:xfrm>
          <a:solidFill>
            <a:srgbClr val="FFFFFF"/>
          </a:solidFill>
        </p:spPr>
        <p:txBody>
          <a:bodyPr anchor="ctr">
            <a:normAutofit/>
          </a:bodyPr>
          <a:lstStyle/>
          <a:p>
            <a:pPr algn="r"/>
            <a:r>
              <a:rPr lang="fr-CA" sz="4000" dirty="0">
                <a:solidFill>
                  <a:srgbClr val="0070C0"/>
                </a:solidFill>
                <a:latin typeface="Arial Black"/>
              </a:rPr>
              <a:t>Pare-feu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Ellipse 9">
            <a:hlinkClick r:id="rId7" action="ppaction://hlinksldjump"/>
            <a:extLst>
              <a:ext uri="{FF2B5EF4-FFF2-40B4-BE49-F238E27FC236}">
                <a16:creationId xmlns:a16="http://schemas.microsoft.com/office/drawing/2014/main" id="{6718E930-71EB-4857-A92C-B51C94D32558}"/>
              </a:ext>
            </a:extLst>
          </p:cNvPr>
          <p:cNvSpPr/>
          <p:nvPr/>
        </p:nvSpPr>
        <p:spPr>
          <a:xfrm>
            <a:off x="7768440" y="2233302"/>
            <a:ext cx="1822462" cy="182246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b="1" dirty="0">
                <a:latin typeface="Arial Black" panose="020B0A04020102020204" pitchFamily="34" charset="0"/>
              </a:rPr>
              <a:t>Fonctionnement général</a:t>
            </a:r>
          </a:p>
        </p:txBody>
      </p:sp>
      <p:sp>
        <p:nvSpPr>
          <p:cNvPr id="25" name="Ellipse 24">
            <a:hlinkClick r:id="rId7" action="ppaction://hlinksldjump"/>
            <a:extLst>
              <a:ext uri="{FF2B5EF4-FFF2-40B4-BE49-F238E27FC236}">
                <a16:creationId xmlns:a16="http://schemas.microsoft.com/office/drawing/2014/main" id="{6100FAB5-B12F-4688-BB28-4D2C804A7748}"/>
              </a:ext>
            </a:extLst>
          </p:cNvPr>
          <p:cNvSpPr/>
          <p:nvPr/>
        </p:nvSpPr>
        <p:spPr>
          <a:xfrm>
            <a:off x="7714471" y="242879"/>
            <a:ext cx="1822459" cy="18224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>
                <a:latin typeface="Arial Black" panose="020B0A04020102020204" pitchFamily="34" charset="0"/>
              </a:rPr>
              <a:t>Politique de sécurité</a:t>
            </a:r>
          </a:p>
        </p:txBody>
      </p:sp>
      <p:sp>
        <p:nvSpPr>
          <p:cNvPr id="26" name="Ellipse 25">
            <a:hlinkClick r:id="rId8" action="ppaction://hlinksldjump"/>
            <a:extLst>
              <a:ext uri="{FF2B5EF4-FFF2-40B4-BE49-F238E27FC236}">
                <a16:creationId xmlns:a16="http://schemas.microsoft.com/office/drawing/2014/main" id="{7E77DB34-AB77-462E-AE8B-CC4E8C22ABD6}"/>
              </a:ext>
            </a:extLst>
          </p:cNvPr>
          <p:cNvSpPr/>
          <p:nvPr/>
        </p:nvSpPr>
        <p:spPr>
          <a:xfrm>
            <a:off x="7776060" y="4244982"/>
            <a:ext cx="1822462" cy="182246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b="1" dirty="0">
                <a:latin typeface="Arial Black" panose="020B0A04020102020204" pitchFamily="34" charset="0"/>
              </a:rPr>
              <a:t>Catégories</a:t>
            </a:r>
          </a:p>
        </p:txBody>
      </p:sp>
      <p:sp>
        <p:nvSpPr>
          <p:cNvPr id="27" name="Ellipse 26">
            <a:hlinkClick r:id="rId9" action="ppaction://hlinksldjump"/>
            <a:extLst>
              <a:ext uri="{FF2B5EF4-FFF2-40B4-BE49-F238E27FC236}">
                <a16:creationId xmlns:a16="http://schemas.microsoft.com/office/drawing/2014/main" id="{B6745197-1D70-4F0C-A08D-0B533F42A663}"/>
              </a:ext>
            </a:extLst>
          </p:cNvPr>
          <p:cNvSpPr/>
          <p:nvPr/>
        </p:nvSpPr>
        <p:spPr>
          <a:xfrm>
            <a:off x="9951710" y="305442"/>
            <a:ext cx="1822462" cy="182246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b="1" dirty="0">
                <a:latin typeface="Arial Black" panose="020B0A04020102020204" pitchFamily="34" charset="0"/>
              </a:rPr>
              <a:t>DMZ</a:t>
            </a:r>
          </a:p>
        </p:txBody>
      </p:sp>
      <p:sp>
        <p:nvSpPr>
          <p:cNvPr id="28" name="Ellipse 27">
            <a:hlinkClick r:id="rId10" action="ppaction://hlinksldjump"/>
            <a:extLst>
              <a:ext uri="{FF2B5EF4-FFF2-40B4-BE49-F238E27FC236}">
                <a16:creationId xmlns:a16="http://schemas.microsoft.com/office/drawing/2014/main" id="{670D223A-8198-4990-B307-583A684B97D6}"/>
              </a:ext>
            </a:extLst>
          </p:cNvPr>
          <p:cNvSpPr/>
          <p:nvPr/>
        </p:nvSpPr>
        <p:spPr>
          <a:xfrm>
            <a:off x="9951710" y="2289169"/>
            <a:ext cx="1822462" cy="182246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b="1" dirty="0">
                <a:latin typeface="Arial Black" panose="020B0A04020102020204" pitchFamily="34" charset="0"/>
              </a:rPr>
              <a:t>Mise en place</a:t>
            </a:r>
          </a:p>
        </p:txBody>
      </p:sp>
      <p:sp>
        <p:nvSpPr>
          <p:cNvPr id="29" name="Ellipse 28">
            <a:hlinkClick r:id="rId11" action="ppaction://hlinksldjump"/>
            <a:extLst>
              <a:ext uri="{FF2B5EF4-FFF2-40B4-BE49-F238E27FC236}">
                <a16:creationId xmlns:a16="http://schemas.microsoft.com/office/drawing/2014/main" id="{05E67443-6DCC-4CD4-9B8E-D569C5CCB4E1}"/>
              </a:ext>
            </a:extLst>
          </p:cNvPr>
          <p:cNvSpPr/>
          <p:nvPr/>
        </p:nvSpPr>
        <p:spPr>
          <a:xfrm>
            <a:off x="9951710" y="4244982"/>
            <a:ext cx="1822462" cy="182246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b="1" dirty="0">
                <a:latin typeface="Arial Black" panose="020B0A04020102020204" pitchFamily="34" charset="0"/>
              </a:rPr>
              <a:t>Limites</a:t>
            </a:r>
            <a:br>
              <a:rPr lang="fr-CA" sz="1050" b="1" dirty="0">
                <a:latin typeface="Arial Black" panose="020B0A04020102020204" pitchFamily="34" charset="0"/>
              </a:rPr>
            </a:br>
            <a:r>
              <a:rPr lang="fr-CA" sz="1050" b="1" dirty="0">
                <a:latin typeface="Arial Black" panose="020B0A04020102020204" pitchFamily="34" charset="0"/>
              </a:rPr>
              <a:t>du pare-feu</a:t>
            </a:r>
          </a:p>
        </p:txBody>
      </p:sp>
      <p:sp>
        <p:nvSpPr>
          <p:cNvPr id="14" name="Ellipse 13">
            <a:hlinkClick r:id="rId12" action="ppaction://hlinksldjump"/>
            <a:extLst>
              <a:ext uri="{FF2B5EF4-FFF2-40B4-BE49-F238E27FC236}">
                <a16:creationId xmlns:a16="http://schemas.microsoft.com/office/drawing/2014/main" id="{B0821514-A915-4FDA-972F-4FAC4F9DAAAA}"/>
              </a:ext>
            </a:extLst>
          </p:cNvPr>
          <p:cNvSpPr/>
          <p:nvPr/>
        </p:nvSpPr>
        <p:spPr>
          <a:xfrm>
            <a:off x="5359009" y="4196749"/>
            <a:ext cx="1822459" cy="182245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>
                <a:latin typeface="Arial Black" panose="020B0A040201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9663337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205740" y="605896"/>
            <a:ext cx="370332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Fonctionnement général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Enfin, le pare-feu est également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souvent situé à l'extrémité de tunnel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IPsec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ou TLS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intégration du filtrage de flux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de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gestion du tunnel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est en effet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nécessaire pour pouvoir à la fois protéger le trafic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confidentialité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intégrité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filtrer ce qui passe dans le tunnel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918055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0020" y="605896"/>
            <a:ext cx="374904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Fonctionnement général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Pare-feu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pare-feu (appelé aussi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coupe-feu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garde-barrière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), est un système permettant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protéger un hôte ou un réseau d'hôte des intrusions provenant d'un réseau tiers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(notamment internet). Le pare-feu est un système permettant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filtrer les paquets de données échangés avec le réseau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il s'agit ainsi d'une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passerelle filtrante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comportant au minimum les interfaces réseau suivante …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une interface pour le réseau à protéger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(réseau interne) 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une interface pour le réseau externe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991142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0020" y="605896"/>
            <a:ext cx="374904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Fonctionnement général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Pare-feu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système pare-feu est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système logiciel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reposant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parfois sur un matériel réseau dédié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constituant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intermédiaire entre le réseau local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(ou l’hôte local) 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un ou plusieurs réseaux externes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Il est possible de mettre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système pare-feu sur n'importe quel hôte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avec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n'importe quel système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pourvu que …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hôte soit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suffisamment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puissant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pour traiter le trafic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système soit sécurisé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aucun autre service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que le service de filtrage de paquets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fonctionne sur le serveur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le cas où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système pare-feu est fourni dans une boîte noire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« clé en main », on utilise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terme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d'«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appliance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».</a:t>
            </a:r>
          </a:p>
        </p:txBody>
      </p:sp>
    </p:spTree>
    <p:extLst>
      <p:ext uri="{BB962C8B-B14F-4D97-AF65-F5344CB8AC3E}">
        <p14:creationId xmlns:p14="http://schemas.microsoft.com/office/powerpoint/2010/main" val="596782946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0020" y="605896"/>
            <a:ext cx="374904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Fonctionnement général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Pare-feu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système pare-feu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contient un ensemble de règles prédéfinies permettant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d'autoriser la connexion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</a:t>
            </a:r>
            <a:r>
              <a:rPr lang="fr-CA" i="1" dirty="0" err="1">
                <a:solidFill>
                  <a:srgbClr val="002060"/>
                </a:solidFill>
                <a:ea typeface="+mn-lt"/>
                <a:cs typeface="+mn-lt"/>
              </a:rPr>
              <a:t>allow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 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 bloquer la connexion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</a:t>
            </a:r>
            <a:r>
              <a:rPr lang="fr-CA" i="1" dirty="0" err="1">
                <a:solidFill>
                  <a:srgbClr val="002060"/>
                </a:solidFill>
                <a:ea typeface="+mn-lt"/>
                <a:cs typeface="+mn-lt"/>
              </a:rPr>
              <a:t>deny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 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rejeter la demande de connexion sans avertir l'émetteur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</a:t>
            </a:r>
            <a:r>
              <a:rPr lang="fr-CA" i="1" dirty="0">
                <a:solidFill>
                  <a:srgbClr val="002060"/>
                </a:solidFill>
                <a:ea typeface="+mn-lt"/>
                <a:cs typeface="+mn-lt"/>
              </a:rPr>
              <a:t>drop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L'ensemble de ces règles 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mettre en œuvre une méthode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filtrage dépendant de la politique de sécurité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adoptée par l'entité.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D53B477E-CC5E-4C0E-AED1-36C51E2F09B6}"/>
                  </a:ext>
                </a:extLst>
              </p14:cNvPr>
              <p14:cNvContentPartPr/>
              <p14:nvPr/>
            </p14:nvContentPartPr>
            <p14:xfrm>
              <a:off x="5458152" y="3102598"/>
              <a:ext cx="132120" cy="83880"/>
            </p14:xfrm>
          </p:contentPart>
        </mc:Choice>
        <mc:Fallback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D53B477E-CC5E-4C0E-AED1-36C51E2F09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49152" y="3093598"/>
                <a:ext cx="149760" cy="10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773733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0020" y="605896"/>
            <a:ext cx="374904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Fonctionnement général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Pare-feu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distingue habituellement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deux types de politiques de sécurité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permettant …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soit d'autoriser uniquement les communications ayant été explicitement autorisées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: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soit d'empêcher les échanges qui ont été explicitement interdits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première méthode est sans nul doute la plus sûre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mais elle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impose toutefois une définition précise et contraignante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des besoins en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23388462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0020" y="605896"/>
            <a:ext cx="374904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Fonctionnement général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Pare-feu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pare-feu ont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principalement trois objectifs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Maintenir des personnes dehors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se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protéger des malveillances externes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les pare-feu permettent d'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écarter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divers intrus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comme …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curieux qui génèrent du trafic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qui font plus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de peur que de mal mai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 qui quelquefois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finissent par coûter cher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vandales, ceux qui veulent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embêter pour embêter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(saturation de liaisons, saturation de CPU, corruption de données, mascarade d'identité, ...) 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espions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(problème de confidentialité de l'information).</a:t>
            </a:r>
          </a:p>
        </p:txBody>
      </p:sp>
    </p:spTree>
    <p:extLst>
      <p:ext uri="{BB962C8B-B14F-4D97-AF65-F5344CB8AC3E}">
        <p14:creationId xmlns:p14="http://schemas.microsoft.com/office/powerpoint/2010/main" val="3110120695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0020" y="605896"/>
            <a:ext cx="374904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Fonctionnement général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Pare-feu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pare-feu ont principalement trois objectifs 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Maintenir des personnes à l'intérieur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pare-feu ont également pour objectif d'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éviter la fuite d’information non contrôlée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vers l’extérieur.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Contrôler les flux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Tous les flux du trafic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entre le réseau interne et externe doivent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être surveillés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Cela permet par exemple d'avoir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vue de la consommation Internet des différents utilisateurs internes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bloquer l'accès à certains sites contenant des informations illégales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gardes-barrière effectuant un filtrage applicatif peuvent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effectuer des vérifications sur les courriels reçus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donc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interdire le pourriel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</a:t>
            </a:r>
            <a:r>
              <a:rPr lang="fr-CA" i="1" dirty="0">
                <a:solidFill>
                  <a:srgbClr val="002060"/>
                </a:solidFill>
                <a:ea typeface="+mn-lt"/>
                <a:cs typeface="+mn-lt"/>
              </a:rPr>
              <a:t>spam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Enfin, un pare-feu permet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audit de façon centrale du trafic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aider à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prévoir les évolutions du réseau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57036126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0020" y="605896"/>
            <a:ext cx="374904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Fonctionnement général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En pratique</a:t>
            </a:r>
            <a:br>
              <a:rPr lang="fr-CA" b="1" dirty="0">
                <a:solidFill>
                  <a:srgbClr val="004BE2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Filtrage des adresses IP et des ports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étudier le fonctionnement des règles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d’un pare-feu sur les couches réseau et transport, on utilisera un pare-feu connu, simple et efficace, c’est-à-dire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iptables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iptables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est un module du noyau Linux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depuis la version 2.4.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pare-feu qui se base sur la couche réseau et la couche transport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61505984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0020" y="605896"/>
            <a:ext cx="374904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Fonctionnement général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En pratique</a:t>
            </a:r>
            <a:br>
              <a:rPr lang="fr-CA" b="1" dirty="0">
                <a:solidFill>
                  <a:srgbClr val="004BE2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Filtrage des adresses IP et des ports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Lorsque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paquet arrive sur le pare-feu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après avoir été envoyé vers sa destination par le routeur, il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peut prendre deux chemins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appelés chaînes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INPUT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si le paquet lui est destiné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ou 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FORWARD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si le paquet ne fait que traverser le pare-feu vers un autre terminal.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paquet émis par le pare-feu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va quant à lui passer par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chaîne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OUTPUT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9471052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0020" y="605896"/>
            <a:ext cx="374904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Fonctionnement général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En pratique</a:t>
            </a:r>
            <a:br>
              <a:rPr lang="fr-CA" b="1" dirty="0">
                <a:solidFill>
                  <a:srgbClr val="004BE2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Filtrage des adresses IP et des ports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petit algorithme explicatif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SI le paquet est à destination du pare-feu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       </a:t>
            </a: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ALORS il passe par la chaîne INPUT</a:t>
            </a:r>
            <a:br>
              <a:rPr lang="fr-CA" b="1" dirty="0">
                <a:solidFill>
                  <a:srgbClr val="004BE2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        SI il n’est pas rejeté</a:t>
            </a:r>
            <a:br>
              <a:rPr lang="fr-CA" b="1" dirty="0">
                <a:solidFill>
                  <a:srgbClr val="004BE2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        ALORS il est transmis au processus destinataire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SINON SI le paquet est destiné à un autre terminal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       </a:t>
            </a: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ALORS il passe par la chaîne FORWARD</a:t>
            </a:r>
            <a:br>
              <a:rPr lang="fr-CA" b="1" dirty="0">
                <a:solidFill>
                  <a:srgbClr val="004BE2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        SI il n’est pas rejeté</a:t>
            </a:r>
            <a:br>
              <a:rPr lang="fr-CA" b="1" dirty="0">
                <a:solidFill>
                  <a:srgbClr val="004BE2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        ALORS il est transmis au terminal destinataire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914422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 sz="5400" dirty="0">
                <a:solidFill>
                  <a:srgbClr val="0070C0"/>
                </a:solidFill>
                <a:latin typeface="Arial Black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35935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0020" y="605896"/>
            <a:ext cx="374904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Fonctionnement général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En pratique</a:t>
            </a:r>
            <a:br>
              <a:rPr lang="fr-CA" b="1" dirty="0">
                <a:solidFill>
                  <a:srgbClr val="004BE2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Filtrage des adresses IP et des ports</a:t>
            </a:r>
          </a:p>
          <a:p>
            <a:pPr marL="0" indent="0">
              <a:lnSpc>
                <a:spcPct val="100000"/>
              </a:lnSpc>
              <a:buNone/>
            </a:pPr>
            <a:endParaRPr lang="fr-CA" b="1" dirty="0">
              <a:solidFill>
                <a:srgbClr val="004BE2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b="1" dirty="0">
              <a:solidFill>
                <a:srgbClr val="004BE2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b="1" dirty="0">
              <a:solidFill>
                <a:srgbClr val="004BE2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b="1" dirty="0">
              <a:solidFill>
                <a:srgbClr val="004BE2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b="1" dirty="0">
              <a:solidFill>
                <a:srgbClr val="004BE2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b="1" dirty="0">
              <a:solidFill>
                <a:srgbClr val="004BE2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b="1" dirty="0">
              <a:solidFill>
                <a:srgbClr val="004BE2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b="1" dirty="0">
              <a:solidFill>
                <a:srgbClr val="004BE2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b="1" dirty="0">
              <a:solidFill>
                <a:srgbClr val="004BE2"/>
              </a:solidFill>
              <a:ea typeface="+mn-lt"/>
              <a:cs typeface="+mn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1430589-BBBF-480F-9B48-ED7004509D0D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47" b="10018"/>
          <a:stretch/>
        </p:blipFill>
        <p:spPr bwMode="auto">
          <a:xfrm>
            <a:off x="4742016" y="1901825"/>
            <a:ext cx="5989088" cy="29825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98953550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0020" y="605896"/>
            <a:ext cx="374904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Fonctionnement général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En pratique</a:t>
            </a:r>
            <a:br>
              <a:rPr lang="fr-CA" b="1" dirty="0">
                <a:solidFill>
                  <a:srgbClr val="004BE2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Filtrage avec </a:t>
            </a:r>
            <a:r>
              <a:rPr lang="fr-CA" b="1" dirty="0" err="1">
                <a:solidFill>
                  <a:srgbClr val="004BE2"/>
                </a:solidFill>
                <a:ea typeface="+mn-lt"/>
                <a:cs typeface="+mn-lt"/>
              </a:rPr>
              <a:t>iptables</a:t>
            </a:r>
            <a:endParaRPr lang="fr-CA" b="1" dirty="0">
              <a:solidFill>
                <a:srgbClr val="004BE2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de filtrer ses paquets,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iptables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se base sur plusieurs propriétés du paquet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dont …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entête IP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entêtes ICMP, TCP ou UDP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Iptables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se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basant sur ce datagramme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peut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filtrer les paquets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sur tout ce qui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compose la structure du datagramme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9692887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0020" y="605896"/>
            <a:ext cx="374904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Fonctionnement général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En pratique</a:t>
            </a:r>
            <a:br>
              <a:rPr lang="fr-CA" b="1" dirty="0">
                <a:solidFill>
                  <a:srgbClr val="004BE2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Filtrage avec </a:t>
            </a:r>
            <a:r>
              <a:rPr lang="fr-CA" b="1" dirty="0" err="1">
                <a:solidFill>
                  <a:srgbClr val="004BE2"/>
                </a:solidFill>
                <a:ea typeface="+mn-lt"/>
                <a:cs typeface="+mn-lt"/>
              </a:rPr>
              <a:t>iptables</a:t>
            </a:r>
            <a:endParaRPr lang="fr-CA" b="1" dirty="0">
              <a:solidFill>
                <a:srgbClr val="004BE2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s’intéresse plus particulièrement 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l’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entête IP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Aux drapeaux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</a:t>
            </a:r>
            <a:r>
              <a:rPr lang="fr-CA" i="1" dirty="0">
                <a:solidFill>
                  <a:srgbClr val="002060"/>
                </a:solidFill>
                <a:ea typeface="+mn-lt"/>
                <a:cs typeface="+mn-lt"/>
              </a:rPr>
              <a:t>flags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pour la fragmentation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Aux protocoles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(en général TCP, UDP ou ICMP)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À l’adresse source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destination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l’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entête source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ou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destination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Aux ports source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destination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drapea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ux (flags)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pour le protocole TCP</a:t>
            </a: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479144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0020" y="605896"/>
            <a:ext cx="374904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Fonctionnement général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En pratique</a:t>
            </a:r>
            <a:br>
              <a:rPr lang="fr-CA" b="1" dirty="0">
                <a:solidFill>
                  <a:srgbClr val="004BE2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Filtrage avec </a:t>
            </a:r>
            <a:r>
              <a:rPr lang="fr-CA" b="1" dirty="0" err="1">
                <a:solidFill>
                  <a:srgbClr val="004BE2"/>
                </a:solidFill>
                <a:ea typeface="+mn-lt"/>
                <a:cs typeface="+mn-lt"/>
              </a:rPr>
              <a:t>iptables</a:t>
            </a:r>
            <a:endParaRPr lang="fr-CA" b="1" dirty="0">
              <a:solidFill>
                <a:srgbClr val="004BE2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règle de filtrage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pourra donc par exemple être …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Interdire les paquets avec adresses source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192.168.1.100 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Interdire les paquets avec adresses destination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192.168.1.100 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Interdire les paquets TCP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Interdire les paquets UDP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Interdire les paquets avec port de destination TCP 22 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(pour la connexion SSH).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Toutes ces règles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peuvent bien sûr aussi être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autorisées et ajoutées les unes aux autres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: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Autoriser les paquets TCP avec adresse destination 192.168.1.100 sur le port 22.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Interdire les paquets UDP avec adresse source 192.168.1.100.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Chacune de ces règles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peuvent être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appliquées aux trois chaînes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INPUT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OUTPUT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FORWARD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5930673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0020" y="605896"/>
            <a:ext cx="374904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Fonctionnement général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En pratique</a:t>
            </a:r>
            <a:br>
              <a:rPr lang="fr-CA" b="1" dirty="0">
                <a:solidFill>
                  <a:srgbClr val="004BE2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Lecture des règles, une par une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règles sont séquentielles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c’est-à-dire qu’elles sont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lues dans l’ordre, l’une après l’autre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paquet est l’objet d’une règle qui le concerne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acceptation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ou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refus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lecture s’arrête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C’est pour cette raison que les r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ègles les plus globales doivent être placées à la fin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alors que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règles les plus fines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elles, doivent être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placées au début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risque majeur est qu’une règle globale englobe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justement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une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règle plus fine qui ne sera jamais lue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 qu'il est permis de faire avec un pare-feu traditionnel est donc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lire l’en-tête d’un paquet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C’est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un peu comme lire le titre d’un livre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mais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sans avoir accès à son contenu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233856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0020" y="605896"/>
            <a:ext cx="374904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Fonctionnement général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En pratique</a:t>
            </a:r>
            <a:br>
              <a:rPr lang="fr-CA" b="1" dirty="0">
                <a:solidFill>
                  <a:srgbClr val="004BE2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Filtrage au niveau applicatif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Filtrer une application, aussi appelé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Inspection Approfondie des Paquets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</a:t>
            </a:r>
            <a:r>
              <a:rPr lang="fr-CA" i="1" dirty="0" err="1">
                <a:solidFill>
                  <a:srgbClr val="002060"/>
                </a:solidFill>
                <a:ea typeface="+mn-lt"/>
                <a:cs typeface="+mn-lt"/>
              </a:rPr>
              <a:t>Deep</a:t>
            </a:r>
            <a:r>
              <a:rPr lang="fr-CA" i="1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i="1" dirty="0" err="1">
                <a:solidFill>
                  <a:srgbClr val="002060"/>
                </a:solidFill>
                <a:ea typeface="+mn-lt"/>
                <a:cs typeface="+mn-lt"/>
              </a:rPr>
              <a:t>packet</a:t>
            </a:r>
            <a:r>
              <a:rPr lang="fr-CA" i="1" dirty="0">
                <a:solidFill>
                  <a:srgbClr val="002060"/>
                </a:solidFill>
                <a:ea typeface="+mn-lt"/>
                <a:cs typeface="+mn-lt"/>
              </a:rPr>
              <a:t> inspection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ou DPI), permet donc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lire le livre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c’est-à-dire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filtrer au niveau de la couche application du modèle OSI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C’est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rôle d’une architecture proxy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Cela veut dire qu’en tant qu’administrateur infrastructure et cloud, 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pourra voir si un virus est téléchargé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ou si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utilisateur utilise le téléchargement à l’aide de torrents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donc, si nécessaire, le lui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interdire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7161804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0020" y="605896"/>
            <a:ext cx="374904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Fonctionnement général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En pratique</a:t>
            </a:r>
            <a:br>
              <a:rPr lang="fr-CA" b="1" dirty="0">
                <a:solidFill>
                  <a:srgbClr val="004BE2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Filtrage au niveau applicatif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DPI est encore à son commencement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contrairement au pare-feu de type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Iptables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qui est aujourd’hui éprouvé.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L’une des techniques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qu’il utilise 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contrôler le réseau est empruntée au monde des antivirus :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l’empreinte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constructeur du DPI analyse des attaques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comme les pourriels (spams), les virus, ou des types de trafic, comme celui de Facebook, YouTube ou des logiciels de téléchargements à l’aide de torrents. Cette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analyse lui permet d’établir une empreinte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(une signature)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pour chaque type de trafic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enregistre ensuite ses empreintes dans la base de données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du pare-feu.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 dernier est donc en mesure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savoir ce qui se passe sur le réseau en analysant le trafic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en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comparant aux empreintes fournies par le constructeur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4387535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0020" y="605896"/>
            <a:ext cx="374904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Fonctionnement général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En pratique</a:t>
            </a:r>
            <a:br>
              <a:rPr lang="fr-CA" b="1" dirty="0">
                <a:solidFill>
                  <a:srgbClr val="004BE2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Filtrage au niveau applicatif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L’avantage de cette technique est que cela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facilite énormément le travail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Analyser le trafic pour un administrateur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simplement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impossible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surtout lorsque la bande passante augmente en permanence.</a:t>
            </a:r>
          </a:p>
        </p:txBody>
      </p:sp>
    </p:spTree>
    <p:extLst>
      <p:ext uri="{BB962C8B-B14F-4D97-AF65-F5344CB8AC3E}">
        <p14:creationId xmlns:p14="http://schemas.microsoft.com/office/powerpoint/2010/main" val="1346169418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0020" y="605896"/>
            <a:ext cx="374904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Fonctionnement général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En pratique</a:t>
            </a:r>
            <a:br>
              <a:rPr lang="fr-CA" b="1" dirty="0">
                <a:solidFill>
                  <a:srgbClr val="004BE2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Filtrage au niveau applicatif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L'inconvénient est que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vendeur se doit de mettre à jour régulièrement sa base de données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car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pirates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ne sont pas idiots 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changent leur façon de procéder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modifier leurs empreintes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ce qui n’est pas trop le cas pour des sites comme Facebook ou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Youtube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deuxième gros défaut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est qu’une telle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analyse demande de grandes ressources machine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 n’est pas parce qu’il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possible de configurer du DPI sur un routeur que cela fonctionnera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Il faut penser à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adapter la puissance du pare-feu à la connexion utilisée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à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l’utilisation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du DPI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que l’on souhaite utiliser.</a:t>
            </a:r>
          </a:p>
        </p:txBody>
      </p:sp>
    </p:spTree>
    <p:extLst>
      <p:ext uri="{BB962C8B-B14F-4D97-AF65-F5344CB8AC3E}">
        <p14:creationId xmlns:p14="http://schemas.microsoft.com/office/powerpoint/2010/main" val="3389984860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0020" y="605896"/>
            <a:ext cx="374904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Fonctionnement général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Rédaction d’une règle de filtrage</a:t>
            </a:r>
            <a:br>
              <a:rPr lang="fr-CA" b="1" dirty="0">
                <a:solidFill>
                  <a:srgbClr val="004BE2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Sémantique des règles de pare-feu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règles de pare-feu, bien qu’il existe un bon nombre de logiciels, ont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sensiblement la même sémantique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Ceci est dû au fait qu’elles prennent comme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argument les différentes parties des en-têtes IP et UDP ou TCP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trois étapes à suivre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Définition du trafic qui est autorisé ou interdit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Définition des adresses sources et destinations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Définition des ports sources et destinations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C’est ici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trois arguments minimums qu’il faut pour créer une règle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Toutefois, il est évidemment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possible de contrôler beaucoup d’autres choses sur les en-têtes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082364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Introduction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Les pare-feu sont donc conçus pour isoler un réseau local privé des flammes de l'Internet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ou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de protéger la pureté des membres de son réseau local en leur interdisant l'accès aux tentations démoniaques de l'Internet.</a:t>
            </a:r>
          </a:p>
          <a:p>
            <a:pPr marL="0" indent="0">
              <a:lnSpc>
                <a:spcPct val="100000"/>
              </a:lnSpc>
              <a:buNone/>
            </a:pPr>
            <a:endParaRPr lang="fr-CA" b="1" dirty="0">
              <a:solidFill>
                <a:srgbClr val="004BE2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;-)</a:t>
            </a:r>
          </a:p>
        </p:txBody>
      </p:sp>
    </p:spTree>
    <p:extLst>
      <p:ext uri="{BB962C8B-B14F-4D97-AF65-F5344CB8AC3E}">
        <p14:creationId xmlns:p14="http://schemas.microsoft.com/office/powerpoint/2010/main" val="997866784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0020" y="605896"/>
            <a:ext cx="374904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Fonctionnement général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Rédaction d’une règle de filtrage</a:t>
            </a:r>
            <a:br>
              <a:rPr lang="fr-CA" b="1" dirty="0">
                <a:solidFill>
                  <a:srgbClr val="004BE2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Sémantique des règles de pare-feu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Traffic HTTP et HTTPS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règle qui autorise le trafic HTTP et HTTPS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D97618B-7D46-48D5-912B-2F62BEE1BCC9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688743" y="3025457"/>
            <a:ext cx="7175349" cy="20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16622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0020" y="605896"/>
            <a:ext cx="374904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Fonctionnement général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Rédaction d’une règle de filtrage</a:t>
            </a:r>
            <a:br>
              <a:rPr lang="fr-CA" b="1" dirty="0">
                <a:solidFill>
                  <a:srgbClr val="004BE2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Sémantique des règles de pare-feu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première et seconde règle autorise donc tout le monde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(*)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depuis n’importe quel port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se diriger vers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n’importe quelle adresse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vers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port 80 ou 443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troisième règle interdit tout autre type de trafic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C’est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politique par défaut qui est appliquée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L’importance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l’ordre des règles est majeure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règle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d’interdiction était placée en première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jamais les utilisateurs ne pourrait se connecter au serveur Web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serait rejeté et les deux autres lignes ne seraient jamais lues.</a:t>
            </a:r>
          </a:p>
        </p:txBody>
      </p:sp>
    </p:spTree>
    <p:extLst>
      <p:ext uri="{BB962C8B-B14F-4D97-AF65-F5344CB8AC3E}">
        <p14:creationId xmlns:p14="http://schemas.microsoft.com/office/powerpoint/2010/main" val="1336519319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0020" y="605896"/>
            <a:ext cx="374904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Fonctionnement général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Rédaction d’une règle de filtrage</a:t>
            </a:r>
            <a:br>
              <a:rPr lang="fr-CA" b="1" dirty="0">
                <a:solidFill>
                  <a:srgbClr val="004BE2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Sémantique des règles de pare-feu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Connexion à distance entre deux serveurs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veut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rendre possible les connexions à un serveur à l’aide du protocole SSH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faut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donner l’accès à un administrateur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se trouve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à distance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(dont notamment à l’extérieur de son réseau).</a:t>
            </a:r>
          </a:p>
          <a:p>
            <a:pPr marL="0" indent="0">
              <a:lnSpc>
                <a:spcPct val="100000"/>
              </a:lnSpc>
              <a:buNone/>
            </a:pPr>
            <a:endParaRPr lang="fr-CA" b="1" dirty="0">
              <a:solidFill>
                <a:srgbClr val="0070C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b="1" dirty="0">
              <a:solidFill>
                <a:srgbClr val="0070C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8B2A3A-488A-427D-8411-01A913D72D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2016" y="3513873"/>
            <a:ext cx="7055638" cy="184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59385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0020" y="605896"/>
            <a:ext cx="374904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Fonctionnement général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Rédaction d’une règle de filtrage</a:t>
            </a:r>
            <a:br>
              <a:rPr lang="fr-CA" b="1" dirty="0">
                <a:solidFill>
                  <a:srgbClr val="004BE2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Sémantique des règles de pare-feu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Ici 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autorise donc une station client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(IP admin) à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communiquer au serveur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(IP serveur) sur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port SSH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(TCP 22).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Tout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autre IP tentant de se connecter au serveur en SSH sera refusée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seconde règle interdit tout autre type de trafic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C’est la politique par défaut qui est appliquée.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L’importance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l’ordre des règles est majeure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règle d’interdiction était placée en première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jamais l’administrateur ne pourrait se connecter au serveur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serait rejeté et la deuxième ligne ne serait jamais lue.</a:t>
            </a:r>
          </a:p>
        </p:txBody>
      </p:sp>
    </p:spTree>
    <p:extLst>
      <p:ext uri="{BB962C8B-B14F-4D97-AF65-F5344CB8AC3E}">
        <p14:creationId xmlns:p14="http://schemas.microsoft.com/office/powerpoint/2010/main" val="1319319319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0020" y="605896"/>
            <a:ext cx="374904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Fonctionnement général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Exemples</a:t>
            </a:r>
          </a:p>
          <a:p>
            <a:pPr marL="0" indent="0">
              <a:lnSpc>
                <a:spcPct val="100000"/>
              </a:lnSpc>
              <a:buNone/>
            </a:pPr>
            <a:endParaRPr lang="fr-CA" b="1" dirty="0">
              <a:solidFill>
                <a:srgbClr val="004BE2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b="1" dirty="0">
              <a:solidFill>
                <a:srgbClr val="004BE2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b="1" dirty="0">
              <a:solidFill>
                <a:srgbClr val="004BE2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b="1" dirty="0">
              <a:solidFill>
                <a:srgbClr val="004BE2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b="1" dirty="0">
              <a:solidFill>
                <a:srgbClr val="004BE2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b="1" dirty="0">
              <a:solidFill>
                <a:srgbClr val="0070C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b="1" dirty="0">
              <a:solidFill>
                <a:srgbClr val="0070C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A37171-640D-4377-9E20-52289F4ED6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2016" y="1252691"/>
            <a:ext cx="7144769" cy="140668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9B7F25F-DE95-495D-ADCA-A5E2411AD6EE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4742015" y="3081654"/>
            <a:ext cx="7184757" cy="280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98445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0020" y="605896"/>
            <a:ext cx="374904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Fonctionnement général</a:t>
            </a:r>
            <a:endParaRPr lang="fr-CA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Exemples</a:t>
            </a:r>
          </a:p>
          <a:p>
            <a:pPr marL="0" indent="0">
              <a:lnSpc>
                <a:spcPct val="100000"/>
              </a:lnSpc>
              <a:buNone/>
            </a:pPr>
            <a:endParaRPr lang="fr-CA" b="1" dirty="0">
              <a:solidFill>
                <a:srgbClr val="004BE2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b="1" dirty="0">
              <a:solidFill>
                <a:srgbClr val="004BE2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b="1" dirty="0">
              <a:solidFill>
                <a:srgbClr val="004BE2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b="1" dirty="0">
              <a:solidFill>
                <a:srgbClr val="004BE2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b="1" dirty="0">
              <a:solidFill>
                <a:srgbClr val="004BE2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b="1" dirty="0">
              <a:solidFill>
                <a:srgbClr val="0070C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b="1" dirty="0">
              <a:solidFill>
                <a:srgbClr val="0070C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B65A3DF-4657-4FC2-B2F7-996CBD3C204F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742016" y="1062398"/>
            <a:ext cx="7193534" cy="242424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DE297F4-04B9-4DBD-A7A4-9DA0B385D4D0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4742016" y="3672050"/>
            <a:ext cx="7193534" cy="2460752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855E2142-41AD-4BD2-BB9F-F828A23B65F9}"/>
              </a:ext>
            </a:extLst>
          </p:cNvPr>
          <p:cNvGrpSpPr/>
          <p:nvPr/>
        </p:nvGrpSpPr>
        <p:grpSpPr>
          <a:xfrm>
            <a:off x="11551920" y="6267344"/>
            <a:ext cx="400156" cy="400156"/>
            <a:chOff x="11551920" y="6252104"/>
            <a:chExt cx="400156" cy="400156"/>
          </a:xfrm>
        </p:grpSpPr>
        <p:sp>
          <p:nvSpPr>
            <p:cNvPr id="16" name="Ellipse 15">
              <a:hlinkClick r:id="rId9" action="ppaction://hlinksldjump"/>
              <a:extLst>
                <a:ext uri="{FF2B5EF4-FFF2-40B4-BE49-F238E27FC236}">
                  <a16:creationId xmlns:a16="http://schemas.microsoft.com/office/drawing/2014/main" id="{018794D8-9BEC-4459-A2C7-8B74DB700043}"/>
                </a:ext>
              </a:extLst>
            </p:cNvPr>
            <p:cNvSpPr/>
            <p:nvPr/>
          </p:nvSpPr>
          <p:spPr>
            <a:xfrm>
              <a:off x="11551920" y="6252104"/>
              <a:ext cx="400156" cy="4001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lèche : gauche 16">
              <a:hlinkClick r:id="rId9" action="ppaction://hlinksldjump"/>
              <a:extLst>
                <a:ext uri="{FF2B5EF4-FFF2-40B4-BE49-F238E27FC236}">
                  <a16:creationId xmlns:a16="http://schemas.microsoft.com/office/drawing/2014/main" id="{61DEE55E-FE79-43DC-9931-436E32E745B6}"/>
                </a:ext>
              </a:extLst>
            </p:cNvPr>
            <p:cNvSpPr/>
            <p:nvPr/>
          </p:nvSpPr>
          <p:spPr>
            <a:xfrm>
              <a:off x="11607218" y="6353122"/>
              <a:ext cx="289560" cy="1981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970633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 sz="5400" dirty="0">
                <a:solidFill>
                  <a:srgbClr val="0070C0"/>
                </a:solidFill>
                <a:latin typeface="Arial Black"/>
              </a:rPr>
              <a:t>Catégories</a:t>
            </a:r>
          </a:p>
        </p:txBody>
      </p:sp>
    </p:spTree>
    <p:extLst>
      <p:ext uri="{BB962C8B-B14F-4D97-AF65-F5344CB8AC3E}">
        <p14:creationId xmlns:p14="http://schemas.microsoft.com/office/powerpoint/2010/main" val="394997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Catégories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pare-feu sont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un des plus vieux équipements de sécurité informatique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et, en tant que tel, ont subi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nombreuses évolutions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Suivant la génération du pare-feu ou son rôle précis, on peut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classer en différentes catégories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5854738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Catégories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Filtrage simple de paquets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C'est le plus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vieux dispositif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filtrage réseau,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introduit sur les routeurs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regarde chaque paquet indépendamment des autres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compare à une liste de règles préconfigurées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Ces règles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peuvent avoir des noms très différents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fonction du pare-feu …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ACL pour </a:t>
            </a:r>
            <a:r>
              <a:rPr lang="fr-CA" b="1" i="1" dirty="0">
                <a:solidFill>
                  <a:srgbClr val="0070C0"/>
                </a:solidFill>
                <a:ea typeface="+mn-lt"/>
                <a:cs typeface="+mn-lt"/>
              </a:rPr>
              <a:t>Access Control List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politique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ou </a:t>
            </a:r>
            <a:r>
              <a:rPr lang="fr-CA" b="1" i="1" dirty="0" err="1">
                <a:solidFill>
                  <a:srgbClr val="0070C0"/>
                </a:solidFill>
                <a:ea typeface="+mn-lt"/>
                <a:cs typeface="+mn-lt"/>
              </a:rPr>
              <a:t>policy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filtres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règles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</a:t>
            </a:r>
            <a:r>
              <a:rPr lang="fr-CA" b="1" i="1" dirty="0" err="1">
                <a:solidFill>
                  <a:srgbClr val="0070C0"/>
                </a:solidFill>
                <a:ea typeface="+mn-lt"/>
                <a:cs typeface="+mn-lt"/>
              </a:rPr>
              <a:t>rules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 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09301145"/>
      </p:ext>
    </p:extLst>
  </p:cSld>
  <p:clrMapOvr>
    <a:masterClrMapping/>
  </p:clrMapOvr>
  <p:transition spd="slow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Catégories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Filtrage simple de paquets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configuration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de ces dispositifs est souvent complexe 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l'absence de prise en compte des hôtes à états des protocoles réseaux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ne permet pas d'obtenir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finesse du filtrage très évoluée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Ces pare-feu ont donc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tendance à tomber en désuétude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mais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restent présents sur certains routeurs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systèmes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d'exploitation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système pare-feu fonctionne sur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principe du filtrage simple de paquets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(en anglais </a:t>
            </a:r>
            <a:r>
              <a:rPr lang="fr-CA" b="1" i="1" dirty="0" err="1">
                <a:solidFill>
                  <a:srgbClr val="0070C0"/>
                </a:solidFill>
                <a:ea typeface="+mn-lt"/>
                <a:cs typeface="+mn-lt"/>
              </a:rPr>
              <a:t>stateless</a:t>
            </a:r>
            <a:r>
              <a:rPr lang="fr-CA" b="1" i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b="1" i="1" dirty="0" err="1">
                <a:solidFill>
                  <a:srgbClr val="0070C0"/>
                </a:solidFill>
                <a:ea typeface="+mn-lt"/>
                <a:cs typeface="+mn-lt"/>
              </a:rPr>
              <a:t>packet</a:t>
            </a:r>
            <a:r>
              <a:rPr lang="fr-CA" b="1" i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fr-CA" b="1" i="1" dirty="0" err="1">
                <a:solidFill>
                  <a:srgbClr val="0070C0"/>
                </a:solidFill>
                <a:ea typeface="+mn-lt"/>
                <a:cs typeface="+mn-lt"/>
              </a:rPr>
              <a:t>filtering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analyse les en-têtes de chaque paquet de données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(datagramme)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échangé entre un hôte du réseau interne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hôte extérieur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721032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Introduction 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Lorsque Internet a été mis en place,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performance des transmissions de données a été privilégiée au dépend de la sécurité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Or aujourd'hui, il faut compter avec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nombre croissant d'apprentis pirates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passent leur temps à scruter les hôtes des autres dans l'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espoir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d'y déceler une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faille afin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provoquer un plantage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ou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tenter une intrusion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Chaque hôte connecté au réseau Internet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-- et d'une manière plus générale à n'importe quel réseau informatique --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susceptible d'être victime d'une attaque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d'un pirate informatique.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méthodologie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généralement employée par les pirates informatiques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consiste à scruter le réseau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-- en envoyant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paquets de données de manière aléatoire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– à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recherche d'un hôte connecté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ensuite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chercher une faille de sécurité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de l'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exploiter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d'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accéder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données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s'y trouvant.</a:t>
            </a:r>
          </a:p>
        </p:txBody>
      </p:sp>
    </p:spTree>
    <p:extLst>
      <p:ext uri="{BB962C8B-B14F-4D97-AF65-F5344CB8AC3E}">
        <p14:creationId xmlns:p14="http://schemas.microsoft.com/office/powerpoint/2010/main" val="1460922770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Catégories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Filtrage simple de paquets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Ainsi, les paquets de données échangées entre un hôte du réseau extérieur et un hôte du réseau interne transitent par le pare-feu et possèdent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en-têtes suivants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systématiquement analysés par le pare-feu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adresse IP de l’hôte source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adresse IP de l’hôte cible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type de paquet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TCP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UDP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ICMP, ...) 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numéro de port source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numéro de port cible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5393047"/>
      </p:ext>
    </p:extLst>
  </p:cSld>
  <p:clrMapOvr>
    <a:masterClrMapping/>
  </p:clrMapOvr>
  <p:transition spd="slow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Catégories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Filtrage simple de paquets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Rappel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port est un numéro associé à un service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ou une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application réseau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adresses IP contenues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les paquets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permettent d'identifier l’hôte émetteur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l’hôte cible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tandis que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type de paquet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numéro de port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donnent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indication sur le type de se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rvice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utilisé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189801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Catégories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Filtrage simple de paquets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tableau ci-dessous donne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exemples de règles de pare-feu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ports reconnus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</a:t>
            </a:r>
            <a:r>
              <a:rPr lang="fr-CA" i="1" dirty="0" err="1">
                <a:solidFill>
                  <a:srgbClr val="002060"/>
                </a:solidFill>
                <a:ea typeface="+mn-lt"/>
                <a:cs typeface="+mn-lt"/>
              </a:rPr>
              <a:t>Well-Known</a:t>
            </a:r>
            <a:r>
              <a:rPr lang="fr-CA" i="1" dirty="0">
                <a:solidFill>
                  <a:srgbClr val="002060"/>
                </a:solidFill>
                <a:ea typeface="+mn-lt"/>
                <a:cs typeface="+mn-lt"/>
              </a:rPr>
              <a:t> Ports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 – dont le numéro est compris entre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0 et 1023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– sont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associés à des services courants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(les ports 25 et 110 sont par exemple associés au courrier électronique, et le port 80 au Web).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plupart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des dispositifs pare-feu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sont, au minimum, configurés de manière à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filtrer les communications selon le port utilisé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généralement conseillé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bloquer tous les ports qui ne sont pas indispensables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(selon la politique de sécurité retenue).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3A4DD61-DEED-4164-9074-A475E46F1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63890"/>
              </p:ext>
            </p:extLst>
          </p:nvPr>
        </p:nvGraphicFramePr>
        <p:xfrm>
          <a:off x="4742016" y="1902778"/>
          <a:ext cx="7129682" cy="1183640"/>
        </p:xfrm>
        <a:graphic>
          <a:graphicData uri="http://schemas.openxmlformats.org/drawingml/2006/table">
            <a:tbl>
              <a:tblPr firstRow="1" firstCol="1" bandRow="1"/>
              <a:tblGrid>
                <a:gridCol w="647275">
                  <a:extLst>
                    <a:ext uri="{9D8B030D-6E8A-4147-A177-3AD203B41FA5}">
                      <a16:colId xmlns:a16="http://schemas.microsoft.com/office/drawing/2014/main" val="2032267701"/>
                    </a:ext>
                  </a:extLst>
                </a:gridCol>
                <a:gridCol w="783331">
                  <a:extLst>
                    <a:ext uri="{9D8B030D-6E8A-4147-A177-3AD203B41FA5}">
                      <a16:colId xmlns:a16="http://schemas.microsoft.com/office/drawing/2014/main" val="2293557561"/>
                    </a:ext>
                  </a:extLst>
                </a:gridCol>
                <a:gridCol w="1581154">
                  <a:extLst>
                    <a:ext uri="{9D8B030D-6E8A-4147-A177-3AD203B41FA5}">
                      <a16:colId xmlns:a16="http://schemas.microsoft.com/office/drawing/2014/main" val="3903279628"/>
                    </a:ext>
                  </a:extLst>
                </a:gridCol>
                <a:gridCol w="1412089">
                  <a:extLst>
                    <a:ext uri="{9D8B030D-6E8A-4147-A177-3AD203B41FA5}">
                      <a16:colId xmlns:a16="http://schemas.microsoft.com/office/drawing/2014/main" val="427004921"/>
                    </a:ext>
                  </a:extLst>
                </a:gridCol>
                <a:gridCol w="1027266">
                  <a:extLst>
                    <a:ext uri="{9D8B030D-6E8A-4147-A177-3AD203B41FA5}">
                      <a16:colId xmlns:a16="http://schemas.microsoft.com/office/drawing/2014/main" val="2569683793"/>
                    </a:ext>
                  </a:extLst>
                </a:gridCol>
                <a:gridCol w="792992">
                  <a:extLst>
                    <a:ext uri="{9D8B030D-6E8A-4147-A177-3AD203B41FA5}">
                      <a16:colId xmlns:a16="http://schemas.microsoft.com/office/drawing/2014/main" val="1847919984"/>
                    </a:ext>
                  </a:extLst>
                </a:gridCol>
                <a:gridCol w="885575">
                  <a:extLst>
                    <a:ext uri="{9D8B030D-6E8A-4147-A177-3AD203B41FA5}">
                      <a16:colId xmlns:a16="http://schemas.microsoft.com/office/drawing/2014/main" val="799627802"/>
                    </a:ext>
                  </a:extLst>
                </a:gridCol>
              </a:tblGrid>
              <a:tr h="2367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Règle</a:t>
                      </a:r>
                      <a:endParaRPr lang="fr-CA" sz="1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</a:t>
                      </a:r>
                      <a:endParaRPr lang="fr-CA" sz="1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4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IP src</a:t>
                      </a:r>
                      <a:endParaRPr lang="fr-CA" sz="14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IP dest</a:t>
                      </a:r>
                      <a:endParaRPr lang="fr-CA" sz="1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Protocole</a:t>
                      </a:r>
                      <a:endParaRPr lang="fr-CA" sz="1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Port src</a:t>
                      </a:r>
                      <a:endParaRPr lang="fr-CA" sz="1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4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Port dest</a:t>
                      </a:r>
                      <a:endParaRPr lang="fr-CA" sz="1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204238"/>
                  </a:ext>
                </a:extLst>
              </a:tr>
              <a:tr h="2367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400" b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CA" sz="1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Accept</a:t>
                      </a:r>
                      <a:endParaRPr lang="fr-CA" sz="1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192.168.10.20</a:t>
                      </a:r>
                      <a:endParaRPr lang="fr-CA" sz="1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194.154.192.3</a:t>
                      </a:r>
                      <a:endParaRPr lang="fr-CA" sz="1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TCP</a:t>
                      </a:r>
                      <a:endParaRPr lang="fr-CA" sz="1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any</a:t>
                      </a:r>
                      <a:endParaRPr lang="fr-CA" sz="1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fr-CA" sz="1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979268"/>
                  </a:ext>
                </a:extLst>
              </a:tr>
              <a:tr h="2367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400" b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fr-CA" sz="1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Accept</a:t>
                      </a:r>
                      <a:endParaRPr lang="fr-CA" sz="1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any</a:t>
                      </a:r>
                      <a:endParaRPr lang="fr-CA" sz="1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192.168.10.3</a:t>
                      </a:r>
                      <a:endParaRPr lang="fr-CA" sz="1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TCP</a:t>
                      </a:r>
                      <a:endParaRPr lang="fr-CA" sz="1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any</a:t>
                      </a:r>
                      <a:endParaRPr lang="fr-CA" sz="1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  <a:endParaRPr lang="fr-CA" sz="1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505171"/>
                  </a:ext>
                </a:extLst>
              </a:tr>
              <a:tr h="2367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400" b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CA" sz="1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Accept</a:t>
                      </a:r>
                      <a:endParaRPr lang="fr-CA" sz="1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192.168.10.0/24</a:t>
                      </a:r>
                      <a:endParaRPr lang="fr-CA" sz="1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any</a:t>
                      </a:r>
                      <a:endParaRPr lang="fr-CA" sz="1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4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TCP</a:t>
                      </a: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4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any</a:t>
                      </a: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4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216489"/>
                  </a:ext>
                </a:extLst>
              </a:tr>
              <a:tr h="2367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400" b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fr-CA" sz="1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Deny</a:t>
                      </a:r>
                      <a:endParaRPr lang="fr-CA" sz="1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any</a:t>
                      </a:r>
                      <a:endParaRPr lang="fr-CA" sz="1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any</a:t>
                      </a:r>
                      <a:endParaRPr lang="fr-CA" sz="1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any</a:t>
                      </a:r>
                      <a:endParaRPr lang="fr-CA" sz="1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any</a:t>
                      </a:r>
                      <a:endParaRPr lang="fr-CA" sz="14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CA" sz="14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any</a:t>
                      </a:r>
                      <a:endParaRPr lang="fr-CA" sz="14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947" marR="8694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223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587265"/>
      </p:ext>
    </p:extLst>
  </p:cSld>
  <p:clrMapOvr>
    <a:masterClrMapping/>
  </p:clrMapOvr>
  <p:transition spd="slow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Catégories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Filtrage simple de paquets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port 23 est par exemple souvent bloqué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défaut par les dispositifs pare-feu car il correspond au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protocole Telnet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permettant d'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émuler un accès par terminal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vers un hôte distant de manière à pouvoir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exécuter des commandes à distance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données échangées par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Telnet ne sont pas chiffrées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ce qui signifie qu'un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individu est susceptible d'écouter le réseau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voler les éventuels mots de passe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circulant en clair.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administrateurs lui préfèrent généralement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protocole SSH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réputé sûr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fournissant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mêmes fonctionnalités que Telnet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427019"/>
      </p:ext>
    </p:extLst>
  </p:cSld>
  <p:clrMapOvr>
    <a:masterClrMapping/>
  </p:clrMapOvr>
  <p:transition spd="slow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Catégories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Filtrage simple de paquets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pare-feu sans état est un dispositif qui traite chaque requête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façon indépendante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sans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relation avec les requêtes précédentes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Il s'appuie sur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protocole sans état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contie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nt au minimum le format de la requête en entrée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format de la réponse en sortie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protocoles HTTP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IP sont des exemples de protocoles sans état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6778814"/>
      </p:ext>
    </p:extLst>
  </p:cSld>
  <p:clrMapOvr>
    <a:masterClrMapping/>
  </p:clrMapOvr>
  <p:transition spd="slow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Catégories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Filtrage dynamique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filtrage simple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paquets ne s'attarde qu'à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examiner les paquets IP indépendamment les uns des autres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ce qui correspond aux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niveaux 3 et 4 du modèle OSI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Or,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plupart des connexions reposent sur le protocole TCP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qui gère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notion de session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afin d'assurer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bon déroulement des échanges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TCP est un protocole avec états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car il introduit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notion de connexion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pare-feu à états vérifient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conformité des paquets à une connexion en cours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Ils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vérifient que chaque paquet d'une connexion est bien la suite du précédent paquet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réponse à un paquet dans l'autre sens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Ils savent aussi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filtrer intelligemment les paquets ICMP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servent à la signalisation des flux IP.</a:t>
            </a:r>
          </a:p>
        </p:txBody>
      </p:sp>
    </p:spTree>
    <p:extLst>
      <p:ext uri="{BB962C8B-B14F-4D97-AF65-F5344CB8AC3E}">
        <p14:creationId xmlns:p14="http://schemas.microsoft.com/office/powerpoint/2010/main" val="914021981"/>
      </p:ext>
    </p:extLst>
  </p:cSld>
  <p:clrMapOvr>
    <a:masterClrMapping/>
  </p:clrMapOvr>
  <p:transition spd="slow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Catégories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Filtrage dynamique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Enfin, si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ACL autorisent un paquet UDP caractérisé par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quadruplet de connexion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IP source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Port source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IP cible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Port cible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passer, un tel pare-feu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autorisera la réponse caractérisée par un quadruplet inversé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sans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avoir à écrire une ACL inverse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Ceci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fondamental pour le bon fonctionnement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tous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protocoles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fondés sur UDP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comme DNS par exemple.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 mécanisme apporte en fiabilité puisqu'il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est plus sélectif quant à la nature du trafic autorisé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Cependant dans le cas d'UDP, cette caractéristique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peut être utilisée pour établir des connexions directes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(P2P) entre deux hôtes (comme le fait Skype par exemple).</a:t>
            </a:r>
          </a:p>
        </p:txBody>
      </p:sp>
    </p:spTree>
    <p:extLst>
      <p:ext uri="{BB962C8B-B14F-4D97-AF65-F5344CB8AC3E}">
        <p14:creationId xmlns:p14="http://schemas.microsoft.com/office/powerpoint/2010/main" val="835124646"/>
      </p:ext>
    </p:extLst>
  </p:cSld>
  <p:clrMapOvr>
    <a:masterClrMapping/>
  </p:clrMapOvr>
  <p:transition spd="slow"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Catégories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Filtrage dynamique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D'autre part,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nombreux services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(le FTP par exemple) initient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connexion sur un port statique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mais ouvrent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dynamiquement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(c'est-à-dire de manière aléatoire)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un port afin d'établir une session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entre l’hôte faisant office de serveur et l’hôte client.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Ainsi, il est imposs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ible avec un filtrage simple de paquets de prévoir les ports à laisser passer ou à interdire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y remédier, le système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filtrage dynamique de paquets est basé sur l'inspection des couches 3 et 4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du modèle OSI, permettant d'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effectuer un suivi des transactions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entre le client et le serveur.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On désigne ce type de filtra comme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Filtrage de paquets avec état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</a:t>
            </a:r>
            <a:r>
              <a:rPr lang="fr-CA" i="1" dirty="0" err="1">
                <a:solidFill>
                  <a:srgbClr val="002060"/>
                </a:solidFill>
                <a:ea typeface="+mn-lt"/>
                <a:cs typeface="+mn-lt"/>
              </a:rPr>
              <a:t>stateful</a:t>
            </a:r>
            <a:r>
              <a:rPr lang="fr-CA" i="1" dirty="0">
                <a:solidFill>
                  <a:srgbClr val="002060"/>
                </a:solidFill>
                <a:ea typeface="+mn-lt"/>
                <a:cs typeface="+mn-lt"/>
              </a:rPr>
              <a:t> inspection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ou </a:t>
            </a:r>
            <a:r>
              <a:rPr lang="fr-CA" i="1" dirty="0" err="1">
                <a:solidFill>
                  <a:srgbClr val="002060"/>
                </a:solidFill>
                <a:ea typeface="+mn-lt"/>
                <a:cs typeface="+mn-lt"/>
              </a:rPr>
              <a:t>stateful</a:t>
            </a:r>
            <a:r>
              <a:rPr lang="fr-CA" i="1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i="1" dirty="0" err="1">
                <a:solidFill>
                  <a:srgbClr val="002060"/>
                </a:solidFill>
                <a:ea typeface="+mn-lt"/>
                <a:cs typeface="+mn-lt"/>
              </a:rPr>
              <a:t>packet</a:t>
            </a:r>
            <a:r>
              <a:rPr lang="fr-CA" i="1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i="1" dirty="0" err="1">
                <a:solidFill>
                  <a:srgbClr val="002060"/>
                </a:solidFill>
                <a:ea typeface="+mn-lt"/>
                <a:cs typeface="+mn-lt"/>
              </a:rPr>
              <a:t>filtering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77051029"/>
      </p:ext>
    </p:extLst>
  </p:cSld>
  <p:clrMapOvr>
    <a:masterClrMapping/>
  </p:clrMapOvr>
  <p:transition spd="slow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Catégories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Filtrage dynamique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dispositif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pare-feu de type Filtrage de paquets avec état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est ainsi capable d'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assurer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un suivi des échanges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c'est-à-dire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tenir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compte de l'état des anciens paquets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appliquer les règles de filtrage.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cette manière, à partir du moment où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hôte autorisé initie une connexion à un hôte situé de l'autre côté du pare-feu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 l'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ensemble des paquets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transitant dans le cadre de cette connexion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seront implicitement acceptés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le pare-feu.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Si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filtrage dynamique est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plus efficace que le filtrage de paquets de base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il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ne protège pas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autant de l'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exploitation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failles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applicatives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liées aux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vulnérabilités des applications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ces vulnérabilités représentent la part la plus importante des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risques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en termes de sécurité.</a:t>
            </a:r>
          </a:p>
        </p:txBody>
      </p:sp>
    </p:spTree>
    <p:extLst>
      <p:ext uri="{BB962C8B-B14F-4D97-AF65-F5344CB8AC3E}">
        <p14:creationId xmlns:p14="http://schemas.microsoft.com/office/powerpoint/2010/main" val="4058464720"/>
      </p:ext>
    </p:extLst>
  </p:cSld>
  <p:clrMapOvr>
    <a:masterClrMapping/>
  </p:clrMapOvr>
  <p:transition spd="slow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Catégories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Filtrage applicatif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Dernière génération de pare-feu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ils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vérifient la complète conformité du paquet à un protocole attendu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exemple, ce type de pare-feu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permet de vérifier que seul le protocole HTTP passe par le port TCP 80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traitement est très gourmand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temps de calcul dès que le débit devient très important. Il est justifié par le fait que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 plus en plus de protocoles réseaux utilisent un tunnel TCP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de contourner le filtrage par ports. </a:t>
            </a:r>
          </a:p>
        </p:txBody>
      </p:sp>
    </p:spTree>
    <p:extLst>
      <p:ext uri="{BB962C8B-B14F-4D97-AF65-F5344CB8AC3E}">
        <p14:creationId xmlns:p14="http://schemas.microsoft.com/office/powerpoint/2010/main" val="28972131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Introduction 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données dématérialisées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prennent aujourd’hui de plus en plus de place dans le monde de l’entreprise. En effet, de moins en moins d’entreprises optent pour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supports matériels et toutes les données se retrouvent soit sur des serveurs internes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soit dans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des centres de données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(datacenters) lorsqu’on fait appel au cloud.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Ceci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facilite grandement le traitement des données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mais malheureusement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aussi leur piratage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les hackers sont de plus en plus nombreux.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2015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déjà, plus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81 % des entreprises avaient déclaré avoir des problèmes de sécurité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depuis des attaques extérieures. Et cela risque d’augmenter puisque Google prévoit, d’ici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2020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5 milliards d’internautes sur les réseaux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quand on sait que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nombre de hackers est proportionnel au nombre des internautes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cela peut faire peur.</a:t>
            </a:r>
          </a:p>
        </p:txBody>
      </p:sp>
    </p:spTree>
    <p:extLst>
      <p:ext uri="{BB962C8B-B14F-4D97-AF65-F5344CB8AC3E}">
        <p14:creationId xmlns:p14="http://schemas.microsoft.com/office/powerpoint/2010/main" val="646278046"/>
      </p:ext>
    </p:extLst>
  </p:cSld>
  <p:clrMapOvr>
    <a:masterClrMapping/>
  </p:clrMapOvr>
  <p:transition spd="slow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Catégories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Filtrage applicatif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Une autre raison de l'inspection applicative est l'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ouverture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ports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dynamique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Certains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protocoles comme FTP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en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mode passif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échangent entre le client et le serveur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des adresses IP ou des ports TCP/UDP.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protocoles sont dits « à contenu sale » ou « passant difficilement les pare-feu »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car ils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échangent au niveau applicatif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(FTP)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informations du niveau IP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(échange d'adresses) ou du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niveau TCP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(échange de ports).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Cette façon de faire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transgresse le principe de la séparation des couches réseaux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cette raison,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protocoles « à contenu sale » passent difficilement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voire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pas du tout les règles de NAT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...dynamiques,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à moins qu'une inspection applicative ne soit faite sur ce protocole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3435283"/>
      </p:ext>
    </p:extLst>
  </p:cSld>
  <p:clrMapOvr>
    <a:masterClrMapping/>
  </p:clrMapOvr>
  <p:transition spd="slow"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Catégories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Filtrage applicatif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pare-feu applicatif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opère donc au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niveau de la couche 7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(couche application) du modèle OSI, contrairement au filtrage de paquets simple (niveaux 3 et 4).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filtrage applicatif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suppose donc une connaissance des protocoles utilisés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par chaque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440720190"/>
      </p:ext>
    </p:extLst>
  </p:cSld>
  <p:clrMapOvr>
    <a:masterClrMapping/>
  </p:clrMapOvr>
  <p:transition spd="slow">
    <p:wip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Catégories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Filtrage applicatif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filtrage applicatif permet, comme son nom l'indique,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filtrer les communications application par application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 type de filtrage suppose donc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bonne connaissance des applications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présentes sur le réseau, et notamment de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manière dont elle structure les données échangées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(ports, …).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p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are-feu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effectuant un filtrage applicatif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appelé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généralement passerelle applicative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(ou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proxy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), car il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sert de relais entre deux réseaux en s'interposant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en effect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uant une validation fine du contenu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des paquets échangés.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proxy représente donc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intermédiaire entre les hôtes du réseau interne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réseau externe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subissant les attaques à leur place.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plus, le filtrage applicatif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permet la surveillance des en-têtes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précédant le message applicatif, ce qui 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fournir un niveau de sécurité supplémentaire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5901189"/>
      </p:ext>
    </p:extLst>
  </p:cSld>
  <p:clrMapOvr>
    <a:masterClrMapping/>
  </p:clrMapOvr>
  <p:transition spd="slow">
    <p:wip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Catégories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Filtrage applicatif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s'agit d'un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dispositif performant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assurant une bonne protection du réseau,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pour peu qu'il soit correctement administré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contrepartie,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analyse fine des données applicatives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requiert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grande puissance de calcul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se traduit donc souvent par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ralentissement des communications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chaque paquet devant être finement analysé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Chaque type de pare-feu sait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inspecter un nombre limité d'applications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Chaque application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gérée par un module différent pour pouvoir les activer ou les désactiver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97031401"/>
      </p:ext>
    </p:extLst>
  </p:cSld>
  <p:clrMapOvr>
    <a:masterClrMapping/>
  </p:clrMapOvr>
  <p:transition spd="slow">
    <p:wip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Catégories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Filtrage applicatif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terminologie pour le con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cept de module est différente pour chaque type de pare-feu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exemple,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protocole HTTP permet d'accéder en lecture sur un serveur par une commande GET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et en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écriture par une commande PUT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pare-feu applicatif va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être en mesure d'analyser une connexion HTTP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n'autoriser les commandes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PUT qu'à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nombre restreint d‘hôte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filtrage applicatif permet de filtrer les communications application par application. </a:t>
            </a:r>
          </a:p>
        </p:txBody>
      </p:sp>
    </p:spTree>
    <p:extLst>
      <p:ext uri="{BB962C8B-B14F-4D97-AF65-F5344CB8AC3E}">
        <p14:creationId xmlns:p14="http://schemas.microsoft.com/office/powerpoint/2010/main" val="3381997136"/>
      </p:ext>
    </p:extLst>
  </p:cSld>
  <p:clrMapOvr>
    <a:masterClrMapping/>
  </p:clrMapOvr>
  <p:transition spd="slow">
    <p:wip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Catégories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Filtrage applicatif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ailleurs,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proxy doit nécessairement être en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mesure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d'interpréter une vaste gamme de protocoles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connaître les failles afférentes pour être efficace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Enfin, un tel système peut potentiellement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comporter une vulnérabilité dans la mesure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où il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interprète les requêtes qui transitent par son biais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Ainsi, il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recommandé de dissocier le pare-feu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(dynamique ou non) du proxy, afin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limiter les risques de compromission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027032"/>
      </p:ext>
    </p:extLst>
  </p:cSld>
  <p:clrMapOvr>
    <a:masterClrMapping/>
  </p:clrMapOvr>
  <p:transition spd="slow">
    <p:wip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Catégories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Pare-feu virtuel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pare-feu virtuel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</a:t>
            </a:r>
            <a:r>
              <a:rPr lang="fr-CA" i="1" dirty="0" err="1">
                <a:solidFill>
                  <a:srgbClr val="002060"/>
                </a:solidFill>
                <a:ea typeface="+mn-lt"/>
                <a:cs typeface="+mn-lt"/>
              </a:rPr>
              <a:t>virtual</a:t>
            </a:r>
            <a:r>
              <a:rPr lang="fr-CA" i="1" dirty="0">
                <a:solidFill>
                  <a:srgbClr val="002060"/>
                </a:solidFill>
                <a:ea typeface="+mn-lt"/>
                <a:cs typeface="+mn-lt"/>
              </a:rPr>
              <a:t> firewall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 est un service de pare-feu réseau ou appareil (</a:t>
            </a:r>
            <a:r>
              <a:rPr lang="fr-CA" i="1" dirty="0" err="1">
                <a:solidFill>
                  <a:srgbClr val="002060"/>
                </a:solidFill>
                <a:ea typeface="+mn-lt"/>
                <a:cs typeface="+mn-lt"/>
              </a:rPr>
              <a:t>appliance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fonctionnant complètement en environnement virtuel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qui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fournit les fonctions de filtrage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paquet et de surveillance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</a:t>
            </a:r>
            <a:r>
              <a:rPr lang="fr-CA" i="1" dirty="0">
                <a:solidFill>
                  <a:srgbClr val="002060"/>
                </a:solidFill>
                <a:ea typeface="+mn-lt"/>
                <a:cs typeface="+mn-lt"/>
              </a:rPr>
              <a:t>monitoring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habituellement apportées par les pare-feu réseau physique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pare-feu virtuel peut être vu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comme un logiciel de pare-feu traditionnel installé sur …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une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 machine virtuelle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appareil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virtuel de sécurité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conçu spécifiquement pour la sécurité des réseaux virtuels 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commutateur virtuel avec des capacités de sécurité additionnelles </a:t>
            </a:r>
            <a:br>
              <a:rPr lang="fr-CA" b="1" dirty="0">
                <a:solidFill>
                  <a:srgbClr val="0070C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ou encore 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processus contrôlé à distance du noyau qui tourne sur l’hyperviseur hôte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4608032"/>
      </p:ext>
    </p:extLst>
  </p:cSld>
  <p:clrMapOvr>
    <a:masterClrMapping/>
  </p:clrMapOvr>
  <p:transition spd="slow">
    <p:wip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Catégories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Pare-feu personnel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Dans le cas où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zone protégée se limite à l'hôte sur lequel le pare-feu est installé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on parle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pare-feu personnel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pare-feu personnels,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généralement installés sur un poste de travail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agissent comme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pare-feu à états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Bien souvent, ils vérifie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nt aussi quel programme est à l'origine des données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37768713"/>
      </p:ext>
    </p:extLst>
  </p:cSld>
  <p:clrMapOvr>
    <a:masterClrMapping/>
  </p:clrMapOvr>
  <p:transition spd="slow">
    <p:wip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Catégories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Pare-feu personnel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but est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lutter contre les virus informatiques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logiciels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espions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Ainsi, un pare-feu personnel permet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contrôler l'accès au réseau des applications installées sur l’hôte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et notamment empêcher les attaques du type cheval de Troie, c'est-à-dire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programmes nuisibles ouvrant une brèche dans le système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de permettre à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pirate informatique de prendre la main à distance sur l’hôte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pare-feu personnel permet en effet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repérer et d'empêcher l'ouverture non sollicitée de la part d'applications non autorisées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à se connecter.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659ED0F-CA1E-422A-AB77-E3D9C4BB0E08}"/>
              </a:ext>
            </a:extLst>
          </p:cNvPr>
          <p:cNvGrpSpPr/>
          <p:nvPr/>
        </p:nvGrpSpPr>
        <p:grpSpPr>
          <a:xfrm>
            <a:off x="11551920" y="6259724"/>
            <a:ext cx="400156" cy="400156"/>
            <a:chOff x="11551920" y="6252104"/>
            <a:chExt cx="400156" cy="400156"/>
          </a:xfrm>
        </p:grpSpPr>
        <p:sp>
          <p:nvSpPr>
            <p:cNvPr id="8" name="Ellipse 7">
              <a:hlinkClick r:id="rId7" action="ppaction://hlinksldjump"/>
              <a:extLst>
                <a:ext uri="{FF2B5EF4-FFF2-40B4-BE49-F238E27FC236}">
                  <a16:creationId xmlns:a16="http://schemas.microsoft.com/office/drawing/2014/main" id="{D0477EAF-C64C-4523-BEEF-5C89471859B5}"/>
                </a:ext>
              </a:extLst>
            </p:cNvPr>
            <p:cNvSpPr/>
            <p:nvPr/>
          </p:nvSpPr>
          <p:spPr>
            <a:xfrm>
              <a:off x="11551920" y="6252104"/>
              <a:ext cx="400156" cy="4001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lèche : gauche 8">
              <a:hlinkClick r:id="rId7" action="ppaction://hlinksldjump"/>
              <a:extLst>
                <a:ext uri="{FF2B5EF4-FFF2-40B4-BE49-F238E27FC236}">
                  <a16:creationId xmlns:a16="http://schemas.microsoft.com/office/drawing/2014/main" id="{63A125A8-F1AC-49EB-88B8-FA2D77B46927}"/>
                </a:ext>
              </a:extLst>
            </p:cNvPr>
            <p:cNvSpPr/>
            <p:nvPr/>
          </p:nvSpPr>
          <p:spPr>
            <a:xfrm>
              <a:off x="11607218" y="6353122"/>
              <a:ext cx="289560" cy="1981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941026"/>
      </p:ext>
    </p:extLst>
  </p:cSld>
  <p:clrMapOvr>
    <a:masterClrMapping/>
  </p:clrMapOvr>
  <p:transition spd="slow">
    <p:wip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 sz="5400" dirty="0">
                <a:solidFill>
                  <a:srgbClr val="0070C0"/>
                </a:solidFill>
                <a:latin typeface="Arial Black"/>
              </a:rPr>
              <a:t>Zone démilitarisée </a:t>
            </a:r>
          </a:p>
        </p:txBody>
      </p:sp>
    </p:spTree>
    <p:extLst>
      <p:ext uri="{BB962C8B-B14F-4D97-AF65-F5344CB8AC3E}">
        <p14:creationId xmlns:p14="http://schemas.microsoft.com/office/powerpoint/2010/main" val="2329653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Introduction 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Risques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protocoles de la famille TCP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/IP sont particulièrement ingénieux mais qui n‘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ont pas vraiment été conçus avec un souci de sécurité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Des individus malintentionnés peuvent ainsi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espionner les communications en interceptant les paquets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données dont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contenu n'est pas chiffré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Ce risque reste toutefois mineur dans le cas d'une connexion à Internet car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paquets sont susceptibles d'emprunter des chemins très différents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risque le plus sérieux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est celui de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provocation d’un déni de service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ou d‘une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intrusion chez un hôte distant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notamment si on dispose d'une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adresse IP fixe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: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pirate a alors tout son temps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étudier le système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tenter d'y trouver une faille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4149702"/>
      </p:ext>
    </p:extLst>
  </p:cSld>
  <p:clrMapOvr>
    <a:masterClrMapping/>
  </p:clrMapOvr>
  <p:transition spd="slow">
    <p:wip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DMZ </a:t>
            </a:r>
            <a:br>
              <a:rPr lang="fr-CA" sz="3600" dirty="0">
                <a:solidFill>
                  <a:srgbClr val="FFFFFF"/>
                </a:solidFill>
                <a:latin typeface="Arial Black"/>
              </a:rPr>
            </a:b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L'approche classique de la DMZ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groupe les applications dans une seule et unique zone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force à se conformer à une seule politique de sécurité monolithique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architecture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DdMZ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</a:t>
            </a:r>
            <a:r>
              <a:rPr lang="fr-CA" i="1" dirty="0">
                <a:solidFill>
                  <a:srgbClr val="002060"/>
                </a:solidFill>
                <a:ea typeface="+mn-lt"/>
                <a:cs typeface="+mn-lt"/>
              </a:rPr>
              <a:t>Distributed </a:t>
            </a:r>
            <a:r>
              <a:rPr lang="fr-CA" i="1" dirty="0" err="1">
                <a:solidFill>
                  <a:srgbClr val="002060"/>
                </a:solidFill>
                <a:ea typeface="+mn-lt"/>
                <a:cs typeface="+mn-lt"/>
              </a:rPr>
              <a:t>dedicated</a:t>
            </a:r>
            <a:r>
              <a:rPr lang="fr-CA" i="1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i="1" dirty="0" err="1">
                <a:solidFill>
                  <a:srgbClr val="002060"/>
                </a:solidFill>
                <a:ea typeface="+mn-lt"/>
                <a:cs typeface="+mn-lt"/>
              </a:rPr>
              <a:t>Militarized</a:t>
            </a:r>
            <a:r>
              <a:rPr lang="fr-CA" i="1" dirty="0">
                <a:solidFill>
                  <a:srgbClr val="002060"/>
                </a:solidFill>
                <a:ea typeface="+mn-lt"/>
                <a:cs typeface="+mn-lt"/>
              </a:rPr>
              <a:t> Zone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 constitue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méthode efficace pour répartir les systèmes informatiques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en zones logiques distinctes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sans perturber l’organisation des activités.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Grâce à l'architecture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DdMZ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chaque zone peut mettre en œuvre la politique de sécurité adaptée à ses propres exigences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Cette architecture permet également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contrôler sans difficulté les flux de communications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au sein des systèmes informatiques. L'architecture </a:t>
            </a:r>
            <a:r>
              <a:rPr lang="fr-CA" b="1" dirty="0" err="1">
                <a:solidFill>
                  <a:srgbClr val="0070C0"/>
                </a:solidFill>
                <a:ea typeface="+mn-lt"/>
                <a:cs typeface="+mn-lt"/>
              </a:rPr>
              <a:t>DdMZ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permet donc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compartimenter un système d'information en zones de sécurité dédiées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2208453"/>
      </p:ext>
    </p:extLst>
  </p:cSld>
  <p:clrMapOvr>
    <a:masterClrMapping/>
  </p:clrMapOvr>
  <p:transition spd="slow">
    <p:wip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DMZ </a:t>
            </a:r>
            <a:br>
              <a:rPr lang="fr-CA" sz="3600" dirty="0">
                <a:solidFill>
                  <a:srgbClr val="FFFFFF"/>
                </a:solidFill>
                <a:latin typeface="Arial Black"/>
              </a:rPr>
            </a:b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figure de la page suivante représente une architecture DMZ avec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pare-feu à trois interfaces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8543EBE-CE4C-48F3-AA2A-9C8C9BDCA79E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1802129"/>
            <a:ext cx="5709285" cy="3543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9788742"/>
      </p:ext>
    </p:extLst>
  </p:cSld>
  <p:clrMapOvr>
    <a:masterClrMapping/>
  </p:clrMapOvr>
  <p:transition spd="slow">
    <p:wip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DMZ </a:t>
            </a:r>
            <a:br>
              <a:rPr lang="fr-CA" sz="3600" dirty="0">
                <a:solidFill>
                  <a:srgbClr val="FFFFFF"/>
                </a:solidFill>
                <a:latin typeface="Arial Black"/>
              </a:rPr>
            </a:b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L'inconvénient est que si cet unique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pare-feu est compromis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plus rien n'est contrôlé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Il est cependant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possible d'utiliser deux pare-feu en cascade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éliminer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ce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risque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Il existe aussi des architectures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DMZ où celle-ci est située entre le réseau Internet et le réseau local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séparée de chacun de ces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réseaux par un pare-feu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F1CFF2-BF0B-4C92-9AF9-A6DD1618E35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68"/>
          <a:stretch/>
        </p:blipFill>
        <p:spPr>
          <a:xfrm>
            <a:off x="4742016" y="2712719"/>
            <a:ext cx="5743104" cy="353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0009"/>
      </p:ext>
    </p:extLst>
  </p:cSld>
  <p:clrMapOvr>
    <a:masterClrMapping/>
  </p:clrMapOvr>
  <p:transition spd="slow">
    <p:wip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DMZ </a:t>
            </a:r>
            <a:br>
              <a:rPr lang="fr-CA" sz="3600" dirty="0">
                <a:solidFill>
                  <a:srgbClr val="FFFFFF"/>
                </a:solidFill>
                <a:latin typeface="Arial Black"/>
              </a:rPr>
            </a:b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Bastion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C’est dans la zone démilitarisée que l’on retrouve les bastions. Les bastions sont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hôtes qui fournissent des services publics à l'extérieur de son réseau privé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C’est est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hôte proposant des services informatiques publics ou contrôlés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(dans une DMZ).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n'y 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pas besoin de sécuriser hautement les bastions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car, habituellement, ils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ne contiennent aucune information importante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L'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offre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faite par ces serveurs n'est pas considérée comme sensible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bastions sont néanmoins installés de façon très sécurisée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éviter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des restaurations de système trop souvent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549DCD0-43ED-4906-A3E7-BC99AB110BE6}"/>
              </a:ext>
            </a:extLst>
          </p:cNvPr>
          <p:cNvGrpSpPr/>
          <p:nvPr/>
        </p:nvGrpSpPr>
        <p:grpSpPr>
          <a:xfrm>
            <a:off x="11551920" y="6259724"/>
            <a:ext cx="400156" cy="400156"/>
            <a:chOff x="11551920" y="6252104"/>
            <a:chExt cx="400156" cy="400156"/>
          </a:xfrm>
        </p:grpSpPr>
        <p:sp>
          <p:nvSpPr>
            <p:cNvPr id="8" name="Ellipse 7">
              <a:hlinkClick r:id="rId7" action="ppaction://hlinksldjump"/>
              <a:extLst>
                <a:ext uri="{FF2B5EF4-FFF2-40B4-BE49-F238E27FC236}">
                  <a16:creationId xmlns:a16="http://schemas.microsoft.com/office/drawing/2014/main" id="{0E4187EC-9150-4B33-8861-6D9322852D54}"/>
                </a:ext>
              </a:extLst>
            </p:cNvPr>
            <p:cNvSpPr/>
            <p:nvPr/>
          </p:nvSpPr>
          <p:spPr>
            <a:xfrm>
              <a:off x="11551920" y="6252104"/>
              <a:ext cx="400156" cy="4001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lèche : gauche 8">
              <a:hlinkClick r:id="rId7" action="ppaction://hlinksldjump"/>
              <a:extLst>
                <a:ext uri="{FF2B5EF4-FFF2-40B4-BE49-F238E27FC236}">
                  <a16:creationId xmlns:a16="http://schemas.microsoft.com/office/drawing/2014/main" id="{6BD04269-491C-41E3-AB2A-B9BB76B81AC0}"/>
                </a:ext>
              </a:extLst>
            </p:cNvPr>
            <p:cNvSpPr/>
            <p:nvPr/>
          </p:nvSpPr>
          <p:spPr>
            <a:xfrm>
              <a:off x="11607218" y="6353122"/>
              <a:ext cx="289560" cy="1981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316896"/>
      </p:ext>
    </p:extLst>
  </p:cSld>
  <p:clrMapOvr>
    <a:masterClrMapping/>
  </p:clrMapOvr>
  <p:transition spd="slow">
    <p:wip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 sz="5400" dirty="0">
                <a:solidFill>
                  <a:srgbClr val="0070C0"/>
                </a:solidFill>
                <a:latin typeface="Arial Black"/>
              </a:rPr>
              <a:t>Mise en place</a:t>
            </a:r>
          </a:p>
        </p:txBody>
      </p:sp>
    </p:spTree>
    <p:extLst>
      <p:ext uri="{BB962C8B-B14F-4D97-AF65-F5344CB8AC3E}">
        <p14:creationId xmlns:p14="http://schemas.microsoft.com/office/powerpoint/2010/main" val="29406129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Mise en place </a:t>
            </a:r>
            <a:br>
              <a:rPr lang="fr-CA" sz="3600" dirty="0">
                <a:solidFill>
                  <a:srgbClr val="FFFFFF"/>
                </a:solidFill>
                <a:latin typeface="Arial Black"/>
              </a:rPr>
            </a:b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Règles simples pour la création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quelques règles simples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Tout refuser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(default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deny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Ne pas autoriser le trafic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si cela n’est pas nécessaire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Ceci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réduit le nombre d’attaques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dont un réseau est la cible.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Défense en profondeur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Ne pas uniquement se fier à une solution unique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pour renforcer la sécurité d’un réseau.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préférable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planifier des conteneurs bien solidifiés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Garder le tout simple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technologies et stratégies complexes sont difficiles à mettre en place et à comprendre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Plus une infrastructure est complexe, plus il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facile de commettre des erreurs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faut s’assurer enfin d’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utiliser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que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technologies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connues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prouvées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2416071"/>
      </p:ext>
    </p:extLst>
  </p:cSld>
  <p:clrMapOvr>
    <a:masterClrMapping/>
  </p:clrMapOvr>
  <p:transition spd="slow">
    <p:wip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200" dirty="0">
                <a:solidFill>
                  <a:srgbClr val="FFFFFF"/>
                </a:solidFill>
                <a:latin typeface="Arial Black"/>
              </a:rPr>
              <a:t>Mise en place </a:t>
            </a:r>
            <a:br>
              <a:rPr lang="fr-CA" sz="3600" dirty="0">
                <a:solidFill>
                  <a:srgbClr val="FFFFFF"/>
                </a:solidFill>
                <a:latin typeface="Arial Black"/>
              </a:rPr>
            </a:b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Règles simples pour la création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Voici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quelques règles simples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…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Prendre le temps nécessaire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important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ne pas laisser les impératifs des affaires dicter les dates butoirs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sont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impossibles à rencontrer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Planifier est impératif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essentiel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planifier en matière de sécurité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capacité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redondance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facilité de gestion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bonne conception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n’est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pas à refaire dans les six mois suivants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qualité d’une infrastructure de sécurité ne dépasse jamais la qualité de sa planification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1A83AA1-E03F-44C1-8E8F-C87A134CE292}"/>
              </a:ext>
            </a:extLst>
          </p:cNvPr>
          <p:cNvGrpSpPr/>
          <p:nvPr/>
        </p:nvGrpSpPr>
        <p:grpSpPr>
          <a:xfrm>
            <a:off x="11551920" y="6259724"/>
            <a:ext cx="400156" cy="400156"/>
            <a:chOff x="11551920" y="6252104"/>
            <a:chExt cx="400156" cy="400156"/>
          </a:xfrm>
        </p:grpSpPr>
        <p:sp>
          <p:nvSpPr>
            <p:cNvPr id="8" name="Ellipse 7">
              <a:hlinkClick r:id="rId7" action="ppaction://hlinksldjump"/>
              <a:extLst>
                <a:ext uri="{FF2B5EF4-FFF2-40B4-BE49-F238E27FC236}">
                  <a16:creationId xmlns:a16="http://schemas.microsoft.com/office/drawing/2014/main" id="{D0BE5B22-B586-46C4-BDBD-0D37E09EAAF1}"/>
                </a:ext>
              </a:extLst>
            </p:cNvPr>
            <p:cNvSpPr/>
            <p:nvPr/>
          </p:nvSpPr>
          <p:spPr>
            <a:xfrm>
              <a:off x="11551920" y="6252104"/>
              <a:ext cx="400156" cy="4001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lèche : gauche 8">
              <a:hlinkClick r:id="rId7" action="ppaction://hlinksldjump"/>
              <a:extLst>
                <a:ext uri="{FF2B5EF4-FFF2-40B4-BE49-F238E27FC236}">
                  <a16:creationId xmlns:a16="http://schemas.microsoft.com/office/drawing/2014/main" id="{D5E335B8-232A-47EA-937D-3370E580E1F3}"/>
                </a:ext>
              </a:extLst>
            </p:cNvPr>
            <p:cNvSpPr/>
            <p:nvPr/>
          </p:nvSpPr>
          <p:spPr>
            <a:xfrm>
              <a:off x="11607218" y="6353122"/>
              <a:ext cx="289560" cy="1981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159689"/>
      </p:ext>
    </p:extLst>
  </p:cSld>
  <p:clrMapOvr>
    <a:masterClrMapping/>
  </p:clrMapOvr>
  <p:transition spd="slow">
    <p:wip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453A4-FD8B-4E39-AAEC-1ACE6D230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fr-CA" sz="5400" dirty="0">
                <a:solidFill>
                  <a:srgbClr val="0070C0"/>
                </a:solidFill>
                <a:latin typeface="Arial Black"/>
              </a:rPr>
              <a:t>Limites </a:t>
            </a:r>
            <a:br>
              <a:rPr lang="fr-CA" sz="5400" dirty="0">
                <a:solidFill>
                  <a:srgbClr val="0070C0"/>
                </a:solidFill>
                <a:latin typeface="Arial Black"/>
              </a:rPr>
            </a:br>
            <a:r>
              <a:rPr lang="fr-CA" sz="5400" dirty="0">
                <a:solidFill>
                  <a:srgbClr val="0070C0"/>
                </a:solidFill>
                <a:latin typeface="Arial Black"/>
              </a:rPr>
              <a:t>du pare-feu</a:t>
            </a:r>
          </a:p>
        </p:txBody>
      </p:sp>
    </p:spTree>
    <p:extLst>
      <p:ext uri="{BB962C8B-B14F-4D97-AF65-F5344CB8AC3E}">
        <p14:creationId xmlns:p14="http://schemas.microsoft.com/office/powerpoint/2010/main" val="7624548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Limites </a:t>
            </a:r>
            <a:br>
              <a:rPr lang="fr-CA" sz="3600" dirty="0">
                <a:solidFill>
                  <a:srgbClr val="FFFFFF"/>
                </a:solidFill>
                <a:latin typeface="Arial Black"/>
              </a:rPr>
            </a:br>
            <a:r>
              <a:rPr lang="fr-CA" sz="3600" dirty="0">
                <a:solidFill>
                  <a:srgbClr val="FFFFFF"/>
                </a:solidFill>
                <a:latin typeface="Arial Black"/>
              </a:rPr>
              <a:t>du pare-feu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système pare-feu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n'offre bien évidemment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pas une sécurité absolue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bien au contraire.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pare-feu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n'offrent une protection que dans la mesure où l'ensemble des communications vers l'extérieur passe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systématiquement par leur intermédiaire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qu'ils sont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correctement configurés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Ainsi,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accès au réseau extérieur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contournement du pare-feu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sont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autant de failles de sécurité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C'est notamment le cas des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connexions effectuées à partir du réseau interne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à l'aide d'un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modem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ou de tout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moyen de connexion échappant au contrôle du pare-feu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 la même manière, l'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introduction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de supports de stockage provenant de l'extérieur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sur des hôtes internes au réseau ou bien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périphériques portables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(IoT) peut port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er fortement préjudice à la politique de sécurité globale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3900495"/>
      </p:ext>
    </p:extLst>
  </p:cSld>
  <p:clrMapOvr>
    <a:masterClrMapping/>
  </p:clrMapOvr>
  <p:transition spd="slow">
    <p:wip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Limites</a:t>
            </a:r>
            <a:br>
              <a:rPr lang="fr-CA" sz="3600" dirty="0">
                <a:solidFill>
                  <a:srgbClr val="FFFFFF"/>
                </a:solidFill>
                <a:latin typeface="Arial Black"/>
              </a:rPr>
            </a:br>
            <a:r>
              <a:rPr lang="fr-CA" sz="3600" dirty="0">
                <a:solidFill>
                  <a:srgbClr val="FFFFFF"/>
                </a:solidFill>
                <a:latin typeface="Arial Black"/>
              </a:rPr>
              <a:t>du pare-feu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Enfin, afin de garantir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niveau de protection maximal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il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nécessaire d'administrer le pare-feu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notamment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surveiller son journal d'activité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d'être en mesure de détecter les tentatives d'intrusion et les anomalies.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ailleurs, il est recommandé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d'effectuer une veille de sécurité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(en s'abonnant aux alertes de sécurité des CERT par exemple) afin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modifier le paramétrage de son dispositif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fonction de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publication des alertes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mise en place d'un pare-feu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doit donc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se faire en accord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avec une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véritable politique de sécurité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31697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Introduction 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Risques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Même si on dispose d'une adresse IP dynamique on n'est pas à l'abri : outre 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logiciels permettant de balayer automatiquement des étendues d'adresses IP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certains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programmes trahissent l'adresse IP lorsque l'on est connecté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L'idéal est de pouvoir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surveiller chaque paquet de données entrant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ou sortant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en examinant ses données de contrôle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: c'est ce que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permet un pare-feu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Comme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surveillance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s'exerce au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niveau TCP/IP les paquets hostiles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simplement indésirables sont bloqués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avant même que l'information originelle ne soit reconstituée.</a:t>
            </a:r>
          </a:p>
        </p:txBody>
      </p:sp>
    </p:spTree>
    <p:extLst>
      <p:ext uri="{BB962C8B-B14F-4D97-AF65-F5344CB8AC3E}">
        <p14:creationId xmlns:p14="http://schemas.microsoft.com/office/powerpoint/2010/main" val="971319770"/>
      </p:ext>
    </p:extLst>
  </p:cSld>
  <p:clrMapOvr>
    <a:masterClrMapping/>
  </p:clrMapOvr>
  <p:transition spd="slow">
    <p:wip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Limites</a:t>
            </a:r>
            <a:br>
              <a:rPr lang="fr-CA" sz="3600" dirty="0">
                <a:solidFill>
                  <a:srgbClr val="FFFFFF"/>
                </a:solidFill>
                <a:latin typeface="Arial Black"/>
              </a:rPr>
            </a:br>
            <a:r>
              <a:rPr lang="fr-CA" sz="3600" dirty="0">
                <a:solidFill>
                  <a:srgbClr val="FFFFFF"/>
                </a:solidFill>
                <a:latin typeface="Arial Black"/>
              </a:rPr>
              <a:t>du pare-feu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En vrac …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fait d'installer un pare-feu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n'est bien évidemment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pas signe de sécurité absolue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 pare-feu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ne constitue qu’un morceau du casse-tête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reflète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la partie de la politique de sécurité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porte sur le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contrôle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d’accès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pare-feu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ne protège pas des attaques dirigées vers les données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(virus, chevaux de Troie, pièces jointes d’un message électronique, Java et Active-X) 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pare-feu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ne protègent pas très bien des virus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car il y a trop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manières différentes de coder des fichiers pour les transférer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d’autres termes, un pare-feu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ne pourra pas remplacer l’attention et la conscience des utilisateurs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doivent respecter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certain nombre de règles pour éviter les problèmes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714978"/>
      </p:ext>
    </p:extLst>
  </p:cSld>
  <p:clrMapOvr>
    <a:masterClrMapping/>
  </p:clrMapOvr>
  <p:transition spd="slow">
    <p:wip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Limites</a:t>
            </a:r>
            <a:br>
              <a:rPr lang="fr-CA" sz="3600" dirty="0">
                <a:solidFill>
                  <a:srgbClr val="FFFFFF"/>
                </a:solidFill>
                <a:latin typeface="Arial Black"/>
              </a:rPr>
            </a:br>
            <a:r>
              <a:rPr lang="fr-CA" sz="3600" dirty="0">
                <a:solidFill>
                  <a:srgbClr val="FFFFFF"/>
                </a:solidFill>
                <a:latin typeface="Arial Black"/>
              </a:rPr>
              <a:t>du pare-feu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En vrac …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faut prendre des m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esures globales et importantes contre les virus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Avant de traquer les virus à l’entrée du réseau, il faut s’assurer que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chaque poste de travail dispose d’un anti virus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impossible de confirmer la source des données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qui traversent un pare-feu et ainsi ce dernier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ne peut ni en assurer l’intégrité ni protéger leur source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ne fait que transférer les données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d’un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réseau à l’autre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incapable de détecter si elles ont été modifiées en transit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pare-feu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incapable d’assurer la confidentialité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des données.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Une fois qu’il 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permis l’accès à des données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ne peut en maintenir le contrôle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courriels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ou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mots de passe d’authentification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en clair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peuvent être lus pendant leur traversée du réseau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;</a:t>
            </a:r>
          </a:p>
          <a:p>
            <a:pPr marL="358775" indent="-358775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Les </a:t>
            </a:r>
            <a:r>
              <a:rPr lang="fr-CA" dirty="0" err="1">
                <a:solidFill>
                  <a:srgbClr val="002060"/>
                </a:solidFill>
                <a:ea typeface="+mn-lt"/>
                <a:cs typeface="+mn-lt"/>
              </a:rPr>
              <a:t>pare-feux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ne prémunissent pas les réseaux des techniques d’écoute ou de </a:t>
            </a:r>
            <a:r>
              <a:rPr lang="fr-CA" b="1" i="1" dirty="0" err="1">
                <a:solidFill>
                  <a:srgbClr val="0070C0"/>
                </a:solidFill>
                <a:ea typeface="+mn-lt"/>
                <a:cs typeface="+mn-lt"/>
              </a:rPr>
              <a:t>sniffiIng</a:t>
            </a:r>
            <a:r>
              <a:rPr lang="fr-CA" b="1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1450718"/>
      </p:ext>
    </p:extLst>
  </p:cSld>
  <p:clrMapOvr>
    <a:masterClrMapping/>
  </p:clrMapOvr>
  <p:transition spd="slow">
    <p:wip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Limites</a:t>
            </a:r>
            <a:br>
              <a:rPr lang="fr-CA" sz="3600" dirty="0">
                <a:solidFill>
                  <a:srgbClr val="FFFFFF"/>
                </a:solidFill>
                <a:latin typeface="Arial Black"/>
              </a:rPr>
            </a:br>
            <a:r>
              <a:rPr lang="fr-CA" sz="3600" dirty="0">
                <a:solidFill>
                  <a:srgbClr val="FFFFFF"/>
                </a:solidFill>
                <a:latin typeface="Arial Black"/>
              </a:rPr>
              <a:t>du pare-feu  </a:t>
            </a:r>
            <a:br>
              <a:rPr lang="fr-CA" sz="3600" dirty="0">
                <a:solidFill>
                  <a:srgbClr val="FFFFFF"/>
                </a:solidFill>
                <a:latin typeface="Arial Black"/>
              </a:rPr>
            </a:b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Une dernière précaution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Pratique et facile à utiliser,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pare-feu personnel n'offre cependant pas une protection parfaite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Du fait même de sa présence sur le poste de l'utilisateur, il reste particulièrement vulnérable. Certains virus,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certains troyens ou d'autres programmes hostiles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peuvent ainsi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désactiver ou contourner un pare-feu personnel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minimum de vigilance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reste donc nécessaire et il est notamment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indispensable de ne pas exécuter sans réfléchir les fichiers joints aux courriels que l'on reçoit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antivirus sera le complément naturel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d'un pare-feu personnel tout en gardant à l'esprit que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lui aussi ne protège essentiellement que contre les virus et troyens connus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fr-CA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1A83AA1-E03F-44C1-8E8F-C87A134CE292}"/>
              </a:ext>
            </a:extLst>
          </p:cNvPr>
          <p:cNvGrpSpPr/>
          <p:nvPr/>
        </p:nvGrpSpPr>
        <p:grpSpPr>
          <a:xfrm>
            <a:off x="11551920" y="6259724"/>
            <a:ext cx="400156" cy="400156"/>
            <a:chOff x="11551920" y="6252104"/>
            <a:chExt cx="400156" cy="400156"/>
          </a:xfrm>
        </p:grpSpPr>
        <p:sp>
          <p:nvSpPr>
            <p:cNvPr id="8" name="Ellipse 7">
              <a:hlinkClick r:id="rId7" action="ppaction://hlinksldjump"/>
              <a:extLst>
                <a:ext uri="{FF2B5EF4-FFF2-40B4-BE49-F238E27FC236}">
                  <a16:creationId xmlns:a16="http://schemas.microsoft.com/office/drawing/2014/main" id="{D0BE5B22-B586-46C4-BDBD-0D37E09EAAF1}"/>
                </a:ext>
              </a:extLst>
            </p:cNvPr>
            <p:cNvSpPr/>
            <p:nvPr/>
          </p:nvSpPr>
          <p:spPr>
            <a:xfrm>
              <a:off x="11551920" y="6252104"/>
              <a:ext cx="400156" cy="40015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lèche : gauche 8">
              <a:hlinkClick r:id="rId7" action="ppaction://hlinksldjump"/>
              <a:extLst>
                <a:ext uri="{FF2B5EF4-FFF2-40B4-BE49-F238E27FC236}">
                  <a16:creationId xmlns:a16="http://schemas.microsoft.com/office/drawing/2014/main" id="{D5E335B8-232A-47EA-937D-3370E580E1F3}"/>
                </a:ext>
              </a:extLst>
            </p:cNvPr>
            <p:cNvSpPr/>
            <p:nvPr/>
          </p:nvSpPr>
          <p:spPr>
            <a:xfrm>
              <a:off x="11607218" y="6353122"/>
              <a:ext cx="289560" cy="1981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93256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A52EA8-1409-4FF9-B1CB-8CF70900591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92370" y="605896"/>
            <a:ext cx="3416690" cy="5646208"/>
          </a:xfrm>
        </p:spPr>
        <p:txBody>
          <a:bodyPr anchor="ctr">
            <a:normAutofit/>
          </a:bodyPr>
          <a:lstStyle/>
          <a:p>
            <a:r>
              <a:rPr lang="fr-CA" sz="3600" dirty="0">
                <a:solidFill>
                  <a:srgbClr val="FFFFFF"/>
                </a:solidFill>
                <a:latin typeface="Arial Black"/>
              </a:rPr>
              <a:t>Introduction </a:t>
            </a:r>
            <a:endParaRPr lang="fr-CA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93746-1E47-47EB-9AA7-33D855ED91FE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742016" y="605896"/>
            <a:ext cx="7038504" cy="56462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CA" b="1" dirty="0">
                <a:solidFill>
                  <a:srgbClr val="004BE2"/>
                </a:solidFill>
                <a:ea typeface="+mn-lt"/>
                <a:cs typeface="+mn-lt"/>
              </a:rPr>
              <a:t>Risques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Un pare-feu (</a:t>
            </a:r>
            <a:r>
              <a:rPr lang="fr-CA" i="1" dirty="0">
                <a:solidFill>
                  <a:srgbClr val="002060"/>
                </a:solidFill>
                <a:ea typeface="+mn-lt"/>
                <a:cs typeface="+mn-lt"/>
              </a:rPr>
              <a:t>firewall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) est un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logiciel et/ou un matériel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permettant de faire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respecter la politique de sécurité du réseau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celle-ci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définissant quels sont les types de communications autorisés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sur ce réseau informatique.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Il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surveille et contrôle les applications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flux de données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(paquets).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Chaque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hôte connecté à internet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(et d'une manière plus générale à n'importe quel réseau informatique) est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susceptible d'être victime d'une attaque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d'un pirate informatique. </a:t>
            </a:r>
            <a:br>
              <a:rPr lang="fr-CA" dirty="0">
                <a:solidFill>
                  <a:srgbClr val="002060"/>
                </a:solidFill>
                <a:ea typeface="+mn-lt"/>
                <a:cs typeface="+mn-lt"/>
              </a:rPr>
            </a:b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méthodologie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généralement employée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par le pirate informatique consiste à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scruter le réseau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(en envoyant des paquets de données de manière aléatoire) à la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recherche d'une machine connectée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, puis à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chercher une faille de sécurité 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afin de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l'exploiter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et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d'accéder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aux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</a:t>
            </a:r>
            <a:r>
              <a:rPr lang="fr-CA" b="1" dirty="0">
                <a:solidFill>
                  <a:srgbClr val="0070C0"/>
                </a:solidFill>
                <a:ea typeface="+mn-lt"/>
                <a:cs typeface="+mn-lt"/>
              </a:rPr>
              <a:t>données</a:t>
            </a:r>
            <a:r>
              <a:rPr lang="fr-CA" dirty="0">
                <a:solidFill>
                  <a:srgbClr val="002060"/>
                </a:solidFill>
                <a:ea typeface="+mn-lt"/>
                <a:cs typeface="+mn-lt"/>
              </a:rPr>
              <a:t> s'y trouvant.</a:t>
            </a:r>
          </a:p>
        </p:txBody>
      </p:sp>
    </p:spTree>
    <p:extLst>
      <p:ext uri="{BB962C8B-B14F-4D97-AF65-F5344CB8AC3E}">
        <p14:creationId xmlns:p14="http://schemas.microsoft.com/office/powerpoint/2010/main" val="413796377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Rétrospectiv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5C3F082C799B4BB9711D9D87B385FB" ma:contentTypeVersion="32" ma:contentTypeDescription="Crée un document." ma:contentTypeScope="" ma:versionID="935da4d714ee02575c5530a9e37590fe">
  <xsd:schema xmlns:xsd="http://www.w3.org/2001/XMLSchema" xmlns:xs="http://www.w3.org/2001/XMLSchema" xmlns:p="http://schemas.microsoft.com/office/2006/metadata/properties" xmlns:ns3="e8e703b5-9e0e-4f23-a727-3ae07197c617" xmlns:ns4="8f9e9439-8a5c-4c88-b7b7-235a3e0c4515" targetNamespace="http://schemas.microsoft.com/office/2006/metadata/properties" ma:root="true" ma:fieldsID="52403f5eead9e72883a0f3d90df2b17d" ns3:_="" ns4:_="">
    <xsd:import namespace="e8e703b5-9e0e-4f23-a727-3ae07197c617"/>
    <xsd:import namespace="8f9e9439-8a5c-4c88-b7b7-235a3e0c4515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e703b5-9e0e-4f23-a727-3ae07197c617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9e9439-8a5c-4c88-b7b7-235a3e0c45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NotebookType" ma:index="18" nillable="true" ma:displayName="Notebook Type" ma:internalName="NotebookType">
      <xsd:simpleType>
        <xsd:restriction base="dms:Text"/>
      </xsd:simpleType>
    </xsd:element>
    <xsd:element name="FolderType" ma:index="19" nillable="true" ma:displayName="Folder Type" ma:internalName="FolderType">
      <xsd:simpleType>
        <xsd:restriction base="dms:Text"/>
      </xsd:simpleType>
    </xsd:element>
    <xsd:element name="CultureName" ma:index="20" nillable="true" ma:displayName="Culture Name" ma:internalName="CultureName">
      <xsd:simpleType>
        <xsd:restriction base="dms:Text"/>
      </xsd:simpleType>
    </xsd:element>
    <xsd:element name="AppVersion" ma:index="21" nillable="true" ma:displayName="App Version" ma:internalName="AppVersion">
      <xsd:simpleType>
        <xsd:restriction base="dms:Text"/>
      </xsd:simpleType>
    </xsd:element>
    <xsd:element name="TeamsChannelId" ma:index="22" nillable="true" ma:displayName="Teams Channel Id" ma:internalName="TeamsChannelId">
      <xsd:simpleType>
        <xsd:restriction base="dms:Text"/>
      </xsd:simpleType>
    </xsd:element>
    <xsd:element name="Owner" ma:index="2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4" nillable="true" ma:displayName="Math Settings" ma:internalName="Math_Settings">
      <xsd:simpleType>
        <xsd:restriction base="dms:Text"/>
      </xsd:simpleType>
    </xsd:element>
    <xsd:element name="DefaultSectionNames" ma:index="2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6" nillable="true" ma:displayName="Is Collaboration Space Locked" ma:internalName="Is_Collaboration_Space_Locked">
      <xsd:simpleType>
        <xsd:restriction base="dms:Boolean"/>
      </xsd:simpleType>
    </xsd:element>
    <xsd:element name="IsNotebookLocked" ma:index="37" nillable="true" ma:displayName="Is Notebook Locked" ma:internalName="IsNotebookLocked">
      <xsd:simpleType>
        <xsd:restriction base="dms:Boolean"/>
      </xsd:simpleType>
    </xsd:element>
    <xsd:element name="MediaServiceAutoKeyPoints" ma:index="3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msChannelId xmlns="8f9e9439-8a5c-4c88-b7b7-235a3e0c4515" xsi:nil="true"/>
    <Math_Settings xmlns="8f9e9439-8a5c-4c88-b7b7-235a3e0c4515" xsi:nil="true"/>
    <Distribution_Groups xmlns="8f9e9439-8a5c-4c88-b7b7-235a3e0c4515" xsi:nil="true"/>
    <LMS_Mappings xmlns="8f9e9439-8a5c-4c88-b7b7-235a3e0c4515" xsi:nil="true"/>
    <Invited_Students xmlns="8f9e9439-8a5c-4c88-b7b7-235a3e0c4515" xsi:nil="true"/>
    <Is_Collaboration_Space_Locked xmlns="8f9e9439-8a5c-4c88-b7b7-235a3e0c4515" xsi:nil="true"/>
    <Templates xmlns="8f9e9439-8a5c-4c88-b7b7-235a3e0c4515" xsi:nil="true"/>
    <Self_Registration_Enabled xmlns="8f9e9439-8a5c-4c88-b7b7-235a3e0c4515" xsi:nil="true"/>
    <Teachers xmlns="8f9e9439-8a5c-4c88-b7b7-235a3e0c4515">
      <UserInfo>
        <DisplayName/>
        <AccountId xsi:nil="true"/>
        <AccountType/>
      </UserInfo>
    </Teachers>
    <Student_Groups xmlns="8f9e9439-8a5c-4c88-b7b7-235a3e0c4515">
      <UserInfo>
        <DisplayName/>
        <AccountId xsi:nil="true"/>
        <AccountType/>
      </UserInfo>
    </Student_Groups>
    <AppVersion xmlns="8f9e9439-8a5c-4c88-b7b7-235a3e0c4515" xsi:nil="true"/>
    <NotebookType xmlns="8f9e9439-8a5c-4c88-b7b7-235a3e0c4515" xsi:nil="true"/>
    <CultureName xmlns="8f9e9439-8a5c-4c88-b7b7-235a3e0c4515" xsi:nil="true"/>
    <Students xmlns="8f9e9439-8a5c-4c88-b7b7-235a3e0c4515">
      <UserInfo>
        <DisplayName/>
        <AccountId xsi:nil="true"/>
        <AccountType/>
      </UserInfo>
    </Students>
    <Invited_Teachers xmlns="8f9e9439-8a5c-4c88-b7b7-235a3e0c4515" xsi:nil="true"/>
    <IsNotebookLocked xmlns="8f9e9439-8a5c-4c88-b7b7-235a3e0c4515" xsi:nil="true"/>
    <DefaultSectionNames xmlns="8f9e9439-8a5c-4c88-b7b7-235a3e0c4515" xsi:nil="true"/>
    <Has_Teacher_Only_SectionGroup xmlns="8f9e9439-8a5c-4c88-b7b7-235a3e0c4515" xsi:nil="true"/>
    <FolderType xmlns="8f9e9439-8a5c-4c88-b7b7-235a3e0c4515" xsi:nil="true"/>
    <Owner xmlns="8f9e9439-8a5c-4c88-b7b7-235a3e0c4515">
      <UserInfo>
        <DisplayName/>
        <AccountId xsi:nil="true"/>
        <AccountType/>
      </UserInfo>
    </Own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61B2EE-5C67-466E-ABAB-0117BF4A3C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e703b5-9e0e-4f23-a727-3ae07197c617"/>
    <ds:schemaRef ds:uri="8f9e9439-8a5c-4c88-b7b7-235a3e0c45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DA3321-672E-48DD-A833-FF548BD88FED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8f9e9439-8a5c-4c88-b7b7-235a3e0c4515"/>
    <ds:schemaRef ds:uri="e8e703b5-9e0e-4f23-a727-3ae07197c61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9723B51-5AC6-42B3-A352-C44197D5F1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17208</TotalTime>
  <Words>6835</Words>
  <Application>Microsoft Office PowerPoint</Application>
  <PresentationFormat>Grand écran</PresentationFormat>
  <Paragraphs>508</Paragraphs>
  <Slides>82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82</vt:i4>
      </vt:variant>
    </vt:vector>
  </HeadingPairs>
  <TitlesOfParts>
    <vt:vector size="87" baseType="lpstr">
      <vt:lpstr>Arial Black</vt:lpstr>
      <vt:lpstr>Calibri</vt:lpstr>
      <vt:lpstr>Calibri Light</vt:lpstr>
      <vt:lpstr>Wingdings</vt:lpstr>
      <vt:lpstr>Rétrospective</vt:lpstr>
      <vt:lpstr>Sécurité</vt:lpstr>
      <vt:lpstr>Pare-feu </vt:lpstr>
      <vt:lpstr>Introduction</vt:lpstr>
      <vt:lpstr>Introduction</vt:lpstr>
      <vt:lpstr>Introduction </vt:lpstr>
      <vt:lpstr>Introduction </vt:lpstr>
      <vt:lpstr>Introduction </vt:lpstr>
      <vt:lpstr>Introduction </vt:lpstr>
      <vt:lpstr>Introduction </vt:lpstr>
      <vt:lpstr>Introduction</vt:lpstr>
      <vt:lpstr>Politique  de sécurité</vt:lpstr>
      <vt:lpstr>Politique  de sécurité</vt:lpstr>
      <vt:lpstr>Politique  de sécurité</vt:lpstr>
      <vt:lpstr>Politique  de sécurité</vt:lpstr>
      <vt:lpstr>Politique  de sécurité</vt:lpstr>
      <vt:lpstr>Politique  de sécurité</vt:lpstr>
      <vt:lpstr>Fonctionnement général</vt:lpstr>
      <vt:lpstr>Fonctionnement général</vt:lpstr>
      <vt:lpstr>Fonctionnement général</vt:lpstr>
      <vt:lpstr>Fonctionnement général</vt:lpstr>
      <vt:lpstr>Fonctionnement général</vt:lpstr>
      <vt:lpstr>Fonctionnement général</vt:lpstr>
      <vt:lpstr>Fonctionnement général</vt:lpstr>
      <vt:lpstr>Fonctionnement général</vt:lpstr>
      <vt:lpstr>Fonctionnement général</vt:lpstr>
      <vt:lpstr>Fonctionnement général</vt:lpstr>
      <vt:lpstr>Fonctionnement général</vt:lpstr>
      <vt:lpstr>Fonctionnement général</vt:lpstr>
      <vt:lpstr>Fonctionnement général</vt:lpstr>
      <vt:lpstr>Fonctionnement général</vt:lpstr>
      <vt:lpstr>Fonctionnement général</vt:lpstr>
      <vt:lpstr>Fonctionnement général</vt:lpstr>
      <vt:lpstr>Fonctionnement général</vt:lpstr>
      <vt:lpstr>Fonctionnement général</vt:lpstr>
      <vt:lpstr>Fonctionnement général</vt:lpstr>
      <vt:lpstr>Fonctionnement général</vt:lpstr>
      <vt:lpstr>Fonctionnement général</vt:lpstr>
      <vt:lpstr>Fonctionnement général</vt:lpstr>
      <vt:lpstr>Fonctionnement général</vt:lpstr>
      <vt:lpstr>Fonctionnement général</vt:lpstr>
      <vt:lpstr>Fonctionnement général</vt:lpstr>
      <vt:lpstr>Fonctionnement général</vt:lpstr>
      <vt:lpstr>Fonctionnement général</vt:lpstr>
      <vt:lpstr>Fonctionnement général</vt:lpstr>
      <vt:lpstr>Fonctionnement général</vt:lpstr>
      <vt:lpstr>Catégories</vt:lpstr>
      <vt:lpstr>Catégories</vt:lpstr>
      <vt:lpstr>Catégories</vt:lpstr>
      <vt:lpstr>Catégories</vt:lpstr>
      <vt:lpstr>Catégories</vt:lpstr>
      <vt:lpstr>Catégories</vt:lpstr>
      <vt:lpstr>Catégories</vt:lpstr>
      <vt:lpstr>Catégories</vt:lpstr>
      <vt:lpstr>Catégories</vt:lpstr>
      <vt:lpstr>Catégories</vt:lpstr>
      <vt:lpstr>Catégories</vt:lpstr>
      <vt:lpstr>Catégories</vt:lpstr>
      <vt:lpstr>Catégories</vt:lpstr>
      <vt:lpstr>Catégories</vt:lpstr>
      <vt:lpstr>Catégories</vt:lpstr>
      <vt:lpstr>Catégories</vt:lpstr>
      <vt:lpstr>Catégories</vt:lpstr>
      <vt:lpstr>Catégories</vt:lpstr>
      <vt:lpstr>Catégories</vt:lpstr>
      <vt:lpstr>Catégories</vt:lpstr>
      <vt:lpstr>Catégories</vt:lpstr>
      <vt:lpstr>Catégories</vt:lpstr>
      <vt:lpstr>Catégories</vt:lpstr>
      <vt:lpstr>Zone démilitarisée </vt:lpstr>
      <vt:lpstr>DMZ  </vt:lpstr>
      <vt:lpstr>DMZ  </vt:lpstr>
      <vt:lpstr>DMZ  </vt:lpstr>
      <vt:lpstr>DMZ  </vt:lpstr>
      <vt:lpstr>Mise en place</vt:lpstr>
      <vt:lpstr>Mise en place  </vt:lpstr>
      <vt:lpstr>Mise en place  </vt:lpstr>
      <vt:lpstr>Limites  du pare-feu</vt:lpstr>
      <vt:lpstr>Limites  du pare-feu</vt:lpstr>
      <vt:lpstr>Limites du pare-feu</vt:lpstr>
      <vt:lpstr>Limites du pare-feu</vt:lpstr>
      <vt:lpstr>Limites du pare-feu</vt:lpstr>
      <vt:lpstr>Limites du pare-feu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1 INF-AL1-MA</dc:title>
  <dc:creator>Éloi Savard</dc:creator>
  <cp:lastModifiedBy>Savard, Louis</cp:lastModifiedBy>
  <cp:revision>232</cp:revision>
  <dcterms:created xsi:type="dcterms:W3CDTF">2020-04-13T14:06:08Z</dcterms:created>
  <dcterms:modified xsi:type="dcterms:W3CDTF">2021-03-18T14:23:22Z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0x010100935C3F082C799B4BB9711D9D87B385FB</vt:lpwstr>
  </property>
</Properties>
</file>