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71" r:id="rId17"/>
    <p:sldId id="272" r:id="rId18"/>
    <p:sldId id="270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3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0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99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15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2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0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26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90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0698-1957-4ACC-ABE1-5E9848C6A416}" type="datetimeFigureOut">
              <a:rPr kumimoji="1" lang="ja-JP" altLang="en-US" smtClean="0"/>
              <a:t>2016/5/3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640A-F4CE-4709-8A59-8FCEA39E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03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resso3389/VsShibar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presso3389.hatenablog.com/" TargetMode="External"/><Relationship Id="rId2" Type="http://schemas.openxmlformats.org/officeDocument/2006/relationships/hyperlink" Target="https://twitter.com/espresso338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ja-jp/library/dn707591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147405(v=vs.140).asp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から</a:t>
            </a:r>
            <a:r>
              <a:rPr lang="en-US" altLang="ja-JP" dirty="0"/>
              <a:t>C#</a:t>
            </a:r>
            <a:r>
              <a:rPr lang="ja-JP" altLang="en-US" dirty="0"/>
              <a:t>まで</a:t>
            </a:r>
            <a:br>
              <a:rPr lang="en-US" altLang="ja-JP" dirty="0"/>
            </a:br>
            <a:r>
              <a:rPr lang="en-US" altLang="ja-JP" dirty="0"/>
              <a:t>Visual Studio </a:t>
            </a:r>
            <a:r>
              <a:rPr lang="ja-JP" altLang="en-US" dirty="0"/>
              <a:t>縛り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で死ぬ実験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052612"/>
            <a:ext cx="9144000" cy="1655762"/>
          </a:xfrm>
        </p:spPr>
        <p:txBody>
          <a:bodyPr/>
          <a:lstStyle/>
          <a:p>
            <a:r>
              <a:rPr lang="ja-JP" altLang="en-US" dirty="0"/>
              <a:t>川崎 高志</a:t>
            </a:r>
            <a:endParaRPr lang="en-US" altLang="ja-JP" dirty="0"/>
          </a:p>
          <a:p>
            <a:r>
              <a:rPr lang="en-US" altLang="ja-JP" dirty="0"/>
              <a:t>@espresso3389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994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側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71165" y="450573"/>
            <a:ext cx="6657009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__ANDROID__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CppModule.Android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(__APPLE__)</a:t>
            </a:r>
          </a:p>
          <a:p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CppModule.iOS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AllocCppString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char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p = </a:t>
            </a:r>
            <a:r>
              <a:rPr lang="en-US" altLang="ja-JP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asprintf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(&amp;p,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Xamarin! This is %s"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FreeCppString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ja-JP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free((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altLang="ja-JP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15" y="1690687"/>
            <a:ext cx="4232018" cy="32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7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ja-JP" altLang="en-US" dirty="0"/>
              <a:t>側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85227" y="1664580"/>
            <a:ext cx="5187122" cy="461782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()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ContentPage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Content 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StackLayout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VerticalOptions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LayoutOptions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.Center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Children = {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new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XAlign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TextAlignment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.Center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Text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GetCppString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ja-JP" altLang="en-US" sz="1400" dirty="0"/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990600" y="1978025"/>
            <a:ext cx="3870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53774" y="1664580"/>
            <a:ext cx="5747026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__IOS__</a:t>
            </a:r>
          </a:p>
          <a:p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public </a:t>
            </a:r>
            <a:r>
              <a:rPr lang="en-US" altLang="ja-JP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 CPPMODULENAME = "__Internal";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__ANDROID__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CPPMODULENAME = 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"libCppModule.so"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(CPPMODULENAME)]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AllocCppString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(CPPMODULENAME)]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FreeCppString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GetCppString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AllocCppString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.PtrToStringAnsi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FreeCppString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s;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62791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Xamarin Android Player</a:t>
            </a:r>
            <a:r>
              <a:rPr kumimoji="1" lang="ja-JP" altLang="en-US" dirty="0"/>
              <a:t>で実行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57" y="2881589"/>
            <a:ext cx="10219866" cy="9609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792" y="185748"/>
            <a:ext cx="3656910" cy="645337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38199" y="1804371"/>
            <a:ext cx="6538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Windows</a:t>
            </a:r>
            <a:r>
              <a:rPr lang="ja-JP" altLang="en-US" sz="3200" dirty="0"/>
              <a:t>で動くシミュレーターは多分、全部、</a:t>
            </a:r>
            <a:r>
              <a:rPr lang="en-US" altLang="ja-JP" sz="3200" b="1" dirty="0">
                <a:solidFill>
                  <a:srgbClr val="C00000"/>
                </a:solidFill>
              </a:rPr>
              <a:t>x86</a:t>
            </a:r>
            <a:endParaRPr kumimoji="1" lang="ja-JP" altLang="en-US" sz="3200" b="1" dirty="0">
              <a:solidFill>
                <a:srgbClr val="C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97043" y="3184939"/>
            <a:ext cx="1550505" cy="454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53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iOS</a:t>
            </a:r>
            <a:r>
              <a:rPr lang="ja-JP" altLang="en-US" dirty="0"/>
              <a:t>のプロジェクト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Xamarin.iOS</a:t>
            </a:r>
            <a:r>
              <a:rPr lang="ja-JP" altLang="en-US" dirty="0"/>
              <a:t>のプロジェクトで、</a:t>
            </a:r>
            <a:r>
              <a:rPr lang="en-US" altLang="ja-JP" dirty="0"/>
              <a:t>C++</a:t>
            </a:r>
            <a:r>
              <a:rPr lang="ja-JP" altLang="en-US" dirty="0"/>
              <a:t>側のプロジェクトを参照してみる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4" y="2341753"/>
            <a:ext cx="8335617" cy="57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2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iOS</a:t>
            </a:r>
            <a:r>
              <a:rPr lang="ja-JP" altLang="en-US" dirty="0"/>
              <a:t>のプロジェクト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iOS</a:t>
            </a:r>
            <a:r>
              <a:rPr kumimoji="1" lang="ja-JP" altLang="en-US" dirty="0"/>
              <a:t>ライブラリは、</a:t>
            </a:r>
            <a:r>
              <a:rPr kumimoji="1" lang="en-US" altLang="ja-JP" dirty="0"/>
              <a:t>Mac</a:t>
            </a:r>
            <a:r>
              <a:rPr kumimoji="1" lang="ja-JP" altLang="en-US" dirty="0"/>
              <a:t>のビルドホスト側に出来る</a:t>
            </a:r>
            <a:r>
              <a:rPr kumimoji="1" lang="en-US" altLang="ja-JP" dirty="0"/>
              <a:t>…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このパスをどうやって</a:t>
            </a:r>
            <a:r>
              <a:rPr lang="en-US" altLang="ja-JP" dirty="0" err="1"/>
              <a:t>Xamarin.iOS</a:t>
            </a:r>
            <a:r>
              <a:rPr lang="ja-JP" altLang="en-US" dirty="0"/>
              <a:t>のプロジェクトで参照する？</a:t>
            </a:r>
            <a:r>
              <a:rPr lang="ja-JP" altLang="en-US" sz="3200" dirty="0">
                <a:solidFill>
                  <a:srgbClr val="C00000"/>
                </a:solidFill>
              </a:rPr>
              <a:t>→ハードコードするしかない？</a:t>
            </a:r>
            <a:endParaRPr lang="en-US" altLang="ja-JP" sz="3200" dirty="0">
              <a:solidFill>
                <a:srgbClr val="C00000"/>
              </a:solidFill>
            </a:endParaRPr>
          </a:p>
          <a:p>
            <a:r>
              <a:rPr lang="ja-JP" altLang="en-US" sz="3200" dirty="0"/>
              <a:t>複数のライブラリを</a:t>
            </a:r>
            <a:r>
              <a:rPr lang="en-US" altLang="ja-JP" sz="3200" dirty="0" err="1"/>
              <a:t>lipo</a:t>
            </a:r>
            <a:r>
              <a:rPr lang="ja-JP" altLang="en-US" sz="3200" dirty="0"/>
              <a:t>したい</a:t>
            </a:r>
            <a:r>
              <a:rPr lang="en-US" altLang="ja-JP" sz="3200" dirty="0"/>
              <a:t>…</a:t>
            </a:r>
            <a:r>
              <a:rPr lang="ja-JP" altLang="en-US" sz="3200" dirty="0">
                <a:solidFill>
                  <a:srgbClr val="C00000"/>
                </a:solidFill>
              </a:rPr>
              <a:t>→無理じゃ</a:t>
            </a:r>
            <a:r>
              <a:rPr lang="ja-JP" altLang="en-US" sz="3200" dirty="0" err="1">
                <a:solidFill>
                  <a:srgbClr val="C00000"/>
                </a:solidFill>
              </a:rPr>
              <a:t>ね</a:t>
            </a:r>
            <a:r>
              <a:rPr lang="ja-JP" altLang="en-US" sz="3200" dirty="0">
                <a:solidFill>
                  <a:srgbClr val="C00000"/>
                </a:solidFill>
              </a:rPr>
              <a:t>？</a:t>
            </a:r>
            <a:endParaRPr lang="en-US" altLang="ja-JP" dirty="0">
              <a:solidFill>
                <a:srgbClr val="C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304257"/>
            <a:ext cx="10770704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CppModule.iOS.vcxproj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 -&gt; host: 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minipresso.local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  output: /Users/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kawasaki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vcremote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/C/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VsShibari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/bin/Debug/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CppModule.iOS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/x86//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libCppModule.iOS.a</a:t>
            </a:r>
            <a:endParaRPr lang="en-US" altLang="ja-JP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  BUILT_PRODUCTS_DIR ""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iOS</a:t>
            </a:r>
            <a:r>
              <a:rPr lang="ja-JP" altLang="en-US" dirty="0"/>
              <a:t>のプロジェクト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Xamarin.iOS</a:t>
            </a:r>
            <a:r>
              <a:rPr kumimoji="1" lang="ja-JP" altLang="en-US" dirty="0"/>
              <a:t>の設定</a:t>
            </a:r>
            <a:endParaRPr kumimoji="1" lang="en-US" altLang="ja-JP" dirty="0"/>
          </a:p>
          <a:p>
            <a:r>
              <a:rPr lang="en-US" altLang="ja-JP" dirty="0" err="1"/>
              <a:t>iPhoneSimulator</a:t>
            </a:r>
            <a:r>
              <a:rPr lang="ja-JP" altLang="en-US" dirty="0"/>
              <a:t>は</a:t>
            </a:r>
            <a:r>
              <a:rPr lang="en-US" altLang="ja-JP" dirty="0"/>
              <a:t>x86</a:t>
            </a:r>
            <a:r>
              <a:rPr lang="ja-JP" altLang="en-US" dirty="0" err="1"/>
              <a:t>だけで</a:t>
            </a:r>
            <a:r>
              <a:rPr lang="ja-JP" altLang="en-US" dirty="0"/>
              <a:t>逃げる</a:t>
            </a:r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5365509"/>
            <a:ext cx="10515601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gcc_flags</a:t>
            </a:r>
            <a:endParaRPr lang="en-US" altLang="ja-JP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"-L/Users/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kawasaki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vcremote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VsShibari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/bin/Debug/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CppModule.iOS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/x86</a:t>
            </a: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lCppModule.iOS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force_load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 /Users/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kawasaki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vcremote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VsShibari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/bin/Debug/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CppModule.iOS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/x86/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libCppModule.iOS.a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35" y="1513946"/>
            <a:ext cx="4316265" cy="365286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32" y="3001022"/>
            <a:ext cx="4981246" cy="15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8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iOS</a:t>
            </a:r>
            <a:r>
              <a:rPr lang="ja-JP" altLang="en-US" dirty="0"/>
              <a:t>のプロジェクト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671" y="1825625"/>
            <a:ext cx="5972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iPhoneSimultor</a:t>
            </a:r>
            <a:r>
              <a:rPr lang="ja-JP" altLang="en-US" dirty="0"/>
              <a:t>で動いた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38200" y="1825625"/>
            <a:ext cx="5779052" cy="4351338"/>
          </a:xfrm>
        </p:spPr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環境によっては、</a:t>
            </a:r>
            <a:r>
              <a:rPr kumimoji="1" lang="en-US" altLang="ja-JP" dirty="0"/>
              <a:t>x64</a:t>
            </a:r>
            <a:r>
              <a:rPr kumimoji="1" lang="ja-JP" altLang="en-US" dirty="0"/>
              <a:t>じゃないと逆に動かないかも</a:t>
            </a:r>
            <a:r>
              <a:rPr kumimoji="1" lang="en-US" altLang="ja-JP" dirty="0"/>
              <a:t>(</a:t>
            </a:r>
            <a:r>
              <a:rPr kumimoji="1" lang="ja-JP" altLang="en-US" dirty="0"/>
              <a:t>試してない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2" y="1896385"/>
            <a:ext cx="8010525" cy="762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320" y="256209"/>
            <a:ext cx="4726531" cy="86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  <a:r>
              <a:rPr kumimoji="1" lang="en-US" altLang="ja-JP" dirty="0"/>
              <a:t>/</a:t>
            </a:r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Android</a:t>
            </a:r>
            <a:r>
              <a:rPr kumimoji="1" lang="ja-JP" altLang="en-US" dirty="0"/>
              <a:t>は、本当は、複数のアーキテクチャのライブラリを</a:t>
            </a:r>
            <a:r>
              <a:rPr kumimoji="1" lang="en-US" altLang="ja-JP" dirty="0" err="1"/>
              <a:t>apk</a:t>
            </a:r>
            <a:r>
              <a:rPr kumimoji="1" lang="ja-JP" altLang="en-US" dirty="0"/>
              <a:t>に同梱しないといけない</a:t>
            </a:r>
            <a:endParaRPr kumimoji="1" lang="en-US" altLang="ja-JP" dirty="0"/>
          </a:p>
          <a:p>
            <a:pPr lvl="1"/>
            <a:r>
              <a:rPr lang="en-US" altLang="ja-JP" dirty="0"/>
              <a:t>ARM, ARM64, x86, x86_64</a:t>
            </a:r>
            <a:endParaRPr kumimoji="1" lang="en-US" altLang="ja-JP" dirty="0"/>
          </a:p>
          <a:p>
            <a:r>
              <a:rPr lang="en-US" altLang="ja-JP" dirty="0"/>
              <a:t>iOS</a:t>
            </a:r>
            <a:r>
              <a:rPr lang="ja-JP" altLang="en-US" dirty="0"/>
              <a:t>は、本当は、複数のアーキテクチャのライブラリを</a:t>
            </a:r>
            <a:r>
              <a:rPr lang="en-US" altLang="ja-JP" dirty="0" err="1"/>
              <a:t>lipo</a:t>
            </a:r>
            <a:r>
              <a:rPr lang="ja-JP" altLang="en-US" dirty="0"/>
              <a:t>したものをリンクしないといけない</a:t>
            </a:r>
            <a:endParaRPr lang="en-US" altLang="ja-JP" dirty="0"/>
          </a:p>
          <a:p>
            <a:pPr lvl="1"/>
            <a:r>
              <a:rPr kumimoji="1" lang="en-US" altLang="ja-JP" dirty="0"/>
              <a:t>ARM, ARM64</a:t>
            </a:r>
          </a:p>
          <a:p>
            <a:pPr lvl="1"/>
            <a:r>
              <a:rPr lang="en-US" altLang="ja-JP" dirty="0"/>
              <a:t>x86, x86_64 for </a:t>
            </a:r>
            <a:r>
              <a:rPr lang="en-US" altLang="ja-JP" dirty="0" err="1"/>
              <a:t>iPhoneSimlulator</a:t>
            </a:r>
            <a:endParaRPr lang="en-US" altLang="ja-JP" dirty="0"/>
          </a:p>
          <a:p>
            <a:r>
              <a:rPr kumimoji="1" lang="ja-JP" altLang="en-US" dirty="0"/>
              <a:t>単一の</a:t>
            </a:r>
            <a:r>
              <a:rPr kumimoji="1" lang="en-US" altLang="ja-JP" dirty="0" err="1"/>
              <a:t>sln</a:t>
            </a:r>
            <a:r>
              <a:rPr kumimoji="1" lang="en-US" altLang="ja-JP" dirty="0"/>
              <a:t>(</a:t>
            </a:r>
            <a:r>
              <a:rPr kumimoji="1" lang="ja-JP" altLang="en-US" dirty="0"/>
              <a:t>ソリューション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でビルドするのには無理がある。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→バッチファイルか何かを書く羽目になるのでは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45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</a:t>
            </a:r>
            <a:r>
              <a:rPr lang="en-US" altLang="ja-JP">
                <a:hlinkClick r:id="rId2"/>
              </a:rPr>
              <a:t>://github.com/espresso3389/VsShibari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296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31164" y="1825625"/>
            <a:ext cx="792263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sz="3600" dirty="0"/>
              <a:t>川崎 高志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en-US" altLang="ja-JP" dirty="0"/>
              <a:t>Twitter:</a:t>
            </a:r>
            <a:r>
              <a:rPr lang="ja-JP" altLang="en-US" dirty="0"/>
              <a:t> </a:t>
            </a:r>
            <a:r>
              <a:rPr lang="en-US" altLang="ja-JP" dirty="0">
                <a:hlinkClick r:id="rId2"/>
              </a:rPr>
              <a:t>@espresso3389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Blog: </a:t>
            </a:r>
            <a:r>
              <a:rPr lang="en-US" altLang="ja-JP" dirty="0">
                <a:hlinkClick r:id="rId3"/>
              </a:rPr>
              <a:t>http://espresso3389.hatenablog.com/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クミナス</a:t>
            </a:r>
            <a:r>
              <a:rPr lang="ja-JP" altLang="en-US"/>
              <a:t>株式会社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代表取締役社長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画像圧縮技術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kumimoji="1" lang="en-US" altLang="ja-JP" dirty="0"/>
              <a:t>PDF</a:t>
            </a:r>
            <a:r>
              <a:rPr lang="ja-JP" altLang="en-US" dirty="0"/>
              <a:t>関連技術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ja-JP" altLang="en-US" dirty="0"/>
              <a:t>セキュリティ関連技術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094511" cy="2187153"/>
          </a:xfrm>
          <a:prstGeom prst="rect">
            <a:avLst/>
          </a:prstGeom>
        </p:spPr>
      </p:pic>
      <p:pic>
        <p:nvPicPr>
          <p:cNvPr id="6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67" y="4001294"/>
            <a:ext cx="3673299" cy="8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9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Visual C++ for Cross-Platform Mobile Development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Visual Studio 2015</a:t>
            </a:r>
          </a:p>
          <a:p>
            <a:r>
              <a:rPr lang="en-US" altLang="ja-JP" dirty="0"/>
              <a:t>clang </a:t>
            </a:r>
            <a:r>
              <a:rPr lang="ja-JP" altLang="en-US" dirty="0"/>
              <a:t>ベースのビルドチェーン</a:t>
            </a:r>
            <a:endParaRPr lang="en-US" altLang="ja-JP" dirty="0"/>
          </a:p>
          <a:p>
            <a:r>
              <a:rPr kumimoji="1" lang="en-US" altLang="ja-JP" dirty="0"/>
              <a:t>Android NDK</a:t>
            </a:r>
          </a:p>
          <a:p>
            <a:r>
              <a:rPr kumimoji="1" lang="en-US" altLang="ja-JP" dirty="0"/>
              <a:t>ARM/ARM64/</a:t>
            </a:r>
            <a:r>
              <a:rPr lang="en-US" altLang="ja-JP" dirty="0"/>
              <a:t>x86/x86_x64</a:t>
            </a:r>
          </a:p>
          <a:p>
            <a:r>
              <a:rPr kumimoji="1" lang="en-US" altLang="ja-JP" dirty="0"/>
              <a:t>iOS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vcremote</a:t>
            </a:r>
            <a:r>
              <a:rPr kumimoji="1" lang="en-US" altLang="ja-JP" dirty="0"/>
              <a:t> (</a:t>
            </a:r>
            <a:r>
              <a:rPr kumimoji="1" lang="ja-JP" altLang="en-US" dirty="0"/>
              <a:t>ビルド用の</a:t>
            </a:r>
            <a:r>
              <a:rPr kumimoji="1" lang="en-US" altLang="ja-JP" dirty="0"/>
              <a:t>Mac</a:t>
            </a:r>
            <a:r>
              <a:rPr kumimoji="1" lang="ja-JP" altLang="en-US" dirty="0"/>
              <a:t>が必要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https://msdn.microsoft.com/ja-jp/library/dn707591.aspx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211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vcremote</a:t>
            </a:r>
            <a:r>
              <a:rPr kumimoji="1" lang="en-US" altLang="ja-JP" dirty="0"/>
              <a:t> @Mac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93078"/>
            <a:ext cx="10515600" cy="4683885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インストール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en-US" altLang="ja-JP" sz="2400" dirty="0"/>
              <a:t>PIN</a:t>
            </a:r>
            <a:r>
              <a:rPr kumimoji="1" lang="ja-JP" altLang="en-US" sz="2400" dirty="0"/>
              <a:t>生成</a:t>
            </a:r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ja-JP" altLang="en-US" sz="2400" dirty="0"/>
              <a:t>起動</a:t>
            </a:r>
            <a:endParaRPr kumimoji="1" lang="en-US" altLang="ja-JP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3080" y="1838223"/>
            <a:ext cx="5482475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92D050"/>
                </a:solidFill>
                <a:latin typeface="Consolas" panose="020B0609020204030204" pitchFamily="49" charset="0"/>
              </a:rPr>
              <a:t>sudo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 install -g npm@2.6.0</a:t>
            </a:r>
          </a:p>
          <a:p>
            <a:r>
              <a:rPr lang="en-US" altLang="ja-JP" dirty="0" err="1">
                <a:solidFill>
                  <a:srgbClr val="92D050"/>
                </a:solidFill>
                <a:latin typeface="Consolas" panose="020B0609020204030204" pitchFamily="49" charset="0"/>
              </a:rPr>
              <a:t>sudo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 install -g --unsafe-perm 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vcremote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3079" y="3210477"/>
            <a:ext cx="5482475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vcremote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generateClientCert</a:t>
            </a:r>
            <a:endParaRPr lang="en-US" altLang="ja-JP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dirty="0">
                <a:solidFill>
                  <a:srgbClr val="FFC000"/>
                </a:solidFill>
                <a:latin typeface="Consolas" panose="020B0609020204030204" pitchFamily="49" charset="0"/>
              </a:rPr>
              <a:t>Host Name: </a:t>
            </a:r>
            <a:r>
              <a:rPr lang="en-US" altLang="ja-JP" dirty="0" err="1">
                <a:solidFill>
                  <a:srgbClr val="FFC000"/>
                </a:solidFill>
                <a:latin typeface="Consolas" panose="020B0609020204030204" pitchFamily="49" charset="0"/>
              </a:rPr>
              <a:t>minipresso.local</a:t>
            </a:r>
            <a:endParaRPr lang="en-US" altLang="ja-JP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FFC000"/>
                </a:solidFill>
                <a:latin typeface="Consolas" panose="020B0609020204030204" pitchFamily="49" charset="0"/>
              </a:rPr>
              <a:t>Port: 3030</a:t>
            </a:r>
          </a:p>
          <a:p>
            <a:r>
              <a:rPr lang="en-US" altLang="ja-JP" dirty="0">
                <a:solidFill>
                  <a:srgbClr val="FFC000"/>
                </a:solidFill>
                <a:latin typeface="Consolas" panose="020B0609020204030204" pitchFamily="49" charset="0"/>
              </a:rPr>
              <a:t>Secure: [x]</a:t>
            </a:r>
          </a:p>
          <a:p>
            <a:r>
              <a:rPr lang="en-US" altLang="ja-JP" dirty="0">
                <a:solidFill>
                  <a:srgbClr val="FFC000"/>
                </a:solidFill>
                <a:latin typeface="Consolas" panose="020B0609020204030204" pitchFamily="49" charset="0"/>
              </a:rPr>
              <a:t>Pin: 107453</a:t>
            </a:r>
            <a:endParaRPr kumimoji="1" lang="ja-JP" alt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50" y="2240859"/>
            <a:ext cx="5361408" cy="361500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565550" y="1838223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Cross Platform &gt; </a:t>
            </a:r>
            <a:r>
              <a:rPr lang="en-US" altLang="ja-JP" dirty="0"/>
              <a:t>C++ &gt; iOS &gt; Pairing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23078" y="5493614"/>
            <a:ext cx="5482475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</a:rPr>
              <a:t>vcremote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02141" y="6115260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https://msdn.microsoft.com/en-us/library/mt147405(v=vs.140).aspx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637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vcremote@Mac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ターミナル上で起動しっぱなしにしておく</a:t>
            </a:r>
            <a:endParaRPr kumimoji="1" lang="en-US" altLang="ja-JP" dirty="0"/>
          </a:p>
          <a:p>
            <a:r>
              <a:rPr kumimoji="1" lang="ja-JP" altLang="en-US" dirty="0"/>
              <a:t>ちょくちょく死ぬ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96" y="2848837"/>
            <a:ext cx="8226976" cy="128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6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プロジェクト作成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8183" cy="4351338"/>
          </a:xfrm>
        </p:spPr>
        <p:txBody>
          <a:bodyPr/>
          <a:lstStyle/>
          <a:p>
            <a:r>
              <a:rPr lang="en-US" altLang="ja-JP" dirty="0"/>
              <a:t>Visual C++ &gt; Cross Platform -&gt; Shared Library (Android, iOS)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78" y="2317965"/>
            <a:ext cx="6321288" cy="43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6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 (Xamarin)</a:t>
            </a:r>
            <a:r>
              <a:rPr kumimoji="1" lang="ja-JP" altLang="en-US" dirty="0"/>
              <a:t>プロジェクト作成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8183" cy="4351338"/>
          </a:xfrm>
        </p:spPr>
        <p:txBody>
          <a:bodyPr/>
          <a:lstStyle/>
          <a:p>
            <a:r>
              <a:rPr lang="en-US" altLang="ja-JP" dirty="0"/>
              <a:t>Visual C# &gt; Cross-Platform -&gt; Blank App (</a:t>
            </a:r>
            <a:r>
              <a:rPr lang="en-US" altLang="ja-JP" dirty="0" err="1"/>
              <a:t>Xamarin.Forms</a:t>
            </a:r>
            <a:r>
              <a:rPr lang="en-US" altLang="ja-JP" dirty="0"/>
              <a:t> Shared)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74" y="2311398"/>
            <a:ext cx="6309139" cy="43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6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 </a:t>
            </a:r>
            <a:r>
              <a:rPr lang="ja-JP" altLang="en-US" dirty="0"/>
              <a:t>と </a:t>
            </a:r>
            <a:r>
              <a:rPr lang="en-US" altLang="ja-JP" dirty="0"/>
              <a:t>C# </a:t>
            </a:r>
            <a:r>
              <a:rPr lang="ja-JP" altLang="en-US" dirty="0"/>
              <a:t>が仲良く並びます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027"/>
            <a:ext cx="6296306" cy="4094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247348" y="5786783"/>
            <a:ext cx="812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※Windows</a:t>
            </a:r>
            <a:r>
              <a:rPr kumimoji="1" lang="ja-JP" altLang="en-US" sz="3600" dirty="0">
                <a:solidFill>
                  <a:srgbClr val="FF0000"/>
                </a:solidFill>
              </a:rPr>
              <a:t>系はさっくり削除しました</a:t>
            </a:r>
          </a:p>
        </p:txBody>
      </p:sp>
    </p:spTree>
    <p:extLst>
      <p:ext uri="{BB962C8B-B14F-4D97-AF65-F5344CB8AC3E}">
        <p14:creationId xmlns:p14="http://schemas.microsoft.com/office/powerpoint/2010/main" val="276956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Android</a:t>
            </a:r>
            <a:r>
              <a:rPr kumimoji="1" lang="ja-JP" altLang="en-US" dirty="0"/>
              <a:t>のプロジェクト設定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XamApp.Droid</a:t>
            </a:r>
            <a:r>
              <a:rPr lang="en-US" altLang="ja-JP" dirty="0"/>
              <a:t> </a:t>
            </a:r>
            <a:r>
              <a:rPr lang="ja-JP" altLang="en-US" dirty="0"/>
              <a:t>に </a:t>
            </a:r>
            <a:r>
              <a:rPr lang="en-US" altLang="ja-JP" dirty="0"/>
              <a:t>C++ </a:t>
            </a:r>
            <a:r>
              <a:rPr lang="ja-JP" altLang="en-US" dirty="0"/>
              <a:t>側のプロジェクトへの参照を追加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92" y="2373040"/>
            <a:ext cx="4028881" cy="41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0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676</Words>
  <Application>Microsoft Office PowerPoint</Application>
  <PresentationFormat>ワイド画面</PresentationFormat>
  <Paragraphs>147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Consolas</vt:lpstr>
      <vt:lpstr>Office テーマ</vt:lpstr>
      <vt:lpstr>C++からC#まで Visual Studio 縛り (で死ぬ実験)</vt:lpstr>
      <vt:lpstr>自己紹介</vt:lpstr>
      <vt:lpstr>Visual C++ for Cross-Platform Mobile Development</vt:lpstr>
      <vt:lpstr>vcremote @Mac</vt:lpstr>
      <vt:lpstr>vcremote@Mac</vt:lpstr>
      <vt:lpstr>C++プロジェクト作成</vt:lpstr>
      <vt:lpstr>C# (Xamarin)プロジェクト作成</vt:lpstr>
      <vt:lpstr>C++ と C# が仲良く並びます</vt:lpstr>
      <vt:lpstr>Androidのプロジェクト設定</vt:lpstr>
      <vt:lpstr>C++側</vt:lpstr>
      <vt:lpstr>C#側</vt:lpstr>
      <vt:lpstr>Xamarin Android Playerで実行</vt:lpstr>
      <vt:lpstr>iOSのプロジェクト…</vt:lpstr>
      <vt:lpstr>iOSのプロジェクト…</vt:lpstr>
      <vt:lpstr>iOSのプロジェクト…</vt:lpstr>
      <vt:lpstr>iOSのプロジェクト…</vt:lpstr>
      <vt:lpstr>iPhoneSimultorで動いた</vt:lpstr>
      <vt:lpstr>結論/課題</vt:lpstr>
      <vt:lpstr>コード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C++からC#まで Visual Studio 縛り</dc:title>
  <dc:creator>川崎高志</dc:creator>
  <cp:lastModifiedBy>川崎高志</cp:lastModifiedBy>
  <cp:revision>40</cp:revision>
  <dcterms:created xsi:type="dcterms:W3CDTF">2016-05-03T13:38:14Z</dcterms:created>
  <dcterms:modified xsi:type="dcterms:W3CDTF">2016-05-03T15:57:33Z</dcterms:modified>
</cp:coreProperties>
</file>