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44C8-C2A5-48C1-BFA7-44B987185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10A2B-43AC-4AA8-8E44-834FB8429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8961C-EDC3-43E0-885F-DBB2BD81F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EC94-07C7-46F1-963A-54DE2D9F3BAE}" type="datetimeFigureOut">
              <a:rPr lang="en-US" smtClean="0"/>
              <a:t>22/03/18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E1847-799B-4B32-A67B-707F4F433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48B18-F662-4182-8633-07168E18E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682E-8625-4B1A-9332-D50F35400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7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FFA10-26A3-45D9-B784-0757EC79B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7AC60-3B2C-4EDC-A943-0EB8A3CB2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7A910-018A-4CA3-BAA2-337E7E24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EC94-07C7-46F1-963A-54DE2D9F3BAE}" type="datetimeFigureOut">
              <a:rPr lang="en-US" smtClean="0"/>
              <a:t>22/03/18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9A699-FCAF-44B2-8396-25816C81F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52A17-DEE3-4BFE-BE3E-21F7026A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682E-8625-4B1A-9332-D50F35400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07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7F145-9A68-4607-975B-F9AC9B9F81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1DDD4D-DF34-4FC8-91C7-5806AA394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FA2F1-10B4-4254-8E08-98831065C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EC94-07C7-46F1-963A-54DE2D9F3BAE}" type="datetimeFigureOut">
              <a:rPr lang="en-US" smtClean="0"/>
              <a:t>22/03/18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977FF-4DCD-4EF5-AED8-3FB8D3E81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51BC3-D679-4153-8826-49E53D6F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682E-8625-4B1A-9332-D50F35400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6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A3C2B-7B33-4E6F-8D4C-CC3497EF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AD59A-CB3A-463D-87D3-B35F39FD4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FC228-6510-41E9-868B-19B427B5C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EC94-07C7-46F1-963A-54DE2D9F3BAE}" type="datetimeFigureOut">
              <a:rPr lang="en-US" smtClean="0"/>
              <a:t>22/03/18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AF147-4DF8-4CA4-AC4F-F2CCD982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49C92-28BE-4C0A-9FAC-CD8CD7F2A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682E-8625-4B1A-9332-D50F35400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5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B0F81-C203-4C70-AB70-597E68F02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7BA30-4C56-4F02-B88E-51C8D4DAE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ADBB4-45F7-4C2A-8639-75805BAD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EC94-07C7-46F1-963A-54DE2D9F3BAE}" type="datetimeFigureOut">
              <a:rPr lang="en-US" smtClean="0"/>
              <a:t>22/03/18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F0B5B-BC70-4826-9F98-52D7E7E3C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ABCE5-14D6-4142-9FB7-9C04D5F6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682E-8625-4B1A-9332-D50F35400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86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C329-2192-40DD-95AC-0C232FE5C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3FCA7-AB21-470D-BD6A-B5A6308C0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2D3E6-9B1A-42FB-AB04-269C38E95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0B7A5-45C1-47ED-8C4D-0BCF7E1C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EC94-07C7-46F1-963A-54DE2D9F3BAE}" type="datetimeFigureOut">
              <a:rPr lang="en-US" smtClean="0"/>
              <a:t>22/03/18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F907F-DCEB-45D4-8110-E320FABE4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78301-4A95-442B-8746-E1A831DD9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682E-8625-4B1A-9332-D50F35400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11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C9895-9D2A-4863-B6E3-D3F4C92EE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2FF38-8B47-422F-8BC6-6F5DB4FC2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0D245-80A1-4BE7-AD6A-19C45D733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A687B1-C501-4F1A-BE1F-3BB03E48A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0B9F95-58E6-4ECF-A031-E7DAACCCA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879D32-7823-40ED-81E8-924DCA4C7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EC94-07C7-46F1-963A-54DE2D9F3BAE}" type="datetimeFigureOut">
              <a:rPr lang="en-US" smtClean="0"/>
              <a:t>22/03/18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8918E4-39C6-4FBA-8A95-5D9A83EE8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09CF27-FF58-41AE-94C1-E33D25643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682E-8625-4B1A-9332-D50F35400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28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C204E-C053-4B4F-84A3-4F5B06DA0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E0743-BD65-4620-8150-A7A36E3D4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EC94-07C7-46F1-963A-54DE2D9F3BAE}" type="datetimeFigureOut">
              <a:rPr lang="en-US" smtClean="0"/>
              <a:t>22/03/18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9C785-42A0-4197-A993-5DCFD18E1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345C3-BBB8-43DA-9A6F-966A185CC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682E-8625-4B1A-9332-D50F35400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6DA78-88DE-44C7-9494-E880B3A29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EC94-07C7-46F1-963A-54DE2D9F3BAE}" type="datetimeFigureOut">
              <a:rPr lang="en-US" smtClean="0"/>
              <a:t>22/03/18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E4F68B-DCA2-4F18-9CC1-9CD08B674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42C8D-B030-49AA-96A0-685B8C07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682E-8625-4B1A-9332-D50F35400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2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70258-57B4-444F-ADF1-656CDDDDB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1D7B6-718B-404A-9163-2A1499DCF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4A99C-E6C6-47D6-B17F-8DC102B09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A9532-D0E0-41D3-9270-94252F7A0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EC94-07C7-46F1-963A-54DE2D9F3BAE}" type="datetimeFigureOut">
              <a:rPr lang="en-US" smtClean="0"/>
              <a:t>22/03/18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7683A-C739-4D69-A66F-3B4DFBA00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78FB8-31AF-422B-9674-34766476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682E-8625-4B1A-9332-D50F35400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2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B0FFD-0FA3-4CE8-A3C1-DD3ED181A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EC70A6-9398-4D6F-9678-91026062C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99F74-8538-47E7-AEA3-41A0366BA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0F7F2-C637-47F8-AE99-838E28247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EC94-07C7-46F1-963A-54DE2D9F3BAE}" type="datetimeFigureOut">
              <a:rPr lang="en-US" smtClean="0"/>
              <a:t>22/03/18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5C0C0-6E74-4016-895D-427B109D1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AD15F-F242-4FC7-A464-AA9026DA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682E-8625-4B1A-9332-D50F35400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1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E44840-9094-4445-BCB9-2AADF8D90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B6854-3398-48E0-B579-6DE7F1882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F5E4C-326E-4593-A076-4EB119639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CEC94-07C7-46F1-963A-54DE2D9F3BAE}" type="datetimeFigureOut">
              <a:rPr lang="en-US" smtClean="0"/>
              <a:t>22/03/18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0529F-D057-4454-9BB2-5F915FC26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7CE19-AAD9-42CC-979B-B4C0C2976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8682E-8625-4B1A-9332-D50F35400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0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42B8-974D-4700-80B7-A02CD2B222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995AA-F2EF-4A65-BCCF-64178B6185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0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Meriam Ben Ida</dc:creator>
  <cp:lastModifiedBy>Meriam Ben Ida</cp:lastModifiedBy>
  <cp:revision>1</cp:revision>
  <dcterms:created xsi:type="dcterms:W3CDTF">2022-03-18T17:32:36Z</dcterms:created>
  <dcterms:modified xsi:type="dcterms:W3CDTF">2022-03-18T17:32:38Z</dcterms:modified>
</cp:coreProperties>
</file>