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63C1F0-3DFB-4B73-900F-DD3AFB399F92}">
  <a:tblStyle styleId="{F163C1F0-3DFB-4B73-900F-DD3AFB399F9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5FA09A9F-3BBA-494B-990A-C26628C6A7EB}"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rial"/>
          <a:ea typeface="Arial"/>
          <a:cs typeface="Arial"/>
        </a:font>
        <a:schemeClr val="lt1"/>
      </a:tcTxStyle>
      <a:tcStyle>
        <a:fill>
          <a:solidFill>
            <a:schemeClr val="dk1"/>
          </a:solidFill>
        </a:fill>
      </a:tcStyle>
    </a:lastCol>
    <a:firstCol>
      <a:tcTxStyle b="on" i="off">
        <a:font>
          <a:latin typeface="Arial"/>
          <a:ea typeface="Arial"/>
          <a:cs typeface="Arial"/>
        </a:font>
        <a:schemeClr val="lt1"/>
      </a:tcTxStyle>
      <a:tcStyle>
        <a:fill>
          <a:solidFill>
            <a:schemeClr val="dk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50" name="Google Shape;25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1" lang="fr-FR" sz="1200">
                <a:solidFill>
                  <a:srgbClr val="000000"/>
                </a:solidFill>
              </a:rPr>
              <a:t>FULL/DROTHER:</a:t>
            </a:r>
            <a:r>
              <a:rPr lang="fr-FR" sz="1200">
                <a:solidFill>
                  <a:srgbClr val="000000"/>
                </a:solidFill>
              </a:rPr>
              <a:t>Ces deux voisins peuvent échanger des paquets Hello, des mises à jour, des demandes, des réponses et des accusés de réception.</a:t>
            </a:r>
            <a:endParaRPr b="1" sz="1200">
              <a:solidFill>
                <a:srgbClr val="000000"/>
              </a:solidFill>
            </a:endParaRPr>
          </a:p>
          <a:p>
            <a:pPr indent="0" lvl="0" marL="0" marR="0" rtl="0" algn="l">
              <a:lnSpc>
                <a:spcPct val="100000"/>
              </a:lnSpc>
              <a:spcBef>
                <a:spcPts val="0"/>
              </a:spcBef>
              <a:spcAft>
                <a:spcPts val="0"/>
              </a:spcAft>
              <a:buClr>
                <a:srgbClr val="000000"/>
              </a:buClr>
              <a:buSzPts val="1200"/>
              <a:buFont typeface="Calibri"/>
              <a:buNone/>
            </a:pPr>
            <a:r>
              <a:rPr b="1" lang="fr-FR" sz="1200">
                <a:solidFill>
                  <a:srgbClr val="000000"/>
                </a:solidFill>
              </a:rPr>
              <a:t>FULL/DR:</a:t>
            </a:r>
            <a:r>
              <a:rPr lang="fr-FR" sz="1200">
                <a:solidFill>
                  <a:srgbClr val="000000"/>
                </a:solidFill>
              </a:rPr>
              <a:t>Ces deux voisins peuvent échanger des paquets Hello, des mises à jour, des demandes, des réponses et des accusés de réception</a:t>
            </a:r>
            <a:endParaRPr/>
          </a:p>
          <a:p>
            <a:pPr indent="0" lvl="0" marL="0" rtl="0" algn="l">
              <a:spcBef>
                <a:spcPts val="0"/>
              </a:spcBef>
              <a:spcAft>
                <a:spcPts val="0"/>
              </a:spcAft>
              <a:buNone/>
            </a:pPr>
            <a:r>
              <a:t/>
            </a:r>
            <a:endParaRPr b="1" sz="1200">
              <a:solidFill>
                <a:srgbClr val="000000"/>
              </a:solidFill>
            </a:endParaRPr>
          </a:p>
          <a:p>
            <a:pPr indent="0" lvl="0" marL="0" marR="0" rtl="0" algn="l">
              <a:lnSpc>
                <a:spcPct val="100000"/>
              </a:lnSpc>
              <a:spcBef>
                <a:spcPts val="0"/>
              </a:spcBef>
              <a:spcAft>
                <a:spcPts val="0"/>
              </a:spcAft>
              <a:buClr>
                <a:srgbClr val="000000"/>
              </a:buClr>
              <a:buSzPts val="1200"/>
              <a:buFont typeface="Calibri"/>
              <a:buNone/>
            </a:pPr>
            <a:r>
              <a:rPr b="1" lang="fr-FR" sz="1200">
                <a:solidFill>
                  <a:srgbClr val="000000"/>
                </a:solidFill>
              </a:rPr>
              <a:t>FULL/BDR:</a:t>
            </a:r>
            <a:r>
              <a:rPr lang="fr-FR" sz="1200">
                <a:solidFill>
                  <a:srgbClr val="000000"/>
                </a:solidFill>
              </a:rPr>
              <a:t>Ces deux voisins peuvent échanger des paquets Hello, des mises à jour, des demandes, des réponses et des accusés de réception.</a:t>
            </a:r>
            <a:endParaRPr b="1" sz="1200">
              <a:solidFill>
                <a:srgbClr val="000000"/>
              </a:solidFill>
            </a:endParaRPr>
          </a:p>
          <a:p>
            <a:pPr indent="0" lvl="0" marL="0" marR="0" rtl="0" algn="l">
              <a:lnSpc>
                <a:spcPct val="100000"/>
              </a:lnSpc>
              <a:spcBef>
                <a:spcPts val="0"/>
              </a:spcBef>
              <a:spcAft>
                <a:spcPts val="0"/>
              </a:spcAft>
              <a:buClr>
                <a:srgbClr val="000000"/>
              </a:buClr>
              <a:buSzPts val="1200"/>
              <a:buFont typeface="Calibri"/>
              <a:buNone/>
            </a:pPr>
            <a:r>
              <a:rPr b="1" lang="fr-FR" sz="1200">
                <a:solidFill>
                  <a:srgbClr val="000000"/>
                </a:solidFill>
              </a:rPr>
              <a:t>2-WAY/DROTHER:</a:t>
            </a:r>
            <a:r>
              <a:rPr lang="fr-FR" sz="1200">
                <a:solidFill>
                  <a:srgbClr val="000000"/>
                </a:solidFill>
              </a:rPr>
              <a:t>Ces deux voisins échangent des paquets Hello.</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rgbClr val="000000"/>
              </a:solidFill>
            </a:endParaRPr>
          </a:p>
          <a:p>
            <a:pPr indent="0" lvl="0" marL="0" rtl="0" algn="l">
              <a:spcBef>
                <a:spcPts val="0"/>
              </a:spcBef>
              <a:spcAft>
                <a:spcPts val="0"/>
              </a:spcAft>
              <a:buNone/>
            </a:pPr>
            <a:r>
              <a:t/>
            </a:r>
            <a:endParaRPr sz="1200"/>
          </a:p>
        </p:txBody>
      </p:sp>
      <p:sp>
        <p:nvSpPr>
          <p:cNvPr id="280" name="Google Shape;2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1" name="Google Shape;29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8" name="Google Shape;29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2" type="sldNum"/>
          </p:nvPr>
        </p:nvSpPr>
        <p:spPr>
          <a:xfrm>
            <a:off x="5800415" y="8538147"/>
            <a:ext cx="795130" cy="282628"/>
          </a:xfrm>
          <a:prstGeom prst="rect">
            <a:avLst/>
          </a:prstGeom>
          <a:noFill/>
          <a:ln>
            <a:noFill/>
          </a:ln>
        </p:spPr>
        <p:txBody>
          <a:bodyPr anchorCtr="0" anchor="b" bIns="0" lIns="18425" spcFirstLastPara="1" rIns="18425" wrap="square" tIns="0">
            <a:noAutofit/>
          </a:bodyPr>
          <a:lstStyle/>
          <a:p>
            <a:pPr indent="0" lvl="0" marL="0" rtl="0" algn="r">
              <a:spcBef>
                <a:spcPts val="0"/>
              </a:spcBef>
              <a:spcAft>
                <a:spcPts val="0"/>
              </a:spcAft>
              <a:buNone/>
            </a:pPr>
            <a:fld id="{00000000-1234-1234-1234-123412341234}" type="slidenum">
              <a:rPr lang="fr-FR" sz="800">
                <a:solidFill>
                  <a:schemeClr val="dk1"/>
                </a:solidFill>
                <a:latin typeface="Arial"/>
                <a:ea typeface="Arial"/>
                <a:cs typeface="Arial"/>
                <a:sym typeface="Arial"/>
              </a:rPr>
              <a:t>‹#›</a:t>
            </a:fld>
            <a:endParaRPr/>
          </a:p>
        </p:txBody>
      </p:sp>
      <p:sp>
        <p:nvSpPr>
          <p:cNvPr id="210" name="Google Shape;210;p7:notes"/>
          <p:cNvSpPr/>
          <p:nvPr>
            <p:ph idx="2" type="sldImg"/>
          </p:nvPr>
        </p:nvSpPr>
        <p:spPr>
          <a:xfrm>
            <a:off x="-31750" y="239713"/>
            <a:ext cx="6977063" cy="3925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7:notes"/>
          <p:cNvSpPr txBox="1"/>
          <p:nvPr>
            <p:ph idx="1" type="body"/>
          </p:nvPr>
        </p:nvSpPr>
        <p:spPr>
          <a:xfrm>
            <a:off x="751647" y="4306550"/>
            <a:ext cx="5350048" cy="4183193"/>
          </a:xfrm>
          <a:prstGeom prst="rect">
            <a:avLst/>
          </a:prstGeom>
          <a:noFill/>
          <a:ln>
            <a:noFill/>
          </a:ln>
        </p:spPr>
        <p:txBody>
          <a:bodyPr anchorCtr="0" anchor="t" bIns="49225" lIns="93850" spcFirstLastPara="1" rIns="93850" wrap="square" tIns="49225">
            <a:noAutofit/>
          </a:bodyPr>
          <a:lstStyle/>
          <a:p>
            <a:pPr indent="-110638" lvl="0" marL="110638" rtl="0" algn="l">
              <a:lnSpc>
                <a:spcPct val="8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200"/>
              <a:buFont typeface="Arial"/>
              <a:buNone/>
            </a:pPr>
            <a:r>
              <a:rPr lang="fr-FR" sz="1200">
                <a:solidFill>
                  <a:srgbClr val="000000"/>
                </a:solidFill>
              </a:rPr>
              <a:t>-Le processus de sélection a lieu dès que le premier routeur avec une interface OSPF devient actif sur le réseau actif. Si certains routeurs du réseau n'ont pas fini de démarrer, il est possible qu'un routeur avec un ID de routeur plus bas devienne le DR.</a:t>
            </a:r>
            <a:endParaRPr/>
          </a:p>
          <a:p>
            <a:pPr indent="0" lvl="0" marL="0" rtl="0" algn="l">
              <a:spcBef>
                <a:spcPts val="0"/>
              </a:spcBef>
              <a:spcAft>
                <a:spcPts val="0"/>
              </a:spcAft>
              <a:buClr>
                <a:srgbClr val="000000"/>
              </a:buClr>
              <a:buSzPts val="1200"/>
              <a:buFont typeface="Arial"/>
              <a:buNone/>
            </a:pPr>
            <a:r>
              <a:rPr lang="fr-FR" sz="1200">
                <a:solidFill>
                  <a:srgbClr val="000000"/>
                </a:solidFill>
              </a:rPr>
              <a:t>-L'ajout d'un nouveau routeur ne déclenche pas un nouveau choix.</a:t>
            </a:r>
            <a:endParaRPr/>
          </a:p>
        </p:txBody>
      </p:sp>
      <p:sp>
        <p:nvSpPr>
          <p:cNvPr id="243" name="Google Shape;24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jp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
          <p:cNvGrpSpPr/>
          <p:nvPr/>
        </p:nvGrpSpPr>
        <p:grpSpPr>
          <a:xfrm>
            <a:off x="0" y="0"/>
            <a:ext cx="12192000" cy="6858000"/>
            <a:chOff x="0" y="0"/>
            <a:chExt cx="12192000" cy="6858000"/>
          </a:xfrm>
        </p:grpSpPr>
        <p:sp>
          <p:nvSpPr>
            <p:cNvPr id="15" name="Google Shape;15;p2"/>
            <p:cNvSpPr/>
            <p:nvPr/>
          </p:nvSpPr>
          <p:spPr>
            <a:xfrm>
              <a:off x="0" y="0"/>
              <a:ext cx="12192000" cy="6858000"/>
            </a:xfrm>
            <a:prstGeom prst="rect">
              <a:avLst/>
            </a:prstGeom>
            <a:blipFill rotWithShape="1">
              <a:blip r:embed="rId2">
                <a:alphaModFix/>
              </a:blip>
              <a:tile algn="tl" flip="none" tx="0" sx="100000" ty="0" sy="100000"/>
            </a:blip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image2.png" id="16" name="Google Shape;16;p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sp>
        <p:nvSpPr>
          <p:cNvPr id="17" name="Google Shape;17;p2"/>
          <p:cNvSpPr txBox="1"/>
          <p:nvPr>
            <p:ph type="title"/>
          </p:nvPr>
        </p:nvSpPr>
        <p:spPr>
          <a:xfrm>
            <a:off x="1524000" y="1122362"/>
            <a:ext cx="9144000" cy="2387700"/>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8" name="Google Shape;18;p2"/>
          <p:cNvSpPr txBox="1"/>
          <p:nvPr>
            <p:ph idx="1" type="body"/>
          </p:nvPr>
        </p:nvSpPr>
        <p:spPr>
          <a:xfrm>
            <a:off x="1524000" y="3602037"/>
            <a:ext cx="9144000" cy="16557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Arial"/>
              <a:buNone/>
              <a:defRPr sz="2400"/>
            </a:lvl1pPr>
            <a:lvl2pPr indent="-228600" lvl="1" marL="914400" algn="ctr">
              <a:lnSpc>
                <a:spcPct val="90000"/>
              </a:lnSpc>
              <a:spcBef>
                <a:spcPts val="1000"/>
              </a:spcBef>
              <a:spcAft>
                <a:spcPts val="0"/>
              </a:spcAft>
              <a:buClr>
                <a:srgbClr val="000000"/>
              </a:buClr>
              <a:buSzPts val="2400"/>
              <a:buFont typeface="Arial"/>
              <a:buNone/>
              <a:defRPr sz="2400"/>
            </a:lvl2pPr>
            <a:lvl3pPr indent="-228600" lvl="2" marL="1371600" algn="ctr">
              <a:lnSpc>
                <a:spcPct val="90000"/>
              </a:lnSpc>
              <a:spcBef>
                <a:spcPts val="1000"/>
              </a:spcBef>
              <a:spcAft>
                <a:spcPts val="0"/>
              </a:spcAft>
              <a:buClr>
                <a:srgbClr val="000000"/>
              </a:buClr>
              <a:buSzPts val="2400"/>
              <a:buFont typeface="Arial"/>
              <a:buNone/>
              <a:defRPr sz="2400"/>
            </a:lvl3pPr>
            <a:lvl4pPr indent="-228600" lvl="3" marL="1828800" algn="ctr">
              <a:lnSpc>
                <a:spcPct val="90000"/>
              </a:lnSpc>
              <a:spcBef>
                <a:spcPts val="1000"/>
              </a:spcBef>
              <a:spcAft>
                <a:spcPts val="0"/>
              </a:spcAft>
              <a:buClr>
                <a:srgbClr val="000000"/>
              </a:buClr>
              <a:buSzPts val="2400"/>
              <a:buFont typeface="Arial"/>
              <a:buNone/>
              <a:defRPr sz="2400"/>
            </a:lvl4pPr>
            <a:lvl5pPr indent="-228600" lvl="4" marL="2286000" algn="ctr">
              <a:lnSpc>
                <a:spcPct val="90000"/>
              </a:lnSpc>
              <a:spcBef>
                <a:spcPts val="1000"/>
              </a:spcBef>
              <a:spcAft>
                <a:spcPts val="0"/>
              </a:spcAft>
              <a:buClr>
                <a:srgbClr val="000000"/>
              </a:buClr>
              <a:buSzPts val="2400"/>
              <a:buFont typeface="Arial"/>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9" name="Google Shape;19;p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pic>
        <p:nvPicPr>
          <p:cNvPr descr="Picture 3" id="20" name="Google Shape;20;p2"/>
          <p:cNvPicPr preferRelativeResize="0"/>
          <p:nvPr/>
        </p:nvPicPr>
        <p:blipFill rotWithShape="1">
          <a:blip r:embed="rId4">
            <a:alphaModFix/>
          </a:blip>
          <a:srcRect b="0" l="0" r="0" t="0"/>
          <a:stretch/>
        </p:blipFill>
        <p:spPr>
          <a:xfrm>
            <a:off x="9017623" y="5816950"/>
            <a:ext cx="1162077" cy="821175"/>
          </a:xfrm>
          <a:prstGeom prst="rect">
            <a:avLst/>
          </a:prstGeom>
          <a:noFill/>
          <a:ln>
            <a:noFill/>
          </a:ln>
        </p:spPr>
      </p:pic>
      <p:pic>
        <p:nvPicPr>
          <p:cNvPr descr="Picture 3" id="21" name="Google Shape;21;p2"/>
          <p:cNvPicPr preferRelativeResize="0"/>
          <p:nvPr/>
        </p:nvPicPr>
        <p:blipFill rotWithShape="1">
          <a:blip r:embed="rId5">
            <a:alphaModFix/>
          </a:blip>
          <a:srcRect b="0" l="0" r="0" t="0"/>
          <a:stretch/>
        </p:blipFill>
        <p:spPr>
          <a:xfrm flipH="1">
            <a:off x="8190279" y="0"/>
            <a:ext cx="3978841" cy="2344124"/>
          </a:xfrm>
          <a:prstGeom prst="rect">
            <a:avLst/>
          </a:prstGeom>
          <a:noFill/>
          <a:ln>
            <a:noFill/>
          </a:ln>
        </p:spPr>
      </p:pic>
      <p:pic>
        <p:nvPicPr>
          <p:cNvPr descr="Image 11" id="22" name="Google Shape;22;p2"/>
          <p:cNvPicPr preferRelativeResize="0"/>
          <p:nvPr/>
        </p:nvPicPr>
        <p:blipFill rotWithShape="1">
          <a:blip r:embed="rId6">
            <a:alphaModFix/>
          </a:blip>
          <a:srcRect b="0" l="0" r="0" t="0"/>
          <a:stretch/>
        </p:blipFill>
        <p:spPr>
          <a:xfrm>
            <a:off x="2368975" y="5820381"/>
            <a:ext cx="1706906" cy="769774"/>
          </a:xfrm>
          <a:prstGeom prst="rect">
            <a:avLst/>
          </a:prstGeom>
          <a:noFill/>
          <a:ln>
            <a:noFill/>
          </a:ln>
        </p:spPr>
      </p:pic>
      <p:pic>
        <p:nvPicPr>
          <p:cNvPr descr="C:\Users\faten\Desktop\CA-19\EURACE.png" id="23" name="Google Shape;23;p2"/>
          <p:cNvPicPr preferRelativeResize="0"/>
          <p:nvPr/>
        </p:nvPicPr>
        <p:blipFill rotWithShape="1">
          <a:blip r:embed="rId7">
            <a:alphaModFix/>
          </a:blip>
          <a:srcRect b="0" l="0" r="0" t="0"/>
          <a:stretch/>
        </p:blipFill>
        <p:spPr>
          <a:xfrm>
            <a:off x="4481743" y="6055277"/>
            <a:ext cx="2399199" cy="478396"/>
          </a:xfrm>
          <a:prstGeom prst="rect">
            <a:avLst/>
          </a:prstGeom>
          <a:noFill/>
          <a:ln>
            <a:noFill/>
          </a:ln>
        </p:spPr>
      </p:pic>
      <p:pic>
        <p:nvPicPr>
          <p:cNvPr descr="C:\Users\faten\Desktop\CA-19\CGE.png" id="24" name="Google Shape;24;p2"/>
          <p:cNvPicPr preferRelativeResize="0"/>
          <p:nvPr/>
        </p:nvPicPr>
        <p:blipFill rotWithShape="1">
          <a:blip r:embed="rId8">
            <a:alphaModFix/>
          </a:blip>
          <a:srcRect b="0" l="0" r="0" t="0"/>
          <a:stretch/>
        </p:blipFill>
        <p:spPr>
          <a:xfrm>
            <a:off x="7138452" y="5952471"/>
            <a:ext cx="1518118" cy="512782"/>
          </a:xfrm>
          <a:prstGeom prst="rect">
            <a:avLst/>
          </a:prstGeom>
          <a:noFill/>
          <a:ln>
            <a:noFill/>
          </a:ln>
        </p:spPr>
      </p:pic>
      <p:pic>
        <p:nvPicPr>
          <p:cNvPr id="25" name="Google Shape;25;p2"/>
          <p:cNvPicPr preferRelativeResize="0"/>
          <p:nvPr/>
        </p:nvPicPr>
        <p:blipFill rotWithShape="1">
          <a:blip r:embed="rId9">
            <a:alphaModFix/>
          </a:blip>
          <a:srcRect b="0" l="0" r="0" t="0"/>
          <a:stretch/>
        </p:blipFill>
        <p:spPr>
          <a:xfrm>
            <a:off x="171625" y="220762"/>
            <a:ext cx="4204723" cy="1902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65" name="Shape 65"/>
        <p:cNvGrpSpPr/>
        <p:nvPr/>
      </p:nvGrpSpPr>
      <p:grpSpPr>
        <a:xfrm>
          <a:off x="0" y="0"/>
          <a:ext cx="0" cy="0"/>
          <a:chOff x="0" y="0"/>
          <a:chExt cx="0" cy="0"/>
        </a:xfrm>
      </p:grpSpPr>
      <p:sp>
        <p:nvSpPr>
          <p:cNvPr id="66" name="Google Shape;66;p11"/>
          <p:cNvSpPr/>
          <p:nvPr/>
        </p:nvSpPr>
        <p:spPr>
          <a:xfrm>
            <a:off x="0" y="1236133"/>
            <a:ext cx="6546300" cy="321900"/>
          </a:xfrm>
          <a:prstGeom prst="rect">
            <a:avLst/>
          </a:prstGeom>
          <a:gradFill>
            <a:gsLst>
              <a:gs pos="0">
                <a:srgbClr val="FFFFFF">
                  <a:alpha val="67843"/>
                </a:srgbClr>
              </a:gs>
              <a:gs pos="29000">
                <a:srgbClr val="FFFFFF">
                  <a:alpha val="40000"/>
                </a:srgbClr>
              </a:gs>
              <a:gs pos="62000">
                <a:srgbClr val="FFFFFF">
                  <a:alpha val="0"/>
                </a:srgbClr>
              </a:gs>
              <a:gs pos="100000">
                <a:srgbClr val="FFFFFF">
                  <a:alpha val="23921"/>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7" name="Google Shape;67;p11"/>
          <p:cNvSpPr/>
          <p:nvPr/>
        </p:nvSpPr>
        <p:spPr>
          <a:xfrm>
            <a:off x="7491019" y="0"/>
            <a:ext cx="4701000" cy="6858000"/>
          </a:xfrm>
          <a:prstGeom prst="rect">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68" name="Google Shape;68;p11"/>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69" name="Google Shape;69;p11"/>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70" name="Google Shape;70;p11"/>
          <p:cNvSpPr/>
          <p:nvPr/>
        </p:nvSpPr>
        <p:spPr>
          <a:xfrm>
            <a:off x="521004" y="1681150"/>
            <a:ext cx="6025200" cy="4472700"/>
          </a:xfrm>
          <a:prstGeom prst="round2DiagRect">
            <a:avLst>
              <a:gd fmla="val 2886" name="adj1"/>
              <a:gd fmla="val 0" name="adj2"/>
            </a:avLst>
          </a:prstGeom>
          <a:solidFill>
            <a:schemeClr val="dk1">
              <a:alpha val="20000"/>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1" name="Google Shape;71;p11"/>
          <p:cNvSpPr/>
          <p:nvPr>
            <p:ph idx="2" type="pic"/>
          </p:nvPr>
        </p:nvSpPr>
        <p:spPr>
          <a:xfrm>
            <a:off x="641450" y="1805473"/>
            <a:ext cx="5784000" cy="4224000"/>
          </a:xfrm>
          <a:prstGeom prst="round2DiagRect">
            <a:avLst>
              <a:gd fmla="val 1663" name="adj1"/>
              <a:gd fmla="val 0" name="adj2"/>
            </a:avLst>
          </a:prstGeom>
          <a:solidFill>
            <a:schemeClr val="dk1">
              <a:alpha val="28235"/>
            </a:schemeClr>
          </a:solidFill>
          <a:ln>
            <a:noFill/>
          </a:ln>
        </p:spPr>
      </p:sp>
      <p:sp>
        <p:nvSpPr>
          <p:cNvPr id="72" name="Google Shape;72;p11"/>
          <p:cNvSpPr/>
          <p:nvPr/>
        </p:nvSpPr>
        <p:spPr>
          <a:xfrm>
            <a:off x="7070728" y="6256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3" name="Google Shape;73;p11"/>
          <p:cNvSpPr/>
          <p:nvPr>
            <p:ph idx="3" type="pic"/>
          </p:nvPr>
        </p:nvSpPr>
        <p:spPr>
          <a:xfrm>
            <a:off x="7306181" y="860707"/>
            <a:ext cx="369600" cy="370500"/>
          </a:xfrm>
          <a:prstGeom prst="rect">
            <a:avLst/>
          </a:prstGeom>
          <a:noFill/>
          <a:ln>
            <a:noFill/>
          </a:ln>
        </p:spPr>
      </p:sp>
      <p:sp>
        <p:nvSpPr>
          <p:cNvPr id="74" name="Google Shape;74;p11"/>
          <p:cNvSpPr txBox="1"/>
          <p:nvPr>
            <p:ph idx="1" type="body"/>
          </p:nvPr>
        </p:nvSpPr>
        <p:spPr>
          <a:xfrm>
            <a:off x="7987832" y="608686"/>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5" name="Google Shape;75;p11"/>
          <p:cNvSpPr txBox="1"/>
          <p:nvPr>
            <p:ph idx="4" type="body"/>
          </p:nvPr>
        </p:nvSpPr>
        <p:spPr>
          <a:xfrm>
            <a:off x="7980696" y="10717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6" name="Google Shape;76;p11"/>
          <p:cNvSpPr/>
          <p:nvPr/>
        </p:nvSpPr>
        <p:spPr>
          <a:xfrm>
            <a:off x="7070728" y="17975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77" name="Google Shape;77;p11"/>
          <p:cNvSpPr/>
          <p:nvPr>
            <p:ph idx="5" type="pic"/>
          </p:nvPr>
        </p:nvSpPr>
        <p:spPr>
          <a:xfrm>
            <a:off x="7306181" y="2032606"/>
            <a:ext cx="369600" cy="370500"/>
          </a:xfrm>
          <a:prstGeom prst="rect">
            <a:avLst/>
          </a:prstGeom>
          <a:noFill/>
          <a:ln>
            <a:noFill/>
          </a:ln>
        </p:spPr>
      </p:sp>
      <p:sp>
        <p:nvSpPr>
          <p:cNvPr id="78" name="Google Shape;78;p11"/>
          <p:cNvSpPr txBox="1"/>
          <p:nvPr>
            <p:ph idx="6" type="body"/>
          </p:nvPr>
        </p:nvSpPr>
        <p:spPr>
          <a:xfrm>
            <a:off x="7987832" y="17805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79" name="Google Shape;79;p11"/>
          <p:cNvSpPr txBox="1"/>
          <p:nvPr>
            <p:ph idx="7" type="body"/>
          </p:nvPr>
        </p:nvSpPr>
        <p:spPr>
          <a:xfrm>
            <a:off x="7980696" y="22436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0" name="Google Shape;80;p11"/>
          <p:cNvSpPr/>
          <p:nvPr/>
        </p:nvSpPr>
        <p:spPr>
          <a:xfrm>
            <a:off x="7070728" y="29694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1" name="Google Shape;81;p11"/>
          <p:cNvSpPr/>
          <p:nvPr>
            <p:ph idx="8" type="pic"/>
          </p:nvPr>
        </p:nvSpPr>
        <p:spPr>
          <a:xfrm>
            <a:off x="7306181" y="3204507"/>
            <a:ext cx="369600" cy="370500"/>
          </a:xfrm>
          <a:prstGeom prst="rect">
            <a:avLst/>
          </a:prstGeom>
          <a:noFill/>
          <a:ln>
            <a:noFill/>
          </a:ln>
        </p:spPr>
      </p:sp>
      <p:sp>
        <p:nvSpPr>
          <p:cNvPr id="82" name="Google Shape;82;p11"/>
          <p:cNvSpPr txBox="1"/>
          <p:nvPr>
            <p:ph idx="9" type="body"/>
          </p:nvPr>
        </p:nvSpPr>
        <p:spPr>
          <a:xfrm>
            <a:off x="7987832" y="29524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3" name="Google Shape;83;p11"/>
          <p:cNvSpPr txBox="1"/>
          <p:nvPr>
            <p:ph idx="13" type="body"/>
          </p:nvPr>
        </p:nvSpPr>
        <p:spPr>
          <a:xfrm>
            <a:off x="7980696" y="34155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4" name="Google Shape;84;p11"/>
          <p:cNvSpPr/>
          <p:nvPr/>
        </p:nvSpPr>
        <p:spPr>
          <a:xfrm>
            <a:off x="7070728" y="4141391"/>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5" name="Google Shape;85;p11"/>
          <p:cNvSpPr/>
          <p:nvPr>
            <p:ph idx="14" type="pic"/>
          </p:nvPr>
        </p:nvSpPr>
        <p:spPr>
          <a:xfrm>
            <a:off x="7306181" y="4376407"/>
            <a:ext cx="369600" cy="370500"/>
          </a:xfrm>
          <a:prstGeom prst="rect">
            <a:avLst/>
          </a:prstGeom>
          <a:noFill/>
          <a:ln>
            <a:noFill/>
          </a:ln>
        </p:spPr>
      </p:sp>
      <p:sp>
        <p:nvSpPr>
          <p:cNvPr id="86" name="Google Shape;86;p11"/>
          <p:cNvSpPr txBox="1"/>
          <p:nvPr>
            <p:ph idx="15" type="body"/>
          </p:nvPr>
        </p:nvSpPr>
        <p:spPr>
          <a:xfrm>
            <a:off x="7987832" y="4124387"/>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7" name="Google Shape;87;p11"/>
          <p:cNvSpPr txBox="1"/>
          <p:nvPr>
            <p:ph idx="16" type="body"/>
          </p:nvPr>
        </p:nvSpPr>
        <p:spPr>
          <a:xfrm>
            <a:off x="7980696" y="4587435"/>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88" name="Google Shape;88;p11"/>
          <p:cNvSpPr/>
          <p:nvPr/>
        </p:nvSpPr>
        <p:spPr>
          <a:xfrm>
            <a:off x="7070728" y="5313290"/>
            <a:ext cx="840000" cy="840600"/>
          </a:xfrm>
          <a:prstGeom prst="ellipse">
            <a:avLst/>
          </a:prstGeom>
          <a:gradFill>
            <a:gsLst>
              <a:gs pos="0">
                <a:schemeClr val="dk2"/>
              </a:gs>
              <a:gs pos="21000">
                <a:srgbClr val="FFFFFF"/>
              </a:gs>
              <a:gs pos="67000">
                <a:srgbClr val="FFFFFF">
                  <a:alpha val="15686"/>
                </a:srgbClr>
              </a:gs>
              <a:gs pos="88000">
                <a:srgbClr val="FFFFFF">
                  <a:alpha val="40000"/>
                </a:srgbClr>
              </a:gs>
              <a:gs pos="100000">
                <a:schemeClr val="dk2"/>
              </a:gs>
            </a:gsLst>
            <a:path path="circle">
              <a:fillToRect b="100%" r="100%"/>
            </a:path>
            <a:tileRect l="-100%" t="-10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89" name="Google Shape;89;p11"/>
          <p:cNvSpPr/>
          <p:nvPr>
            <p:ph idx="17" type="pic"/>
          </p:nvPr>
        </p:nvSpPr>
        <p:spPr>
          <a:xfrm>
            <a:off x="7306181" y="5548306"/>
            <a:ext cx="369600" cy="370500"/>
          </a:xfrm>
          <a:prstGeom prst="rect">
            <a:avLst/>
          </a:prstGeom>
          <a:noFill/>
          <a:ln>
            <a:noFill/>
          </a:ln>
        </p:spPr>
      </p:sp>
      <p:sp>
        <p:nvSpPr>
          <p:cNvPr id="90" name="Google Shape;90;p11"/>
          <p:cNvSpPr txBox="1"/>
          <p:nvPr>
            <p:ph idx="18" type="body"/>
          </p:nvPr>
        </p:nvSpPr>
        <p:spPr>
          <a:xfrm>
            <a:off x="7987832" y="5296285"/>
            <a:ext cx="3739500" cy="643200"/>
          </a:xfrm>
          <a:prstGeom prst="rect">
            <a:avLst/>
          </a:prstGeom>
          <a:noFill/>
          <a:ln>
            <a:noFill/>
          </a:ln>
        </p:spPr>
        <p:txBody>
          <a:bodyPr anchorCtr="0" anchor="ctr"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27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1" name="Google Shape;91;p11"/>
          <p:cNvSpPr txBox="1"/>
          <p:nvPr>
            <p:ph idx="19" type="body"/>
          </p:nvPr>
        </p:nvSpPr>
        <p:spPr>
          <a:xfrm>
            <a:off x="7980696" y="5759333"/>
            <a:ext cx="3775800" cy="3801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1" sz="16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92" name="Google Shape;92;p11"/>
          <p:cNvSpPr txBox="1"/>
          <p:nvPr>
            <p:ph type="title"/>
          </p:nvPr>
        </p:nvSpPr>
        <p:spPr>
          <a:xfrm>
            <a:off x="521004" y="278400"/>
            <a:ext cx="6025200" cy="1038900"/>
          </a:xfrm>
          <a:prstGeom prst="rect">
            <a:avLst/>
          </a:prstGeom>
          <a:noFill/>
          <a:ln>
            <a:noFill/>
          </a:ln>
        </p:spPr>
        <p:txBody>
          <a:bodyPr anchorCtr="0" anchor="b" bIns="45700" lIns="45700" spcFirstLastPara="1" rIns="45700" wrap="square" tIns="45700">
            <a:normAutofit/>
          </a:bodyPr>
          <a:lstStyle>
            <a:lvl1pPr lvl="0" marR="0" algn="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93" name="Google Shape;93;p11"/>
          <p:cNvSpPr txBox="1"/>
          <p:nvPr>
            <p:ph idx="20" type="body"/>
          </p:nvPr>
        </p:nvSpPr>
        <p:spPr>
          <a:xfrm>
            <a:off x="454884" y="1202267"/>
            <a:ext cx="6025200" cy="411900"/>
          </a:xfrm>
          <a:prstGeom prst="rect">
            <a:avLst/>
          </a:prstGeom>
          <a:noFill/>
          <a:ln>
            <a:noFill/>
          </a:ln>
        </p:spPr>
        <p:txBody>
          <a:bodyPr anchorCtr="0" anchor="ctr" bIns="45700" lIns="45700" spcFirstLastPara="1" rIns="45700" wrap="square" tIns="45700">
            <a:normAutofit/>
          </a:bodyPr>
          <a:lstStyle>
            <a:lvl1pPr indent="-228600" lvl="0" marL="457200" marR="0" algn="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
                                        <p:tgtEl>
                                          <p:spTgt spid="7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500"/>
                                        <p:tgtEl>
                                          <p:spTgt spid="93">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500"/>
                                        <p:tgtEl>
                                          <p:spTgt spid="93">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500"/>
                                        <p:tgtEl>
                                          <p:spTgt spid="93">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500"/>
                                        <p:tgtEl>
                                          <p:spTgt spid="93">
                                            <p:txEl>
                                              <p:pRg end="3" st="3"/>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500"/>
                                        <p:tgtEl>
                                          <p:spTgt spid="93">
                                            <p:txEl>
                                              <p:pRg end="4" st="4"/>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500"/>
                                        <p:tgtEl>
                                          <p:spTgt spid="93">
                                            <p:txEl>
                                              <p:pRg end="5" st="5"/>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500"/>
                                        <p:tgtEl>
                                          <p:spTgt spid="93">
                                            <p:txEl>
                                              <p:pRg end="6" st="6"/>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500"/>
                                        <p:tgtEl>
                                          <p:spTgt spid="93">
                                            <p:txEl>
                                              <p:pRg end="7" st="7"/>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500"/>
                                        <p:tgtEl>
                                          <p:spTgt spid="93">
                                            <p:txEl>
                                              <p:pRg end="8" st="8"/>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25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animEffect filter="fade" transition="in">
                                      <p:cBhvr>
                                        <p:cTn dur="500"/>
                                        <p:tgtEl>
                                          <p:spTgt spid="74">
                                            <p:txEl>
                                              <p:pRg end="0" st="0"/>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animEffect filter="fade" transition="in">
                                      <p:cBhvr>
                                        <p:cTn dur="500"/>
                                        <p:tgtEl>
                                          <p:spTgt spid="74">
                                            <p:txEl>
                                              <p:pRg end="1" st="1"/>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animEffect filter="fade" transition="in">
                                      <p:cBhvr>
                                        <p:cTn dur="500"/>
                                        <p:tgtEl>
                                          <p:spTgt spid="74">
                                            <p:txEl>
                                              <p:pRg end="2" st="2"/>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animEffect filter="fade" transition="in">
                                      <p:cBhvr>
                                        <p:cTn dur="500"/>
                                        <p:tgtEl>
                                          <p:spTgt spid="74">
                                            <p:txEl>
                                              <p:pRg end="3" st="3"/>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animEffect filter="fade" transition="in">
                                      <p:cBhvr>
                                        <p:cTn dur="500"/>
                                        <p:tgtEl>
                                          <p:spTgt spid="74">
                                            <p:txEl>
                                              <p:pRg end="4" st="4"/>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animEffect filter="fade" transition="in">
                                      <p:cBhvr>
                                        <p:cTn dur="500"/>
                                        <p:tgtEl>
                                          <p:spTgt spid="74">
                                            <p:txEl>
                                              <p:pRg end="5" st="5"/>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animEffect filter="fade" transition="in">
                                      <p:cBhvr>
                                        <p:cTn dur="500"/>
                                        <p:tgtEl>
                                          <p:spTgt spid="74">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74">
                                            <p:txEl>
                                              <p:pRg end="7" st="7"/>
                                            </p:txEl>
                                          </p:spTgt>
                                        </p:tgtEl>
                                        <p:attrNameLst>
                                          <p:attrName>style.visibility</p:attrName>
                                        </p:attrNameLst>
                                      </p:cBhvr>
                                      <p:to>
                                        <p:strVal val="visible"/>
                                      </p:to>
                                    </p:set>
                                    <p:animEffect filter="fade" transition="in">
                                      <p:cBhvr>
                                        <p:cTn dur="500"/>
                                        <p:tgtEl>
                                          <p:spTgt spid="74">
                                            <p:txEl>
                                              <p:pRg end="7" st="7"/>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74">
                                            <p:txEl>
                                              <p:pRg end="8" st="8"/>
                                            </p:txEl>
                                          </p:spTgt>
                                        </p:tgtEl>
                                        <p:attrNameLst>
                                          <p:attrName>style.visibility</p:attrName>
                                        </p:attrNameLst>
                                      </p:cBhvr>
                                      <p:to>
                                        <p:strVal val="visible"/>
                                      </p:to>
                                    </p:set>
                                    <p:animEffect filter="fade" transition="in">
                                      <p:cBhvr>
                                        <p:cTn dur="500"/>
                                        <p:tgtEl>
                                          <p:spTgt spid="74">
                                            <p:txEl>
                                              <p:pRg end="8" st="8"/>
                                            </p:txEl>
                                          </p:spTgt>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500"/>
                                        <p:tgtEl>
                                          <p:spTgt spid="75">
                                            <p:txEl>
                                              <p:pRg end="0" st="0"/>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500"/>
                                        <p:tgtEl>
                                          <p:spTgt spid="75">
                                            <p:txEl>
                                              <p:pRg end="1" st="1"/>
                                            </p:txEl>
                                          </p:spTgt>
                                        </p:tgtEl>
                                      </p:cBhvr>
                                    </p:animEffect>
                                  </p:childTnLst>
                                </p:cTn>
                              </p:par>
                            </p:childTnLst>
                          </p:cTn>
                        </p:par>
                        <p:par>
                          <p:cTn fill="hold">
                            <p:stCondLst>
                              <p:cond delay="12500"/>
                            </p:stCondLst>
                            <p:childTnLst>
                              <p:par>
                                <p:cTn fill="hold" nodeType="after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500"/>
                                        <p:tgtEl>
                                          <p:spTgt spid="75">
                                            <p:txEl>
                                              <p:pRg end="2" st="2"/>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500"/>
                                        <p:tgtEl>
                                          <p:spTgt spid="75">
                                            <p:txEl>
                                              <p:pRg end="3" st="3"/>
                                            </p:txEl>
                                          </p:spTgt>
                                        </p:tgtEl>
                                      </p:cBhvr>
                                    </p:animEffect>
                                  </p:childTnLst>
                                </p:cTn>
                              </p:par>
                            </p:childTnLst>
                          </p:cTn>
                        </p:par>
                        <p:par>
                          <p:cTn fill="hold">
                            <p:stCondLst>
                              <p:cond delay="13500"/>
                            </p:stCondLst>
                            <p:childTnLst>
                              <p:par>
                                <p:cTn fill="hold" nodeType="after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500"/>
                                        <p:tgtEl>
                                          <p:spTgt spid="75">
                                            <p:txEl>
                                              <p:pRg end="4" st="4"/>
                                            </p:txEl>
                                          </p:spTgt>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500"/>
                                        <p:tgtEl>
                                          <p:spTgt spid="75">
                                            <p:txEl>
                                              <p:pRg end="5" st="5"/>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500"/>
                                        <p:tgtEl>
                                          <p:spTgt spid="75">
                                            <p:txEl>
                                              <p:pRg end="6" st="6"/>
                                            </p:txEl>
                                          </p:spTgt>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500"/>
                                        <p:tgtEl>
                                          <p:spTgt spid="75">
                                            <p:txEl>
                                              <p:pRg end="7" st="7"/>
                                            </p:txEl>
                                          </p:spTgt>
                                        </p:tgtEl>
                                      </p:cBhvr>
                                    </p:animEffect>
                                  </p:childTnLst>
                                </p:cTn>
                              </p:par>
                            </p:childTnLst>
                          </p:cTn>
                        </p:par>
                        <p:par>
                          <p:cTn fill="hold">
                            <p:stCondLst>
                              <p:cond delay="15500"/>
                            </p:stCondLst>
                            <p:childTnLst>
                              <p:par>
                                <p:cTn fill="hold" nodeType="afterEffect" presetClass="entr" presetID="10" presetSubtype="0">
                                  <p:stCondLst>
                                    <p:cond delay="0"/>
                                  </p:stCondLst>
                                  <p:childTnLst>
                                    <p:set>
                                      <p:cBhvr>
                                        <p:cTn dur="1" fill="hold">
                                          <p:stCondLst>
                                            <p:cond delay="0"/>
                                          </p:stCondLst>
                                        </p:cTn>
                                        <p:tgtEl>
                                          <p:spTgt spid="75">
                                            <p:txEl>
                                              <p:pRg end="8" st="8"/>
                                            </p:txEl>
                                          </p:spTgt>
                                        </p:tgtEl>
                                        <p:attrNameLst>
                                          <p:attrName>style.visibility</p:attrName>
                                        </p:attrNameLst>
                                      </p:cBhvr>
                                      <p:to>
                                        <p:strVal val="visible"/>
                                      </p:to>
                                    </p:set>
                                    <p:animEffect filter="fade" transition="in">
                                      <p:cBhvr>
                                        <p:cTn dur="500"/>
                                        <p:tgtEl>
                                          <p:spTgt spid="75">
                                            <p:txEl>
                                              <p:pRg end="8" st="8"/>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25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par>
                          <p:cTn fill="hold">
                            <p:stCondLst>
                              <p:cond delay="16500"/>
                            </p:stCondLst>
                            <p:childTnLst>
                              <p:par>
                                <p:cTn fill="hold" nodeType="afterEffect" presetClass="entr" presetID="10" presetSubtype="0">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Effect filter="fade" transition="in">
                                      <p:cBhvr>
                                        <p:cTn dur="500"/>
                                        <p:tgtEl>
                                          <p:spTgt spid="78">
                                            <p:txEl>
                                              <p:pRg end="0" st="0"/>
                                            </p:txEl>
                                          </p:spTgt>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Effect filter="fade" transition="in">
                                      <p:cBhvr>
                                        <p:cTn dur="500"/>
                                        <p:tgtEl>
                                          <p:spTgt spid="78">
                                            <p:txEl>
                                              <p:pRg end="1" st="1"/>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Effect filter="fade" transition="in">
                                      <p:cBhvr>
                                        <p:cTn dur="500"/>
                                        <p:tgtEl>
                                          <p:spTgt spid="78">
                                            <p:txEl>
                                              <p:pRg end="2" st="2"/>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Effect filter="fade" transition="in">
                                      <p:cBhvr>
                                        <p:cTn dur="500"/>
                                        <p:tgtEl>
                                          <p:spTgt spid="78">
                                            <p:txEl>
                                              <p:pRg end="3" st="3"/>
                                            </p:txEl>
                                          </p:spTgt>
                                        </p:tgtEl>
                                      </p:cBhvr>
                                    </p:animEffect>
                                  </p:childTnLst>
                                </p:cTn>
                              </p:par>
                            </p:childTnLst>
                          </p:cTn>
                        </p:par>
                        <p:par>
                          <p:cTn fill="hold">
                            <p:stCondLst>
                              <p:cond delay="18500"/>
                            </p:stCondLst>
                            <p:childTnLst>
                              <p:par>
                                <p:cTn fill="hold" nodeType="afterEffect" presetClass="entr" presetID="10" presetSubtype="0">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Effect filter="fade" transition="in">
                                      <p:cBhvr>
                                        <p:cTn dur="500"/>
                                        <p:tgtEl>
                                          <p:spTgt spid="78">
                                            <p:txEl>
                                              <p:pRg end="4" st="4"/>
                                            </p:txEl>
                                          </p:spTgt>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Effect filter="fade" transition="in">
                                      <p:cBhvr>
                                        <p:cTn dur="500"/>
                                        <p:tgtEl>
                                          <p:spTgt spid="78">
                                            <p:txEl>
                                              <p:pRg end="5" st="5"/>
                                            </p:txEl>
                                          </p:spTgt>
                                        </p:tgtEl>
                                      </p:cBhvr>
                                    </p:animEffect>
                                  </p:childTnLst>
                                </p:cTn>
                              </p:par>
                            </p:childTnLst>
                          </p:cTn>
                        </p:par>
                        <p:par>
                          <p:cTn fill="hold">
                            <p:stCondLst>
                              <p:cond delay="19500"/>
                            </p:stCondLst>
                            <p:childTnLst>
                              <p:par>
                                <p:cTn fill="hold" nodeType="afterEffect" presetClass="entr" presetID="10" presetSubtype="0">
                                  <p:stCondLst>
                                    <p:cond delay="0"/>
                                  </p:stCondLst>
                                  <p:childTnLst>
                                    <p:set>
                                      <p:cBhvr>
                                        <p:cTn dur="1" fill="hold">
                                          <p:stCondLst>
                                            <p:cond delay="0"/>
                                          </p:stCondLst>
                                        </p:cTn>
                                        <p:tgtEl>
                                          <p:spTgt spid="78">
                                            <p:txEl>
                                              <p:pRg end="6" st="6"/>
                                            </p:txEl>
                                          </p:spTgt>
                                        </p:tgtEl>
                                        <p:attrNameLst>
                                          <p:attrName>style.visibility</p:attrName>
                                        </p:attrNameLst>
                                      </p:cBhvr>
                                      <p:to>
                                        <p:strVal val="visible"/>
                                      </p:to>
                                    </p:set>
                                    <p:animEffect filter="fade" transition="in">
                                      <p:cBhvr>
                                        <p:cTn dur="500"/>
                                        <p:tgtEl>
                                          <p:spTgt spid="78">
                                            <p:txEl>
                                              <p:pRg end="6" st="6"/>
                                            </p:txEl>
                                          </p:spTgt>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78">
                                            <p:txEl>
                                              <p:pRg end="7" st="7"/>
                                            </p:txEl>
                                          </p:spTgt>
                                        </p:tgtEl>
                                        <p:attrNameLst>
                                          <p:attrName>style.visibility</p:attrName>
                                        </p:attrNameLst>
                                      </p:cBhvr>
                                      <p:to>
                                        <p:strVal val="visible"/>
                                      </p:to>
                                    </p:set>
                                    <p:animEffect filter="fade" transition="in">
                                      <p:cBhvr>
                                        <p:cTn dur="500"/>
                                        <p:tgtEl>
                                          <p:spTgt spid="78">
                                            <p:txEl>
                                              <p:pRg end="7" st="7"/>
                                            </p:txEl>
                                          </p:spTgt>
                                        </p:tgtEl>
                                      </p:cBhvr>
                                    </p:animEffect>
                                  </p:childTnLst>
                                </p:cTn>
                              </p:par>
                            </p:childTnLst>
                          </p:cTn>
                        </p:par>
                        <p:par>
                          <p:cTn fill="hold">
                            <p:stCondLst>
                              <p:cond delay="20500"/>
                            </p:stCondLst>
                            <p:childTnLst>
                              <p:par>
                                <p:cTn fill="hold" nodeType="afterEffect" presetClass="entr" presetID="10" presetSubtype="0">
                                  <p:stCondLst>
                                    <p:cond delay="0"/>
                                  </p:stCondLst>
                                  <p:childTnLst>
                                    <p:set>
                                      <p:cBhvr>
                                        <p:cTn dur="1" fill="hold">
                                          <p:stCondLst>
                                            <p:cond delay="0"/>
                                          </p:stCondLst>
                                        </p:cTn>
                                        <p:tgtEl>
                                          <p:spTgt spid="78">
                                            <p:txEl>
                                              <p:pRg end="8" st="8"/>
                                            </p:txEl>
                                          </p:spTgt>
                                        </p:tgtEl>
                                        <p:attrNameLst>
                                          <p:attrName>style.visibility</p:attrName>
                                        </p:attrNameLst>
                                      </p:cBhvr>
                                      <p:to>
                                        <p:strVal val="visible"/>
                                      </p:to>
                                    </p:set>
                                    <p:animEffect filter="fade" transition="in">
                                      <p:cBhvr>
                                        <p:cTn dur="500"/>
                                        <p:tgtEl>
                                          <p:spTgt spid="78">
                                            <p:txEl>
                                              <p:pRg end="8" st="8"/>
                                            </p:txEl>
                                          </p:spTgt>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500"/>
                                        <p:tgtEl>
                                          <p:spTgt spid="79">
                                            <p:txEl>
                                              <p:pRg end="0" st="0"/>
                                            </p:txEl>
                                          </p:spTgt>
                                        </p:tgtEl>
                                      </p:cBhvr>
                                    </p:animEffect>
                                  </p:childTnLst>
                                </p:cTn>
                              </p:par>
                            </p:childTnLst>
                          </p:cTn>
                        </p:par>
                        <p:par>
                          <p:cTn fill="hold">
                            <p:stCondLst>
                              <p:cond delay="21500"/>
                            </p:stCondLst>
                            <p:childTnLst>
                              <p:par>
                                <p:cTn fill="hold" nodeType="after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500"/>
                                        <p:tgtEl>
                                          <p:spTgt spid="79">
                                            <p:txEl>
                                              <p:pRg end="1" st="1"/>
                                            </p:txEl>
                                          </p:spTgt>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500"/>
                                        <p:tgtEl>
                                          <p:spTgt spid="79">
                                            <p:txEl>
                                              <p:pRg end="2" st="2"/>
                                            </p:txEl>
                                          </p:spTgt>
                                        </p:tgtEl>
                                      </p:cBhvr>
                                    </p:animEffect>
                                  </p:childTnLst>
                                </p:cTn>
                              </p:par>
                            </p:childTnLst>
                          </p:cTn>
                        </p:par>
                        <p:par>
                          <p:cTn fill="hold">
                            <p:stCondLst>
                              <p:cond delay="22500"/>
                            </p:stCondLst>
                            <p:childTnLst>
                              <p:par>
                                <p:cTn fill="hold" nodeType="after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500"/>
                                        <p:tgtEl>
                                          <p:spTgt spid="79">
                                            <p:txEl>
                                              <p:pRg end="3" st="3"/>
                                            </p:txEl>
                                          </p:spTgt>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animEffect filter="fade" transition="in">
                                      <p:cBhvr>
                                        <p:cTn dur="500"/>
                                        <p:tgtEl>
                                          <p:spTgt spid="79">
                                            <p:txEl>
                                              <p:pRg end="4" st="4"/>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animEffect filter="fade" transition="in">
                                      <p:cBhvr>
                                        <p:cTn dur="500"/>
                                        <p:tgtEl>
                                          <p:spTgt spid="79">
                                            <p:txEl>
                                              <p:pRg end="5" st="5"/>
                                            </p:txEl>
                                          </p:spTgt>
                                        </p:tgtEl>
                                      </p:cBhvr>
                                    </p:animEffect>
                                  </p:childTnLst>
                                </p:cTn>
                              </p:par>
                            </p:childTnLst>
                          </p:cTn>
                        </p:par>
                        <p:par>
                          <p:cTn fill="hold">
                            <p:stCondLst>
                              <p:cond delay="24000"/>
                            </p:stCondLst>
                            <p:childTnLst>
                              <p:par>
                                <p:cTn fill="hold" nodeType="afterEffect" presetClass="entr" presetID="10"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animEffect filter="fade" transition="in">
                                      <p:cBhvr>
                                        <p:cTn dur="500"/>
                                        <p:tgtEl>
                                          <p:spTgt spid="79">
                                            <p:txEl>
                                              <p:pRg end="6" st="6"/>
                                            </p:txEl>
                                          </p:spTgt>
                                        </p:tgtEl>
                                      </p:cBhvr>
                                    </p:animEffect>
                                  </p:childTnLst>
                                </p:cTn>
                              </p:par>
                            </p:childTnLst>
                          </p:cTn>
                        </p:par>
                        <p:par>
                          <p:cTn fill="hold">
                            <p:stCondLst>
                              <p:cond delay="24500"/>
                            </p:stCondLst>
                            <p:childTnLst>
                              <p:par>
                                <p:cTn fill="hold" nodeType="afterEffect" presetClass="entr" presetID="10"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animEffect filter="fade" transition="in">
                                      <p:cBhvr>
                                        <p:cTn dur="500"/>
                                        <p:tgtEl>
                                          <p:spTgt spid="79">
                                            <p:txEl>
                                              <p:pRg end="7" st="7"/>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animEffect filter="fade" transition="in">
                                      <p:cBhvr>
                                        <p:cTn dur="500"/>
                                        <p:tgtEl>
                                          <p:spTgt spid="79">
                                            <p:txEl>
                                              <p:pRg end="8" st="8"/>
                                            </p:txEl>
                                          </p:spTgt>
                                        </p:tgtEl>
                                      </p:cBhvr>
                                    </p:animEffect>
                                  </p:childTnLst>
                                </p:cTn>
                              </p:par>
                            </p:childTnLst>
                          </p:cTn>
                        </p:par>
                        <p:par>
                          <p:cTn fill="hold">
                            <p:stCondLst>
                              <p:cond delay="25500"/>
                            </p:stCondLst>
                            <p:childTnLst>
                              <p:par>
                                <p:cTn fill="hold" nodeType="after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25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par>
                          <p:cTn fill="hold">
                            <p:stCondLst>
                              <p:cond delay="26000"/>
                            </p:stCondLst>
                            <p:childTnLst>
                              <p:par>
                                <p:cTn fill="hold" nodeType="after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par>
                          <p:cTn fill="hold">
                            <p:stCondLst>
                              <p:cond delay="27000"/>
                            </p:stCondLst>
                            <p:childTnLst>
                              <p:par>
                                <p:cTn fill="hold" nodeType="after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500"/>
                                        <p:tgtEl>
                                          <p:spTgt spid="82">
                                            <p:txEl>
                                              <p:pRg end="2" st="2"/>
                                            </p:txEl>
                                          </p:spTgt>
                                        </p:tgtEl>
                                      </p:cBhvr>
                                    </p:animEffect>
                                  </p:childTnLst>
                                </p:cTn>
                              </p:par>
                            </p:childTnLst>
                          </p:cTn>
                        </p:par>
                        <p:par>
                          <p:cTn fill="hold">
                            <p:stCondLst>
                              <p:cond delay="27500"/>
                            </p:stCondLst>
                            <p:childTnLst>
                              <p:par>
                                <p:cTn fill="hold" nodeType="after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500"/>
                                        <p:tgtEl>
                                          <p:spTgt spid="82">
                                            <p:txEl>
                                              <p:pRg end="3" st="3"/>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500"/>
                                        <p:tgtEl>
                                          <p:spTgt spid="82">
                                            <p:txEl>
                                              <p:pRg end="4" st="4"/>
                                            </p:txEl>
                                          </p:spTgt>
                                        </p:tgtEl>
                                      </p:cBhvr>
                                    </p:animEffect>
                                  </p:childTnLst>
                                </p:cTn>
                              </p:par>
                            </p:childTnLst>
                          </p:cTn>
                        </p:par>
                        <p:par>
                          <p:cTn fill="hold">
                            <p:stCondLst>
                              <p:cond delay="28500"/>
                            </p:stCondLst>
                            <p:childTnLst>
                              <p:par>
                                <p:cTn fill="hold" nodeType="after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500"/>
                                        <p:tgtEl>
                                          <p:spTgt spid="82">
                                            <p:txEl>
                                              <p:pRg end="5" st="5"/>
                                            </p:txEl>
                                          </p:spTgt>
                                        </p:tgtEl>
                                      </p:cBhvr>
                                    </p:animEffect>
                                  </p:childTnLst>
                                </p:cTn>
                              </p:par>
                            </p:childTnLst>
                          </p:cTn>
                        </p:par>
                        <p:par>
                          <p:cTn fill="hold">
                            <p:stCondLst>
                              <p:cond delay="29000"/>
                            </p:stCondLst>
                            <p:childTnLst>
                              <p:par>
                                <p:cTn fill="hold" nodeType="after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500"/>
                                        <p:tgtEl>
                                          <p:spTgt spid="82">
                                            <p:txEl>
                                              <p:pRg end="6" st="6"/>
                                            </p:txEl>
                                          </p:spTgt>
                                        </p:tgtEl>
                                      </p:cBhvr>
                                    </p:animEffect>
                                  </p:childTnLst>
                                </p:cTn>
                              </p:par>
                            </p:childTnLst>
                          </p:cTn>
                        </p:par>
                        <p:par>
                          <p:cTn fill="hold">
                            <p:stCondLst>
                              <p:cond delay="29500"/>
                            </p:stCondLst>
                            <p:childTnLst>
                              <p:par>
                                <p:cTn fill="hold" nodeType="after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500"/>
                                        <p:tgtEl>
                                          <p:spTgt spid="82">
                                            <p:txEl>
                                              <p:pRg end="7" st="7"/>
                                            </p:txEl>
                                          </p:spTgt>
                                        </p:tgtEl>
                                      </p:cBhvr>
                                    </p:animEffect>
                                  </p:childTnLst>
                                </p:cTn>
                              </p:par>
                            </p:childTnLst>
                          </p:cTn>
                        </p:par>
                        <p:par>
                          <p:cTn fill="hold">
                            <p:stCondLst>
                              <p:cond delay="30000"/>
                            </p:stCondLst>
                            <p:childTnLst>
                              <p:par>
                                <p:cTn fill="hold" nodeType="after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500"/>
                                        <p:tgtEl>
                                          <p:spTgt spid="82">
                                            <p:txEl>
                                              <p:pRg end="8" st="8"/>
                                            </p:txEl>
                                          </p:spTgt>
                                        </p:tgtEl>
                                      </p:cBhvr>
                                    </p:animEffect>
                                  </p:childTnLst>
                                </p:cTn>
                              </p:par>
                            </p:childTnLst>
                          </p:cTn>
                        </p:par>
                        <p:par>
                          <p:cTn fill="hold">
                            <p:stCondLst>
                              <p:cond delay="30500"/>
                            </p:stCondLst>
                            <p:childTnLst>
                              <p:par>
                                <p:cTn fill="hold" nodeType="after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500"/>
                                        <p:tgtEl>
                                          <p:spTgt spid="83">
                                            <p:txEl>
                                              <p:pRg end="0" st="0"/>
                                            </p:txEl>
                                          </p:spTgt>
                                        </p:tgtEl>
                                      </p:cBhvr>
                                    </p:animEffect>
                                  </p:childTnLst>
                                </p:cTn>
                              </p:par>
                            </p:childTnLst>
                          </p:cTn>
                        </p:par>
                        <p:par>
                          <p:cTn fill="hold">
                            <p:stCondLst>
                              <p:cond delay="31000"/>
                            </p:stCondLst>
                            <p:childTnLst>
                              <p:par>
                                <p:cTn fill="hold" nodeType="after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500"/>
                                        <p:tgtEl>
                                          <p:spTgt spid="83">
                                            <p:txEl>
                                              <p:pRg end="1" st="1"/>
                                            </p:txEl>
                                          </p:spTgt>
                                        </p:tgtEl>
                                      </p:cBhvr>
                                    </p:animEffect>
                                  </p:childTnLst>
                                </p:cTn>
                              </p:par>
                            </p:childTnLst>
                          </p:cTn>
                        </p:par>
                        <p:par>
                          <p:cTn fill="hold">
                            <p:stCondLst>
                              <p:cond delay="31500"/>
                            </p:stCondLst>
                            <p:childTnLst>
                              <p:par>
                                <p:cTn fill="hold" nodeType="after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500"/>
                                        <p:tgtEl>
                                          <p:spTgt spid="83">
                                            <p:txEl>
                                              <p:pRg end="2" st="2"/>
                                            </p:txEl>
                                          </p:spTgt>
                                        </p:tgtEl>
                                      </p:cBhvr>
                                    </p:animEffect>
                                  </p:childTnLst>
                                </p:cTn>
                              </p:par>
                            </p:childTnLst>
                          </p:cTn>
                        </p:par>
                        <p:par>
                          <p:cTn fill="hold">
                            <p:stCondLst>
                              <p:cond delay="32000"/>
                            </p:stCondLst>
                            <p:childTnLst>
                              <p:par>
                                <p:cTn fill="hold" nodeType="after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500"/>
                                        <p:tgtEl>
                                          <p:spTgt spid="83">
                                            <p:txEl>
                                              <p:pRg end="3" st="3"/>
                                            </p:txEl>
                                          </p:spTgt>
                                        </p:tgtEl>
                                      </p:cBhvr>
                                    </p:animEffect>
                                  </p:childTnLst>
                                </p:cTn>
                              </p:par>
                            </p:childTnLst>
                          </p:cTn>
                        </p:par>
                        <p:par>
                          <p:cTn fill="hold">
                            <p:stCondLst>
                              <p:cond delay="32500"/>
                            </p:stCondLst>
                            <p:childTnLst>
                              <p:par>
                                <p:cTn fill="hold" nodeType="after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500"/>
                                        <p:tgtEl>
                                          <p:spTgt spid="83">
                                            <p:txEl>
                                              <p:pRg end="4" st="4"/>
                                            </p:txEl>
                                          </p:spTgt>
                                        </p:tgtEl>
                                      </p:cBhvr>
                                    </p:animEffect>
                                  </p:childTnLst>
                                </p:cTn>
                              </p:par>
                            </p:childTnLst>
                          </p:cTn>
                        </p:par>
                        <p:par>
                          <p:cTn fill="hold">
                            <p:stCondLst>
                              <p:cond delay="33000"/>
                            </p:stCondLst>
                            <p:childTnLst>
                              <p:par>
                                <p:cTn fill="hold" nodeType="after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500"/>
                                        <p:tgtEl>
                                          <p:spTgt spid="83">
                                            <p:txEl>
                                              <p:pRg end="5" st="5"/>
                                            </p:txEl>
                                          </p:spTgt>
                                        </p:tgtEl>
                                      </p:cBhvr>
                                    </p:animEffect>
                                  </p:childTnLst>
                                </p:cTn>
                              </p:par>
                            </p:childTnLst>
                          </p:cTn>
                        </p:par>
                        <p:par>
                          <p:cTn fill="hold">
                            <p:stCondLst>
                              <p:cond delay="33500"/>
                            </p:stCondLst>
                            <p:childTnLst>
                              <p:par>
                                <p:cTn fill="hold" nodeType="after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500"/>
                                        <p:tgtEl>
                                          <p:spTgt spid="83">
                                            <p:txEl>
                                              <p:pRg end="6" st="6"/>
                                            </p:txEl>
                                          </p:spTgt>
                                        </p:tgtEl>
                                      </p:cBhvr>
                                    </p:animEffect>
                                  </p:childTnLst>
                                </p:cTn>
                              </p:par>
                            </p:childTnLst>
                          </p:cTn>
                        </p:par>
                        <p:par>
                          <p:cTn fill="hold">
                            <p:stCondLst>
                              <p:cond delay="34000"/>
                            </p:stCondLst>
                            <p:childTnLst>
                              <p:par>
                                <p:cTn fill="hold" nodeType="afterEffect" presetClass="entr" presetID="10"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Effect filter="fade" transition="in">
                                      <p:cBhvr>
                                        <p:cTn dur="500"/>
                                        <p:tgtEl>
                                          <p:spTgt spid="83">
                                            <p:txEl>
                                              <p:pRg end="7" st="7"/>
                                            </p:txEl>
                                          </p:spTgt>
                                        </p:tgtEl>
                                      </p:cBhvr>
                                    </p:animEffect>
                                  </p:childTnLst>
                                </p:cTn>
                              </p:par>
                            </p:childTnLst>
                          </p:cTn>
                        </p:par>
                        <p:par>
                          <p:cTn fill="hold">
                            <p:stCondLst>
                              <p:cond delay="34500"/>
                            </p:stCondLst>
                            <p:childTnLst>
                              <p:par>
                                <p:cTn fill="hold" nodeType="afterEffect" presetClass="entr" presetID="10"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Effect filter="fade" transition="in">
                                      <p:cBhvr>
                                        <p:cTn dur="500"/>
                                        <p:tgtEl>
                                          <p:spTgt spid="83">
                                            <p:txEl>
                                              <p:pRg end="8" st="8"/>
                                            </p:txEl>
                                          </p:spTgt>
                                        </p:tgtEl>
                                      </p:cBhvr>
                                    </p:animEffect>
                                  </p:childTnLst>
                                </p:cTn>
                              </p:par>
                            </p:childTnLst>
                          </p:cTn>
                        </p:par>
                        <p:par>
                          <p:cTn fill="hold">
                            <p:stCondLst>
                              <p:cond delay="3500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25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par>
                          <p:cTn fill="hold">
                            <p:stCondLst>
                              <p:cond delay="35500"/>
                            </p:stCondLst>
                            <p:childTnLst>
                              <p:par>
                                <p:cTn fill="hold" nodeType="after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500"/>
                                        <p:tgtEl>
                                          <p:spTgt spid="86">
                                            <p:txEl>
                                              <p:pRg end="0" st="0"/>
                                            </p:txEl>
                                          </p:spTgt>
                                        </p:tgtEl>
                                      </p:cBhvr>
                                    </p:animEffect>
                                  </p:childTnLst>
                                </p:cTn>
                              </p:par>
                            </p:childTnLst>
                          </p:cTn>
                        </p:par>
                        <p:par>
                          <p:cTn fill="hold">
                            <p:stCondLst>
                              <p:cond delay="36000"/>
                            </p:stCondLst>
                            <p:childTnLst>
                              <p:par>
                                <p:cTn fill="hold" nodeType="after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500"/>
                                        <p:tgtEl>
                                          <p:spTgt spid="86">
                                            <p:txEl>
                                              <p:pRg end="1" st="1"/>
                                            </p:txEl>
                                          </p:spTgt>
                                        </p:tgtEl>
                                      </p:cBhvr>
                                    </p:animEffect>
                                  </p:childTnLst>
                                </p:cTn>
                              </p:par>
                            </p:childTnLst>
                          </p:cTn>
                        </p:par>
                        <p:par>
                          <p:cTn fill="hold">
                            <p:stCondLst>
                              <p:cond delay="36500"/>
                            </p:stCondLst>
                            <p:childTnLst>
                              <p:par>
                                <p:cTn fill="hold" nodeType="after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500"/>
                                        <p:tgtEl>
                                          <p:spTgt spid="86">
                                            <p:txEl>
                                              <p:pRg end="2" st="2"/>
                                            </p:txEl>
                                          </p:spTgt>
                                        </p:tgtEl>
                                      </p:cBhvr>
                                    </p:animEffect>
                                  </p:childTnLst>
                                </p:cTn>
                              </p:par>
                            </p:childTnLst>
                          </p:cTn>
                        </p:par>
                        <p:par>
                          <p:cTn fill="hold">
                            <p:stCondLst>
                              <p:cond delay="37000"/>
                            </p:stCondLst>
                            <p:childTnLst>
                              <p:par>
                                <p:cTn fill="hold" nodeType="after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500"/>
                                        <p:tgtEl>
                                          <p:spTgt spid="86">
                                            <p:txEl>
                                              <p:pRg end="3" st="3"/>
                                            </p:txEl>
                                          </p:spTgt>
                                        </p:tgtEl>
                                      </p:cBhvr>
                                    </p:animEffect>
                                  </p:childTnLst>
                                </p:cTn>
                              </p:par>
                            </p:childTnLst>
                          </p:cTn>
                        </p:par>
                        <p:par>
                          <p:cTn fill="hold">
                            <p:stCondLst>
                              <p:cond delay="37500"/>
                            </p:stCondLst>
                            <p:childTnLst>
                              <p:par>
                                <p:cTn fill="hold" nodeType="after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500"/>
                                        <p:tgtEl>
                                          <p:spTgt spid="86">
                                            <p:txEl>
                                              <p:pRg end="4" st="4"/>
                                            </p:txEl>
                                          </p:spTgt>
                                        </p:tgtEl>
                                      </p:cBhvr>
                                    </p:animEffect>
                                  </p:childTnLst>
                                </p:cTn>
                              </p:par>
                            </p:childTnLst>
                          </p:cTn>
                        </p:par>
                        <p:par>
                          <p:cTn fill="hold">
                            <p:stCondLst>
                              <p:cond delay="38000"/>
                            </p:stCondLst>
                            <p:childTnLst>
                              <p:par>
                                <p:cTn fill="hold" nodeType="after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500"/>
                                        <p:tgtEl>
                                          <p:spTgt spid="86">
                                            <p:txEl>
                                              <p:pRg end="5" st="5"/>
                                            </p:txEl>
                                          </p:spTgt>
                                        </p:tgtEl>
                                      </p:cBhvr>
                                    </p:animEffect>
                                  </p:childTnLst>
                                </p:cTn>
                              </p:par>
                            </p:childTnLst>
                          </p:cTn>
                        </p:par>
                        <p:par>
                          <p:cTn fill="hold">
                            <p:stCondLst>
                              <p:cond delay="38500"/>
                            </p:stCondLst>
                            <p:childTnLst>
                              <p:par>
                                <p:cTn fill="hold" nodeType="after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500"/>
                                        <p:tgtEl>
                                          <p:spTgt spid="86">
                                            <p:txEl>
                                              <p:pRg end="6" st="6"/>
                                            </p:txEl>
                                          </p:spTgt>
                                        </p:tgtEl>
                                      </p:cBhvr>
                                    </p:animEffect>
                                  </p:childTnLst>
                                </p:cTn>
                              </p:par>
                            </p:childTnLst>
                          </p:cTn>
                        </p:par>
                        <p:par>
                          <p:cTn fill="hold">
                            <p:stCondLst>
                              <p:cond delay="39000"/>
                            </p:stCondLst>
                            <p:childTnLst>
                              <p:par>
                                <p:cTn fill="hold" nodeType="after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500"/>
                                        <p:tgtEl>
                                          <p:spTgt spid="86">
                                            <p:txEl>
                                              <p:pRg end="7" st="7"/>
                                            </p:txEl>
                                          </p:spTgt>
                                        </p:tgtEl>
                                      </p:cBhvr>
                                    </p:animEffect>
                                  </p:childTnLst>
                                </p:cTn>
                              </p:par>
                            </p:childTnLst>
                          </p:cTn>
                        </p:par>
                        <p:par>
                          <p:cTn fill="hold">
                            <p:stCondLst>
                              <p:cond delay="39500"/>
                            </p:stCondLst>
                            <p:childTnLst>
                              <p:par>
                                <p:cTn fill="hold" nodeType="afterEffect" presetClass="entr" presetID="10" presetSubtype="0">
                                  <p:stCondLst>
                                    <p:cond delay="0"/>
                                  </p:stCondLst>
                                  <p:childTnLst>
                                    <p:set>
                                      <p:cBhvr>
                                        <p:cTn dur="1" fill="hold">
                                          <p:stCondLst>
                                            <p:cond delay="0"/>
                                          </p:stCondLst>
                                        </p:cTn>
                                        <p:tgtEl>
                                          <p:spTgt spid="86">
                                            <p:txEl>
                                              <p:pRg end="8" st="8"/>
                                            </p:txEl>
                                          </p:spTgt>
                                        </p:tgtEl>
                                        <p:attrNameLst>
                                          <p:attrName>style.visibility</p:attrName>
                                        </p:attrNameLst>
                                      </p:cBhvr>
                                      <p:to>
                                        <p:strVal val="visible"/>
                                      </p:to>
                                    </p:set>
                                    <p:animEffect filter="fade" transition="in">
                                      <p:cBhvr>
                                        <p:cTn dur="500"/>
                                        <p:tgtEl>
                                          <p:spTgt spid="86">
                                            <p:txEl>
                                              <p:pRg end="8" st="8"/>
                                            </p:txEl>
                                          </p:spTgt>
                                        </p:tgtEl>
                                      </p:cBhvr>
                                    </p:animEffect>
                                  </p:childTnLst>
                                </p:cTn>
                              </p:par>
                            </p:childTnLst>
                          </p:cTn>
                        </p:par>
                        <p:par>
                          <p:cTn fill="hold">
                            <p:stCondLst>
                              <p:cond delay="40000"/>
                            </p:stCondLst>
                            <p:childTnLst>
                              <p:par>
                                <p:cTn fill="hold" nodeType="after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500"/>
                                        <p:tgtEl>
                                          <p:spTgt spid="87">
                                            <p:txEl>
                                              <p:pRg end="0" st="0"/>
                                            </p:txEl>
                                          </p:spTgt>
                                        </p:tgtEl>
                                      </p:cBhvr>
                                    </p:animEffect>
                                  </p:childTnLst>
                                </p:cTn>
                              </p:par>
                            </p:childTnLst>
                          </p:cTn>
                        </p:par>
                        <p:par>
                          <p:cTn fill="hold">
                            <p:stCondLst>
                              <p:cond delay="40500"/>
                            </p:stCondLst>
                            <p:childTnLst>
                              <p:par>
                                <p:cTn fill="hold" nodeType="after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500"/>
                                        <p:tgtEl>
                                          <p:spTgt spid="87">
                                            <p:txEl>
                                              <p:pRg end="1" st="1"/>
                                            </p:txEl>
                                          </p:spTgt>
                                        </p:tgtEl>
                                      </p:cBhvr>
                                    </p:animEffect>
                                  </p:childTnLst>
                                </p:cTn>
                              </p:par>
                            </p:childTnLst>
                          </p:cTn>
                        </p:par>
                        <p:par>
                          <p:cTn fill="hold">
                            <p:stCondLst>
                              <p:cond delay="41000"/>
                            </p:stCondLst>
                            <p:childTnLst>
                              <p:par>
                                <p:cTn fill="hold" nodeType="after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500"/>
                                        <p:tgtEl>
                                          <p:spTgt spid="87">
                                            <p:txEl>
                                              <p:pRg end="2" st="2"/>
                                            </p:txEl>
                                          </p:spTgt>
                                        </p:tgtEl>
                                      </p:cBhvr>
                                    </p:animEffect>
                                  </p:childTnLst>
                                </p:cTn>
                              </p:par>
                            </p:childTnLst>
                          </p:cTn>
                        </p:par>
                        <p:par>
                          <p:cTn fill="hold">
                            <p:stCondLst>
                              <p:cond delay="41500"/>
                            </p:stCondLst>
                            <p:childTnLst>
                              <p:par>
                                <p:cTn fill="hold" nodeType="after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500"/>
                                        <p:tgtEl>
                                          <p:spTgt spid="87">
                                            <p:txEl>
                                              <p:pRg end="3" st="3"/>
                                            </p:txEl>
                                          </p:spTgt>
                                        </p:tgtEl>
                                      </p:cBhvr>
                                    </p:animEffect>
                                  </p:childTnLst>
                                </p:cTn>
                              </p:par>
                            </p:childTnLst>
                          </p:cTn>
                        </p:par>
                        <p:par>
                          <p:cTn fill="hold">
                            <p:stCondLst>
                              <p:cond delay="42000"/>
                            </p:stCondLst>
                            <p:childTnLst>
                              <p:par>
                                <p:cTn fill="hold" nodeType="after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500"/>
                                        <p:tgtEl>
                                          <p:spTgt spid="87">
                                            <p:txEl>
                                              <p:pRg end="4" st="4"/>
                                            </p:txEl>
                                          </p:spTgt>
                                        </p:tgtEl>
                                      </p:cBhvr>
                                    </p:animEffect>
                                  </p:childTnLst>
                                </p:cTn>
                              </p:par>
                            </p:childTnLst>
                          </p:cTn>
                        </p:par>
                        <p:par>
                          <p:cTn fill="hold">
                            <p:stCondLst>
                              <p:cond delay="42500"/>
                            </p:stCondLst>
                            <p:childTnLst>
                              <p:par>
                                <p:cTn fill="hold" nodeType="after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500"/>
                                        <p:tgtEl>
                                          <p:spTgt spid="87">
                                            <p:txEl>
                                              <p:pRg end="5" st="5"/>
                                            </p:txEl>
                                          </p:spTgt>
                                        </p:tgtEl>
                                      </p:cBhvr>
                                    </p:animEffect>
                                  </p:childTnLst>
                                </p:cTn>
                              </p:par>
                            </p:childTnLst>
                          </p:cTn>
                        </p:par>
                        <p:par>
                          <p:cTn fill="hold">
                            <p:stCondLst>
                              <p:cond delay="43000"/>
                            </p:stCondLst>
                            <p:childTnLst>
                              <p:par>
                                <p:cTn fill="hold" nodeType="after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500"/>
                                        <p:tgtEl>
                                          <p:spTgt spid="87">
                                            <p:txEl>
                                              <p:pRg end="6" st="6"/>
                                            </p:txEl>
                                          </p:spTgt>
                                        </p:tgtEl>
                                      </p:cBhvr>
                                    </p:animEffect>
                                  </p:childTnLst>
                                </p:cTn>
                              </p:par>
                            </p:childTnLst>
                          </p:cTn>
                        </p:par>
                        <p:par>
                          <p:cTn fill="hold">
                            <p:stCondLst>
                              <p:cond delay="43500"/>
                            </p:stCondLst>
                            <p:childTnLst>
                              <p:par>
                                <p:cTn fill="hold" nodeType="after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500"/>
                                        <p:tgtEl>
                                          <p:spTgt spid="87">
                                            <p:txEl>
                                              <p:pRg end="7" st="7"/>
                                            </p:txEl>
                                          </p:spTgt>
                                        </p:tgtEl>
                                      </p:cBhvr>
                                    </p:animEffect>
                                  </p:childTnLst>
                                </p:cTn>
                              </p:par>
                            </p:childTnLst>
                          </p:cTn>
                        </p:par>
                        <p:par>
                          <p:cTn fill="hold">
                            <p:stCondLst>
                              <p:cond delay="44000"/>
                            </p:stCondLst>
                            <p:childTnLst>
                              <p:par>
                                <p:cTn fill="hold" nodeType="after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500"/>
                                        <p:tgtEl>
                                          <p:spTgt spid="87">
                                            <p:txEl>
                                              <p:pRg end="8" st="8"/>
                                            </p:txEl>
                                          </p:spTgt>
                                        </p:tgtEl>
                                      </p:cBhvr>
                                    </p:animEffect>
                                  </p:childTnLst>
                                </p:cTn>
                              </p:par>
                            </p:childTnLst>
                          </p:cTn>
                        </p:par>
                        <p:par>
                          <p:cTn fill="hold">
                            <p:stCondLst>
                              <p:cond delay="445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25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45000"/>
                            </p:stCondLst>
                            <p:childTnLst>
                              <p:par>
                                <p:cTn fill="hold" nodeType="after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500"/>
                                        <p:tgtEl>
                                          <p:spTgt spid="90">
                                            <p:txEl>
                                              <p:pRg end="0" st="0"/>
                                            </p:txEl>
                                          </p:spTgt>
                                        </p:tgtEl>
                                      </p:cBhvr>
                                    </p:animEffect>
                                  </p:childTnLst>
                                </p:cTn>
                              </p:par>
                            </p:childTnLst>
                          </p:cTn>
                        </p:par>
                        <p:par>
                          <p:cTn fill="hold">
                            <p:stCondLst>
                              <p:cond delay="45500"/>
                            </p:stCondLst>
                            <p:childTnLst>
                              <p:par>
                                <p:cTn fill="hold" nodeType="after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500"/>
                                        <p:tgtEl>
                                          <p:spTgt spid="90">
                                            <p:txEl>
                                              <p:pRg end="1" st="1"/>
                                            </p:txEl>
                                          </p:spTgt>
                                        </p:tgtEl>
                                      </p:cBhvr>
                                    </p:animEffect>
                                  </p:childTnLst>
                                </p:cTn>
                              </p:par>
                            </p:childTnLst>
                          </p:cTn>
                        </p:par>
                        <p:par>
                          <p:cTn fill="hold">
                            <p:stCondLst>
                              <p:cond delay="46000"/>
                            </p:stCondLst>
                            <p:childTnLst>
                              <p:par>
                                <p:cTn fill="hold" nodeType="after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500"/>
                                        <p:tgtEl>
                                          <p:spTgt spid="90">
                                            <p:txEl>
                                              <p:pRg end="2" st="2"/>
                                            </p:txEl>
                                          </p:spTgt>
                                        </p:tgtEl>
                                      </p:cBhvr>
                                    </p:animEffect>
                                  </p:childTnLst>
                                </p:cTn>
                              </p:par>
                            </p:childTnLst>
                          </p:cTn>
                        </p:par>
                        <p:par>
                          <p:cTn fill="hold">
                            <p:stCondLst>
                              <p:cond delay="46500"/>
                            </p:stCondLst>
                            <p:childTnLst>
                              <p:par>
                                <p:cTn fill="hold" nodeType="after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500"/>
                                        <p:tgtEl>
                                          <p:spTgt spid="90">
                                            <p:txEl>
                                              <p:pRg end="3" st="3"/>
                                            </p:txEl>
                                          </p:spTgt>
                                        </p:tgtEl>
                                      </p:cBhvr>
                                    </p:animEffect>
                                  </p:childTnLst>
                                </p:cTn>
                              </p:par>
                            </p:childTnLst>
                          </p:cTn>
                        </p:par>
                        <p:par>
                          <p:cTn fill="hold">
                            <p:stCondLst>
                              <p:cond delay="47000"/>
                            </p:stCondLst>
                            <p:childTnLst>
                              <p:par>
                                <p:cTn fill="hold" nodeType="after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500"/>
                                        <p:tgtEl>
                                          <p:spTgt spid="90">
                                            <p:txEl>
                                              <p:pRg end="4" st="4"/>
                                            </p:txEl>
                                          </p:spTgt>
                                        </p:tgtEl>
                                      </p:cBhvr>
                                    </p:animEffect>
                                  </p:childTnLst>
                                </p:cTn>
                              </p:par>
                            </p:childTnLst>
                          </p:cTn>
                        </p:par>
                        <p:par>
                          <p:cTn fill="hold">
                            <p:stCondLst>
                              <p:cond delay="47500"/>
                            </p:stCondLst>
                            <p:childTnLst>
                              <p:par>
                                <p:cTn fill="hold" nodeType="after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500"/>
                                        <p:tgtEl>
                                          <p:spTgt spid="90">
                                            <p:txEl>
                                              <p:pRg end="5" st="5"/>
                                            </p:txEl>
                                          </p:spTgt>
                                        </p:tgtEl>
                                      </p:cBhvr>
                                    </p:animEffect>
                                  </p:childTnLst>
                                </p:cTn>
                              </p:par>
                            </p:childTnLst>
                          </p:cTn>
                        </p:par>
                        <p:par>
                          <p:cTn fill="hold">
                            <p:stCondLst>
                              <p:cond delay="48000"/>
                            </p:stCondLst>
                            <p:childTnLst>
                              <p:par>
                                <p:cTn fill="hold" nodeType="after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500"/>
                                        <p:tgtEl>
                                          <p:spTgt spid="90">
                                            <p:txEl>
                                              <p:pRg end="6" st="6"/>
                                            </p:txEl>
                                          </p:spTgt>
                                        </p:tgtEl>
                                      </p:cBhvr>
                                    </p:animEffect>
                                  </p:childTnLst>
                                </p:cTn>
                              </p:par>
                            </p:childTnLst>
                          </p:cTn>
                        </p:par>
                        <p:par>
                          <p:cTn fill="hold">
                            <p:stCondLst>
                              <p:cond delay="48500"/>
                            </p:stCondLst>
                            <p:childTnLst>
                              <p:par>
                                <p:cTn fill="hold" nodeType="after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500"/>
                                        <p:tgtEl>
                                          <p:spTgt spid="90">
                                            <p:txEl>
                                              <p:pRg end="7" st="7"/>
                                            </p:txEl>
                                          </p:spTgt>
                                        </p:tgtEl>
                                      </p:cBhvr>
                                    </p:animEffect>
                                  </p:childTnLst>
                                </p:cTn>
                              </p:par>
                            </p:childTnLst>
                          </p:cTn>
                        </p:par>
                        <p:par>
                          <p:cTn fill="hold">
                            <p:stCondLst>
                              <p:cond delay="49000"/>
                            </p:stCondLst>
                            <p:childTnLst>
                              <p:par>
                                <p:cTn fill="hold" nodeType="afterEffect" presetClass="entr" presetID="10" presetSubtype="0">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Effect filter="fade" transition="in">
                                      <p:cBhvr>
                                        <p:cTn dur="500"/>
                                        <p:tgtEl>
                                          <p:spTgt spid="90">
                                            <p:txEl>
                                              <p:pRg end="8" st="8"/>
                                            </p:txEl>
                                          </p:spTgt>
                                        </p:tgtEl>
                                      </p:cBhvr>
                                    </p:animEffect>
                                  </p:childTnLst>
                                </p:cTn>
                              </p:par>
                            </p:childTnLst>
                          </p:cTn>
                        </p:par>
                        <p:par>
                          <p:cTn fill="hold">
                            <p:stCondLst>
                              <p:cond delay="49500"/>
                            </p:stCondLst>
                            <p:childTnLst>
                              <p:par>
                                <p:cTn fill="hold" nodeType="after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par>
                          <p:cTn fill="hold">
                            <p:stCondLst>
                              <p:cond delay="50000"/>
                            </p:stCondLst>
                            <p:childTnLst>
                              <p:par>
                                <p:cTn fill="hold" nodeType="after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par>
                          <p:cTn fill="hold">
                            <p:stCondLst>
                              <p:cond delay="50500"/>
                            </p:stCondLst>
                            <p:childTnLst>
                              <p:par>
                                <p:cTn fill="hold" nodeType="after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par>
                          <p:cTn fill="hold">
                            <p:stCondLst>
                              <p:cond delay="51000"/>
                            </p:stCondLst>
                            <p:childTnLst>
                              <p:par>
                                <p:cTn fill="hold" nodeType="after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500"/>
                                        <p:tgtEl>
                                          <p:spTgt spid="91">
                                            <p:txEl>
                                              <p:pRg end="3" st="3"/>
                                            </p:txEl>
                                          </p:spTgt>
                                        </p:tgtEl>
                                      </p:cBhvr>
                                    </p:animEffect>
                                  </p:childTnLst>
                                </p:cTn>
                              </p:par>
                            </p:childTnLst>
                          </p:cTn>
                        </p:par>
                        <p:par>
                          <p:cTn fill="hold">
                            <p:stCondLst>
                              <p:cond delay="51500"/>
                            </p:stCondLst>
                            <p:childTnLst>
                              <p:par>
                                <p:cTn fill="hold" nodeType="after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500"/>
                                        <p:tgtEl>
                                          <p:spTgt spid="91">
                                            <p:txEl>
                                              <p:pRg end="4" st="4"/>
                                            </p:txEl>
                                          </p:spTgt>
                                        </p:tgtEl>
                                      </p:cBhvr>
                                    </p:animEffect>
                                  </p:childTnLst>
                                </p:cTn>
                              </p:par>
                            </p:childTnLst>
                          </p:cTn>
                        </p:par>
                        <p:par>
                          <p:cTn fill="hold">
                            <p:stCondLst>
                              <p:cond delay="52000"/>
                            </p:stCondLst>
                            <p:childTnLst>
                              <p:par>
                                <p:cTn fill="hold" nodeType="after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500"/>
                                        <p:tgtEl>
                                          <p:spTgt spid="91">
                                            <p:txEl>
                                              <p:pRg end="5" st="5"/>
                                            </p:txEl>
                                          </p:spTgt>
                                        </p:tgtEl>
                                      </p:cBhvr>
                                    </p:animEffect>
                                  </p:childTnLst>
                                </p:cTn>
                              </p:par>
                            </p:childTnLst>
                          </p:cTn>
                        </p:par>
                        <p:par>
                          <p:cTn fill="hold">
                            <p:stCondLst>
                              <p:cond delay="52500"/>
                            </p:stCondLst>
                            <p:childTnLst>
                              <p:par>
                                <p:cTn fill="hold" nodeType="after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500"/>
                                        <p:tgtEl>
                                          <p:spTgt spid="91">
                                            <p:txEl>
                                              <p:pRg end="6" st="6"/>
                                            </p:txEl>
                                          </p:spTgt>
                                        </p:tgtEl>
                                      </p:cBhvr>
                                    </p:animEffect>
                                  </p:childTnLst>
                                </p:cTn>
                              </p:par>
                            </p:childTnLst>
                          </p:cTn>
                        </p:par>
                        <p:par>
                          <p:cTn fill="hold">
                            <p:stCondLst>
                              <p:cond delay="53000"/>
                            </p:stCondLst>
                            <p:childTnLst>
                              <p:par>
                                <p:cTn fill="hold" nodeType="after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500"/>
                                        <p:tgtEl>
                                          <p:spTgt spid="91">
                                            <p:txEl>
                                              <p:pRg end="7" st="7"/>
                                            </p:txEl>
                                          </p:spTgt>
                                        </p:tgtEl>
                                      </p:cBhvr>
                                    </p:animEffect>
                                  </p:childTnLst>
                                </p:cTn>
                              </p:par>
                            </p:childTnLst>
                          </p:cTn>
                        </p:par>
                        <p:par>
                          <p:cTn fill="hold">
                            <p:stCondLst>
                              <p:cond delay="53500"/>
                            </p:stCondLst>
                            <p:childTnLst>
                              <p:par>
                                <p:cTn fill="hold" nodeType="after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500"/>
                                        <p:tgtEl>
                                          <p:spTgt spid="9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4" name="Shape 94"/>
        <p:cNvGrpSpPr/>
        <p:nvPr/>
      </p:nvGrpSpPr>
      <p:grpSpPr>
        <a:xfrm>
          <a:off x="0" y="0"/>
          <a:ext cx="0" cy="0"/>
          <a:chOff x="0" y="0"/>
          <a:chExt cx="0" cy="0"/>
        </a:xfrm>
      </p:grpSpPr>
      <p:sp>
        <p:nvSpPr>
          <p:cNvPr id="95" name="Google Shape;95;p12"/>
          <p:cNvSpPr txBox="1"/>
          <p:nvPr>
            <p:ph type="title"/>
          </p:nvPr>
        </p:nvSpPr>
        <p:spPr>
          <a:xfrm>
            <a:off x="831850" y="1709738"/>
            <a:ext cx="10515600" cy="28527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96" name="Google Shape;96;p12"/>
          <p:cNvSpPr txBox="1"/>
          <p:nvPr>
            <p:ph idx="1" type="body"/>
          </p:nvPr>
        </p:nvSpPr>
        <p:spPr>
          <a:xfrm>
            <a:off x="831850" y="4589462"/>
            <a:ext cx="10515600" cy="15003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Arial"/>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Arial"/>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Arial"/>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Arial"/>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Arial"/>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97" name="Google Shape;97;p12"/>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8" name="Shape 98"/>
        <p:cNvGrpSpPr/>
        <p:nvPr/>
      </p:nvGrpSpPr>
      <p:grpSpPr>
        <a:xfrm>
          <a:off x="0" y="0"/>
          <a:ext cx="0" cy="0"/>
          <a:chOff x="0" y="0"/>
          <a:chExt cx="0" cy="0"/>
        </a:xfrm>
      </p:grpSpPr>
      <p:sp>
        <p:nvSpPr>
          <p:cNvPr id="99" name="Google Shape;99;p13"/>
          <p:cNvSpPr txBox="1"/>
          <p:nvPr>
            <p:ph type="title"/>
          </p:nvPr>
        </p:nvSpPr>
        <p:spPr>
          <a:xfrm>
            <a:off x="839787"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0" name="Google Shape;100;p13"/>
          <p:cNvSpPr txBox="1"/>
          <p:nvPr>
            <p:ph idx="1" type="body"/>
          </p:nvPr>
        </p:nvSpPr>
        <p:spPr>
          <a:xfrm>
            <a:off x="839787" y="1681163"/>
            <a:ext cx="5157900" cy="8238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Arial"/>
              <a:buNone/>
              <a:defRPr b="1" sz="2400"/>
            </a:lvl1pPr>
            <a:lvl2pPr indent="-228600" lvl="1" marL="914400" algn="l">
              <a:lnSpc>
                <a:spcPct val="90000"/>
              </a:lnSpc>
              <a:spcBef>
                <a:spcPts val="1000"/>
              </a:spcBef>
              <a:spcAft>
                <a:spcPts val="0"/>
              </a:spcAft>
              <a:buClr>
                <a:srgbClr val="000000"/>
              </a:buClr>
              <a:buSzPts val="2400"/>
              <a:buFont typeface="Arial"/>
              <a:buNone/>
              <a:defRPr b="1" sz="2400"/>
            </a:lvl2pPr>
            <a:lvl3pPr indent="-228600" lvl="2" marL="1371600" algn="l">
              <a:lnSpc>
                <a:spcPct val="90000"/>
              </a:lnSpc>
              <a:spcBef>
                <a:spcPts val="1000"/>
              </a:spcBef>
              <a:spcAft>
                <a:spcPts val="0"/>
              </a:spcAft>
              <a:buClr>
                <a:srgbClr val="000000"/>
              </a:buClr>
              <a:buSzPts val="2400"/>
              <a:buFont typeface="Arial"/>
              <a:buNone/>
              <a:defRPr b="1" sz="2400"/>
            </a:lvl3pPr>
            <a:lvl4pPr indent="-228600" lvl="3" marL="1828800" algn="l">
              <a:lnSpc>
                <a:spcPct val="90000"/>
              </a:lnSpc>
              <a:spcBef>
                <a:spcPts val="1000"/>
              </a:spcBef>
              <a:spcAft>
                <a:spcPts val="0"/>
              </a:spcAft>
              <a:buClr>
                <a:srgbClr val="000000"/>
              </a:buClr>
              <a:buSzPts val="2400"/>
              <a:buFont typeface="Arial"/>
              <a:buNone/>
              <a:defRPr b="1" sz="2400"/>
            </a:lvl4pPr>
            <a:lvl5pPr indent="-228600" lvl="4" marL="2286000" algn="l">
              <a:lnSpc>
                <a:spcPct val="90000"/>
              </a:lnSpc>
              <a:spcBef>
                <a:spcPts val="1000"/>
              </a:spcBef>
              <a:spcAft>
                <a:spcPts val="0"/>
              </a:spcAft>
              <a:buClr>
                <a:srgbClr val="000000"/>
              </a:buClr>
              <a:buSzPts val="2400"/>
              <a:buFont typeface="Arial"/>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1" name="Google Shape;101;p13"/>
          <p:cNvSpPr txBox="1"/>
          <p:nvPr>
            <p:ph idx="2" type="body"/>
          </p:nvPr>
        </p:nvSpPr>
        <p:spPr>
          <a:xfrm>
            <a:off x="6172200" y="1681163"/>
            <a:ext cx="5183100" cy="8238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2" name="Google Shape;102;p13"/>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3" name="Shape 103"/>
        <p:cNvGrpSpPr/>
        <p:nvPr/>
      </p:nvGrpSpPr>
      <p:grpSpPr>
        <a:xfrm>
          <a:off x="0" y="0"/>
          <a:ext cx="0" cy="0"/>
          <a:chOff x="0" y="0"/>
          <a:chExt cx="0" cy="0"/>
        </a:xfrm>
      </p:grpSpPr>
      <p:sp>
        <p:nvSpPr>
          <p:cNvPr id="104" name="Google Shape;104;p14"/>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5" name="Google Shape;105;p14"/>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6" name="Shape 106"/>
        <p:cNvGrpSpPr/>
        <p:nvPr/>
      </p:nvGrpSpPr>
      <p:grpSpPr>
        <a:xfrm>
          <a:off x="0" y="0"/>
          <a:ext cx="0" cy="0"/>
          <a:chOff x="0" y="0"/>
          <a:chExt cx="0" cy="0"/>
        </a:xfrm>
      </p:grpSpPr>
      <p:sp>
        <p:nvSpPr>
          <p:cNvPr id="107" name="Google Shape;107;p15"/>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08" name="Google Shape;108;p15"/>
          <p:cNvSpPr txBox="1"/>
          <p:nvPr>
            <p:ph idx="1" type="body"/>
          </p:nvPr>
        </p:nvSpPr>
        <p:spPr>
          <a:xfrm>
            <a:off x="5183187" y="987425"/>
            <a:ext cx="6172200" cy="4873500"/>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09" name="Google Shape;109;p15"/>
          <p:cNvSpPr txBox="1"/>
          <p:nvPr>
            <p:ph idx="2"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0" name="Google Shape;110;p1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11" name="Shape 111"/>
        <p:cNvGrpSpPr/>
        <p:nvPr/>
      </p:nvGrpSpPr>
      <p:grpSpPr>
        <a:xfrm>
          <a:off x="0" y="0"/>
          <a:ext cx="0" cy="0"/>
          <a:chOff x="0" y="0"/>
          <a:chExt cx="0" cy="0"/>
        </a:xfrm>
      </p:grpSpPr>
      <p:sp>
        <p:nvSpPr>
          <p:cNvPr id="112" name="Google Shape;112;p16"/>
          <p:cNvSpPr txBox="1"/>
          <p:nvPr>
            <p:ph type="title"/>
          </p:nvPr>
        </p:nvSpPr>
        <p:spPr>
          <a:xfrm>
            <a:off x="839787" y="457200"/>
            <a:ext cx="3932100"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3" name="Google Shape;113;p16"/>
          <p:cNvSpPr/>
          <p:nvPr>
            <p:ph idx="2" type="pic"/>
          </p:nvPr>
        </p:nvSpPr>
        <p:spPr>
          <a:xfrm>
            <a:off x="5183187" y="987425"/>
            <a:ext cx="6172200" cy="4873500"/>
          </a:xfrm>
          <a:prstGeom prst="rect">
            <a:avLst/>
          </a:prstGeom>
          <a:noFill/>
          <a:ln>
            <a:noFill/>
          </a:ln>
        </p:spPr>
      </p:sp>
      <p:sp>
        <p:nvSpPr>
          <p:cNvPr id="114" name="Google Shape;114;p16"/>
          <p:cNvSpPr txBox="1"/>
          <p:nvPr>
            <p:ph idx="1" type="body"/>
          </p:nvPr>
        </p:nvSpPr>
        <p:spPr>
          <a:xfrm>
            <a:off x="839787" y="2057400"/>
            <a:ext cx="3932100" cy="3811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Arial"/>
              <a:buNone/>
              <a:defRPr sz="1600"/>
            </a:lvl1pPr>
            <a:lvl2pPr indent="-228600" lvl="1" marL="914400" algn="l">
              <a:lnSpc>
                <a:spcPct val="90000"/>
              </a:lnSpc>
              <a:spcBef>
                <a:spcPts val="1000"/>
              </a:spcBef>
              <a:spcAft>
                <a:spcPts val="0"/>
              </a:spcAft>
              <a:buClr>
                <a:srgbClr val="000000"/>
              </a:buClr>
              <a:buSzPts val="1600"/>
              <a:buFont typeface="Arial"/>
              <a:buNone/>
              <a:defRPr sz="1600"/>
            </a:lvl2pPr>
            <a:lvl3pPr indent="-228600" lvl="2" marL="1371600" algn="l">
              <a:lnSpc>
                <a:spcPct val="90000"/>
              </a:lnSpc>
              <a:spcBef>
                <a:spcPts val="1000"/>
              </a:spcBef>
              <a:spcAft>
                <a:spcPts val="0"/>
              </a:spcAft>
              <a:buClr>
                <a:srgbClr val="000000"/>
              </a:buClr>
              <a:buSzPts val="1600"/>
              <a:buFont typeface="Arial"/>
              <a:buNone/>
              <a:defRPr sz="1600"/>
            </a:lvl3pPr>
            <a:lvl4pPr indent="-228600" lvl="3" marL="1828800" algn="l">
              <a:lnSpc>
                <a:spcPct val="90000"/>
              </a:lnSpc>
              <a:spcBef>
                <a:spcPts val="1000"/>
              </a:spcBef>
              <a:spcAft>
                <a:spcPts val="0"/>
              </a:spcAft>
              <a:buClr>
                <a:srgbClr val="000000"/>
              </a:buClr>
              <a:buSzPts val="1600"/>
              <a:buFont typeface="Arial"/>
              <a:buNone/>
              <a:defRPr sz="1600"/>
            </a:lvl4pPr>
            <a:lvl5pPr indent="-228600" lvl="4" marL="2286000" algn="l">
              <a:lnSpc>
                <a:spcPct val="90000"/>
              </a:lnSpc>
              <a:spcBef>
                <a:spcPts val="1000"/>
              </a:spcBef>
              <a:spcAft>
                <a:spcPts val="0"/>
              </a:spcAft>
              <a:buClr>
                <a:srgbClr val="000000"/>
              </a:buClr>
              <a:buSzPts val="1600"/>
              <a:buFont typeface="Arial"/>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5" name="Google Shape;115;p1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8" name="Google Shape;118;p17"/>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19" name="Google Shape;119;p1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20" name="Shape 120"/>
        <p:cNvGrpSpPr/>
        <p:nvPr/>
      </p:nvGrpSpPr>
      <p:grpSpPr>
        <a:xfrm>
          <a:off x="0" y="0"/>
          <a:ext cx="0" cy="0"/>
          <a:chOff x="0" y="0"/>
          <a:chExt cx="0" cy="0"/>
        </a:xfrm>
      </p:grpSpPr>
      <p:sp>
        <p:nvSpPr>
          <p:cNvPr id="121" name="Google Shape;121;p18"/>
          <p:cNvSpPr txBox="1"/>
          <p:nvPr>
            <p:ph type="title"/>
          </p:nvPr>
        </p:nvSpPr>
        <p:spPr>
          <a:xfrm>
            <a:off x="8724900" y="365125"/>
            <a:ext cx="2628900" cy="58119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22" name="Google Shape;122;p18"/>
          <p:cNvSpPr txBox="1"/>
          <p:nvPr>
            <p:ph idx="1" type="body"/>
          </p:nvPr>
        </p:nvSpPr>
        <p:spPr>
          <a:xfrm>
            <a:off x="838200" y="365125"/>
            <a:ext cx="7734300" cy="581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3" name="Google Shape;123;p18"/>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124" name="Shape 124"/>
        <p:cNvGrpSpPr/>
        <p:nvPr/>
      </p:nvGrpSpPr>
      <p:grpSpPr>
        <a:xfrm>
          <a:off x="0" y="0"/>
          <a:ext cx="0" cy="0"/>
          <a:chOff x="0" y="0"/>
          <a:chExt cx="0" cy="0"/>
        </a:xfrm>
      </p:grpSpPr>
      <p:sp>
        <p:nvSpPr>
          <p:cNvPr id="125" name="Google Shape;125;p19"/>
          <p:cNvSpPr/>
          <p:nvPr/>
        </p:nvSpPr>
        <p:spPr>
          <a:xfrm>
            <a:off x="0" y="2400300"/>
            <a:ext cx="12192000" cy="2057400"/>
          </a:xfrm>
          <a:prstGeom prst="rect">
            <a:avLst/>
          </a:prstGeom>
          <a:gradFill>
            <a:gsLst>
              <a:gs pos="0">
                <a:srgbClr val="FFFFFF">
                  <a:alpha val="89019"/>
                </a:srgbClr>
              </a:gs>
              <a:gs pos="25000">
                <a:srgbClr val="FFFFFF">
                  <a:alpha val="40000"/>
                </a:srgbClr>
              </a:gs>
              <a:gs pos="51000">
                <a:srgbClr val="FFFFFF">
                  <a:alpha val="0"/>
                </a:srgbClr>
              </a:gs>
              <a:gs pos="80000">
                <a:srgbClr val="FFFFFF">
                  <a:alpha val="0"/>
                </a:srgbClr>
              </a:gs>
              <a:gs pos="100000">
                <a:srgbClr val="FFFFFF">
                  <a:alpha val="49019"/>
                </a:srgbClr>
              </a:gs>
            </a:gsLst>
            <a:lin ang="5400012"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26" name="Google Shape;126;p19"/>
          <p:cNvSpPr txBox="1"/>
          <p:nvPr>
            <p:ph type="title"/>
          </p:nvPr>
        </p:nvSpPr>
        <p:spPr>
          <a:xfrm>
            <a:off x="609600" y="2648638"/>
            <a:ext cx="109728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64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27" name="Google Shape;127;p19"/>
          <p:cNvSpPr txBox="1"/>
          <p:nvPr>
            <p:ph idx="1" type="body"/>
          </p:nvPr>
        </p:nvSpPr>
        <p:spPr>
          <a:xfrm>
            <a:off x="605780" y="3639702"/>
            <a:ext cx="109803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4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28" name="Google Shape;128;p19"/>
          <p:cNvSpPr txBox="1"/>
          <p:nvPr>
            <p:ph idx="2" type="body"/>
          </p:nvPr>
        </p:nvSpPr>
        <p:spPr>
          <a:xfrm>
            <a:off x="605780" y="4526407"/>
            <a:ext cx="10980300" cy="432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1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1000"/>
                                        <p:tgtEl>
                                          <p:spTgt spid="12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1000"/>
                                        <p:tgtEl>
                                          <p:spTgt spid="12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1000"/>
                                        <p:tgtEl>
                                          <p:spTgt spid="12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1000"/>
                                        <p:tgtEl>
                                          <p:spTgt spid="12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1000"/>
                                        <p:tgtEl>
                                          <p:spTgt spid="12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1000"/>
                                        <p:tgtEl>
                                          <p:spTgt spid="12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1000"/>
                                        <p:tgtEl>
                                          <p:spTgt spid="127">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words">
  <p:cSld name="Keywords">
    <p:spTree>
      <p:nvGrpSpPr>
        <p:cNvPr id="129" name="Shape 129"/>
        <p:cNvGrpSpPr/>
        <p:nvPr/>
      </p:nvGrpSpPr>
      <p:grpSpPr>
        <a:xfrm>
          <a:off x="0" y="0"/>
          <a:ext cx="0" cy="0"/>
          <a:chOff x="0" y="0"/>
          <a:chExt cx="0" cy="0"/>
        </a:xfrm>
      </p:grpSpPr>
      <p:sp>
        <p:nvSpPr>
          <p:cNvPr id="130" name="Google Shape;130;p20"/>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131" name="Google Shape;131;p20"/>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132" name="Google Shape;132;p20"/>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33" name="Google Shape;133;p20"/>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34" name="Google Shape;134;p20"/>
          <p:cNvSpPr/>
          <p:nvPr/>
        </p:nvSpPr>
        <p:spPr>
          <a:xfrm>
            <a:off x="0" y="2526979"/>
            <a:ext cx="12192000" cy="1298700"/>
          </a:xfrm>
          <a:prstGeom prst="rect">
            <a:avLst/>
          </a:prstGeom>
          <a:gradFill>
            <a:gsLst>
              <a:gs pos="0">
                <a:srgbClr val="FFFFFF">
                  <a:alpha val="82745"/>
                </a:srgbClr>
              </a:gs>
              <a:gs pos="24000">
                <a:srgbClr val="FFFFFF">
                  <a:alpha val="29803"/>
                </a:srgbClr>
              </a:gs>
              <a:gs pos="67000">
                <a:srgbClr val="FFFFFF">
                  <a:alpha val="3921"/>
                </a:srgbClr>
              </a:gs>
              <a:gs pos="100000">
                <a:srgbClr val="FFFFFF">
                  <a:alpha val="63921"/>
                </a:srgbClr>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5" name="Google Shape;135;p20"/>
          <p:cNvSpPr/>
          <p:nvPr/>
        </p:nvSpPr>
        <p:spPr>
          <a:xfrm rot="-2699792">
            <a:off x="2373610" y="2786242"/>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6" name="Google Shape;136;p20"/>
          <p:cNvSpPr/>
          <p:nvPr/>
        </p:nvSpPr>
        <p:spPr>
          <a:xfrm>
            <a:off x="5324189" y="221559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7" name="Google Shape;137;p20"/>
          <p:cNvSpPr/>
          <p:nvPr/>
        </p:nvSpPr>
        <p:spPr>
          <a:xfrm rot="10800000">
            <a:off x="2287646" y="3825555"/>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8" name="Google Shape;138;p20"/>
          <p:cNvSpPr/>
          <p:nvPr/>
        </p:nvSpPr>
        <p:spPr>
          <a:xfrm rot="-2699792">
            <a:off x="4247049" y="2785931"/>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39" name="Google Shape;139;p20"/>
          <p:cNvSpPr/>
          <p:nvPr/>
        </p:nvSpPr>
        <p:spPr>
          <a:xfrm>
            <a:off x="7197627" y="2215287"/>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0" name="Google Shape;140;p20"/>
          <p:cNvSpPr/>
          <p:nvPr/>
        </p:nvSpPr>
        <p:spPr>
          <a:xfrm rot="10800000">
            <a:off x="4161086" y="3825244"/>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1" name="Google Shape;141;p20"/>
          <p:cNvSpPr/>
          <p:nvPr/>
        </p:nvSpPr>
        <p:spPr>
          <a:xfrm rot="-2699792">
            <a:off x="6120487" y="2799769"/>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2" name="Google Shape;142;p20"/>
          <p:cNvSpPr/>
          <p:nvPr/>
        </p:nvSpPr>
        <p:spPr>
          <a:xfrm>
            <a:off x="9071064" y="2229125"/>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3" name="Google Shape;143;p20"/>
          <p:cNvSpPr/>
          <p:nvPr/>
        </p:nvSpPr>
        <p:spPr>
          <a:xfrm rot="10800000">
            <a:off x="6034524"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4" name="Google Shape;144;p20"/>
          <p:cNvSpPr/>
          <p:nvPr/>
        </p:nvSpPr>
        <p:spPr>
          <a:xfrm rot="-2699792">
            <a:off x="7993927" y="279977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5" name="Google Shape;145;p20"/>
          <p:cNvSpPr/>
          <p:nvPr/>
        </p:nvSpPr>
        <p:spPr>
          <a:xfrm>
            <a:off x="10944504" y="222912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6" name="Google Shape;146;p20"/>
          <p:cNvSpPr/>
          <p:nvPr/>
        </p:nvSpPr>
        <p:spPr>
          <a:xfrm rot="10800000">
            <a:off x="7907962" y="383908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7" name="Google Shape;147;p20"/>
          <p:cNvSpPr/>
          <p:nvPr/>
        </p:nvSpPr>
        <p:spPr>
          <a:xfrm rot="-2699792">
            <a:off x="500172" y="2785620"/>
            <a:ext cx="3499118" cy="780222"/>
          </a:xfrm>
          <a:custGeom>
            <a:rect b="b" l="l" r="r" t="t"/>
            <a:pathLst>
              <a:path extrusionOk="0" h="120000" w="120000">
                <a:moveTo>
                  <a:pt x="93245" y="0"/>
                </a:moveTo>
                <a:lnTo>
                  <a:pt x="120000" y="120000"/>
                </a:lnTo>
                <a:lnTo>
                  <a:pt x="26754" y="120000"/>
                </a:lnTo>
                <a:lnTo>
                  <a:pt x="0" y="0"/>
                </a:lnTo>
                <a:close/>
              </a:path>
            </a:pathLst>
          </a:custGeom>
          <a:solidFill>
            <a:schemeClr val="dk1">
              <a:alpha val="68235"/>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8" name="Google Shape;148;p20"/>
          <p:cNvSpPr/>
          <p:nvPr/>
        </p:nvSpPr>
        <p:spPr>
          <a:xfrm>
            <a:off x="3450749" y="2214976"/>
            <a:ext cx="630000" cy="311400"/>
          </a:xfrm>
          <a:custGeom>
            <a:rect b="b" l="l" r="r" t="t"/>
            <a:pathLst>
              <a:path extrusionOk="0" h="120000" w="120000">
                <a:moveTo>
                  <a:pt x="59304" y="0"/>
                </a:moveTo>
                <a:lnTo>
                  <a:pt x="120000" y="120000"/>
                </a:lnTo>
                <a:lnTo>
                  <a:pt x="0" y="12000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49" name="Google Shape;149;p20"/>
          <p:cNvSpPr/>
          <p:nvPr/>
        </p:nvSpPr>
        <p:spPr>
          <a:xfrm rot="10800000">
            <a:off x="414208" y="3824932"/>
            <a:ext cx="634500" cy="312000"/>
          </a:xfrm>
          <a:custGeom>
            <a:rect b="b" l="l" r="r" t="t"/>
            <a:pathLst>
              <a:path extrusionOk="0" h="120000" w="120000">
                <a:moveTo>
                  <a:pt x="120000" y="119999"/>
                </a:moveTo>
                <a:lnTo>
                  <a:pt x="0" y="119999"/>
                </a:lnTo>
                <a:lnTo>
                  <a:pt x="33993" y="50878"/>
                </a:lnTo>
                <a:lnTo>
                  <a:pt x="59601" y="0"/>
                </a:lnTo>
                <a:close/>
              </a:path>
            </a:pathLst>
          </a:custGeom>
          <a:solidFill>
            <a:schemeClr val="accent4">
              <a:alpha val="40392"/>
            </a:schemeClr>
          </a:soli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150" name="Google Shape;150;p20"/>
          <p:cNvSpPr txBox="1"/>
          <p:nvPr>
            <p:ph idx="2" type="body"/>
          </p:nvPr>
        </p:nvSpPr>
        <p:spPr>
          <a:xfrm rot="-2700000">
            <a:off x="1077631"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1" name="Google Shape;151;p20"/>
          <p:cNvSpPr txBox="1"/>
          <p:nvPr>
            <p:ph idx="3" type="body"/>
          </p:nvPr>
        </p:nvSpPr>
        <p:spPr>
          <a:xfrm rot="-2700000">
            <a:off x="2954977"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2" name="Google Shape;152;p20"/>
          <p:cNvSpPr txBox="1"/>
          <p:nvPr>
            <p:ph idx="4" type="body"/>
          </p:nvPr>
        </p:nvSpPr>
        <p:spPr>
          <a:xfrm rot="-2700000">
            <a:off x="483232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3" name="Google Shape;153;p20"/>
          <p:cNvSpPr txBox="1"/>
          <p:nvPr>
            <p:ph idx="5" type="body"/>
          </p:nvPr>
        </p:nvSpPr>
        <p:spPr>
          <a:xfrm rot="-2700000">
            <a:off x="6709670"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4" name="Google Shape;154;p20"/>
          <p:cNvSpPr txBox="1"/>
          <p:nvPr>
            <p:ph idx="6" type="body"/>
          </p:nvPr>
        </p:nvSpPr>
        <p:spPr>
          <a:xfrm rot="-2700000">
            <a:off x="8587014" y="2861802"/>
            <a:ext cx="2382243" cy="580393"/>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29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5" name="Google Shape;155;p20"/>
          <p:cNvSpPr txBox="1"/>
          <p:nvPr>
            <p:ph idx="7" type="body"/>
          </p:nvPr>
        </p:nvSpPr>
        <p:spPr>
          <a:xfrm>
            <a:off x="795544"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6" name="Google Shape;156;p20"/>
          <p:cNvSpPr txBox="1"/>
          <p:nvPr>
            <p:ph idx="8" type="body"/>
          </p:nvPr>
        </p:nvSpPr>
        <p:spPr>
          <a:xfrm>
            <a:off x="791839"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157" name="Google Shape;157;p20"/>
          <p:cNvPicPr preferRelativeResize="0"/>
          <p:nvPr/>
        </p:nvPicPr>
        <p:blipFill rotWithShape="1">
          <a:blip r:embed="rId2">
            <a:alphaModFix/>
          </a:blip>
          <a:srcRect b="0" l="0" r="0" t="0"/>
          <a:stretch/>
        </p:blipFill>
        <p:spPr>
          <a:xfrm>
            <a:off x="1907626" y="4940635"/>
            <a:ext cx="5417400" cy="396000"/>
          </a:xfrm>
          <a:prstGeom prst="rect">
            <a:avLst/>
          </a:prstGeom>
          <a:noFill/>
          <a:ln>
            <a:noFill/>
          </a:ln>
        </p:spPr>
      </p:pic>
      <p:sp>
        <p:nvSpPr>
          <p:cNvPr id="158" name="Google Shape;158;p20"/>
          <p:cNvSpPr txBox="1"/>
          <p:nvPr>
            <p:ph idx="9" type="body"/>
          </p:nvPr>
        </p:nvSpPr>
        <p:spPr>
          <a:xfrm>
            <a:off x="6293565" y="4621157"/>
            <a:ext cx="5004600" cy="564300"/>
          </a:xfrm>
          <a:prstGeom prst="rect">
            <a:avLst/>
          </a:prstGeom>
          <a:noFill/>
          <a:ln>
            <a:noFill/>
          </a:ln>
        </p:spPr>
        <p:txBody>
          <a:bodyPr anchorCtr="0" anchor="b" bIns="45700" lIns="45700" spcFirstLastPara="1" rIns="45700" wrap="square" tIns="45700">
            <a:normAutofit/>
          </a:bodyPr>
          <a:lstStyle>
            <a:lvl1pPr indent="-228600" lvl="0" marL="457200" marR="0" algn="l">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59" name="Google Shape;159;p20"/>
          <p:cNvSpPr txBox="1"/>
          <p:nvPr>
            <p:ph idx="13" type="body"/>
          </p:nvPr>
        </p:nvSpPr>
        <p:spPr>
          <a:xfrm>
            <a:off x="6289860" y="5094200"/>
            <a:ext cx="5004600" cy="1237800"/>
          </a:xfrm>
          <a:prstGeom prst="rect">
            <a:avLst/>
          </a:prstGeom>
          <a:noFill/>
          <a:ln>
            <a:noFill/>
          </a:ln>
        </p:spPr>
        <p:txBody>
          <a:bodyPr anchorCtr="0" anchor="t" bIns="45700" lIns="45700" spcFirstLastPara="1" rIns="45700" wrap="square" tIns="45700">
            <a:normAutofit/>
          </a:bodyPr>
          <a:lstStyle>
            <a:lvl1pPr indent="-228600" lvl="0" marL="457200" marR="0" algn="l">
              <a:lnSpc>
                <a:spcPct val="10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500"/>
                                        <p:tgtEl>
                                          <p:spTgt spid="13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500"/>
                                        <p:tgtEl>
                                          <p:spTgt spid="13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500"/>
                                        <p:tgtEl>
                                          <p:spTgt spid="13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animEffect filter="fade" transition="in">
                                      <p:cBhvr>
                                        <p:cTn dur="500"/>
                                        <p:tgtEl>
                                          <p:spTgt spid="133">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250"/>
                                        <p:tgtEl>
                                          <p:spTgt spid="149"/>
                                        </p:tgtEl>
                                      </p:cBhvr>
                                    </p:animEffect>
                                  </p:childTnLst>
                                </p:cTn>
                              </p:par>
                            </p:childTnLst>
                          </p:cTn>
                        </p:par>
                        <p:par>
                          <p:cTn fill="hold">
                            <p:stCondLst>
                              <p:cond delay="125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500"/>
                                        <p:tgtEl>
                                          <p:spTgt spid="15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500"/>
                                        <p:tgtEl>
                                          <p:spTgt spid="15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500"/>
                                        <p:tgtEl>
                                          <p:spTgt spid="15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500"/>
                                        <p:tgtEl>
                                          <p:spTgt spid="15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animEffect filter="fade" transition="in">
                                      <p:cBhvr>
                                        <p:cTn dur="500"/>
                                        <p:tgtEl>
                                          <p:spTgt spid="15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5" st="5"/>
                                            </p:txEl>
                                          </p:spTgt>
                                        </p:tgtEl>
                                        <p:attrNameLst>
                                          <p:attrName>style.visibility</p:attrName>
                                        </p:attrNameLst>
                                      </p:cBhvr>
                                      <p:to>
                                        <p:strVal val="visible"/>
                                      </p:to>
                                    </p:set>
                                    <p:animEffect filter="fade" transition="in">
                                      <p:cBhvr>
                                        <p:cTn dur="500"/>
                                        <p:tgtEl>
                                          <p:spTgt spid="15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6" st="6"/>
                                            </p:txEl>
                                          </p:spTgt>
                                        </p:tgtEl>
                                        <p:attrNameLst>
                                          <p:attrName>style.visibility</p:attrName>
                                        </p:attrNameLst>
                                      </p:cBhvr>
                                      <p:to>
                                        <p:strVal val="visible"/>
                                      </p:to>
                                    </p:set>
                                    <p:animEffect filter="fade" transition="in">
                                      <p:cBhvr>
                                        <p:cTn dur="500"/>
                                        <p:tgtEl>
                                          <p:spTgt spid="15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7" st="7"/>
                                            </p:txEl>
                                          </p:spTgt>
                                        </p:tgtEl>
                                        <p:attrNameLst>
                                          <p:attrName>style.visibility</p:attrName>
                                        </p:attrNameLst>
                                      </p:cBhvr>
                                      <p:to>
                                        <p:strVal val="visible"/>
                                      </p:to>
                                    </p:set>
                                    <p:animEffect filter="fade" transition="in">
                                      <p:cBhvr>
                                        <p:cTn dur="500"/>
                                        <p:tgtEl>
                                          <p:spTgt spid="15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0">
                                            <p:txEl>
                                              <p:pRg end="8" st="8"/>
                                            </p:txEl>
                                          </p:spTgt>
                                        </p:tgtEl>
                                        <p:attrNameLst>
                                          <p:attrName>style.visibility</p:attrName>
                                        </p:attrNameLst>
                                      </p:cBhvr>
                                      <p:to>
                                        <p:strVal val="visible"/>
                                      </p:to>
                                    </p:set>
                                    <p:animEffect filter="fade" transition="in">
                                      <p:cBhvr>
                                        <p:cTn dur="500"/>
                                        <p:tgtEl>
                                          <p:spTgt spid="150">
                                            <p:txEl>
                                              <p:pRg end="8" st="8"/>
                                            </p:txEl>
                                          </p:spTgt>
                                        </p:tgtEl>
                                      </p:cBhvr>
                                    </p:animEffect>
                                  </p:childTnLst>
                                </p:cTn>
                              </p:par>
                            </p:childTnLst>
                          </p:cTn>
                        </p:par>
                        <p:par>
                          <p:cTn fill="hold">
                            <p:stCondLst>
                              <p:cond delay="175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250"/>
                                        <p:tgtEl>
                                          <p:spTgt spid="14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50"/>
                                        <p:tgtEl>
                                          <p:spTgt spid="140"/>
                                        </p:tgtEl>
                                      </p:cBhvr>
                                    </p:animEffect>
                                  </p:childTnLst>
                                </p:cTn>
                              </p:par>
                            </p:childTnLst>
                          </p:cTn>
                        </p:par>
                        <p:par>
                          <p:cTn fill="hold">
                            <p:stCondLst>
                              <p:cond delay="225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50"/>
                                        <p:tgtEl>
                                          <p:spTgt spid="13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250"/>
                                        <p:tgtEl>
                                          <p:spTgt spid="146"/>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500"/>
                                        <p:tgtEl>
                                          <p:spTgt spid="1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500"/>
                                        <p:tgtEl>
                                          <p:spTgt spid="15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500"/>
                                        <p:tgtEl>
                                          <p:spTgt spid="15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500"/>
                                        <p:tgtEl>
                                          <p:spTgt spid="15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500"/>
                                        <p:tgtEl>
                                          <p:spTgt spid="15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500"/>
                                        <p:tgtEl>
                                          <p:spTgt spid="154">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500"/>
                                        <p:tgtEl>
                                          <p:spTgt spid="154">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500"/>
                                        <p:tgtEl>
                                          <p:spTgt spid="15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500"/>
                                        <p:tgtEl>
                                          <p:spTgt spid="154">
                                            <p:txEl>
                                              <p:pRg end="8" st="8"/>
                                            </p:txEl>
                                          </p:spTgt>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250"/>
                                        <p:tgtEl>
                                          <p:spTgt spid="14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50"/>
                                        <p:tgtEl>
                                          <p:spTgt spid="137"/>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500"/>
                                        <p:tgtEl>
                                          <p:spTgt spid="151">
                                            <p:txEl>
                                              <p:pRg end="8" st="8"/>
                                            </p:txEl>
                                          </p:spTgt>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50"/>
                                        <p:tgtEl>
                                          <p:spTgt spid="136"/>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250"/>
                                        <p:tgtEl>
                                          <p:spTgt spid="143"/>
                                        </p:tgtEl>
                                      </p:cBhvr>
                                    </p:animEffect>
                                  </p:childTnLst>
                                </p:cTn>
                              </p:par>
                            </p:childTnLst>
                          </p:cTn>
                        </p:par>
                        <p:par>
                          <p:cTn fill="hold">
                            <p:stCondLst>
                              <p:cond delay="525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500"/>
                                        <p:tgtEl>
                                          <p:spTgt spid="15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500"/>
                                        <p:tgtEl>
                                          <p:spTgt spid="153">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Effect filter="fade" transition="in">
                                      <p:cBhvr>
                                        <p:cTn dur="500"/>
                                        <p:tgtEl>
                                          <p:spTgt spid="153">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Effect filter="fade" transition="in">
                                      <p:cBhvr>
                                        <p:cTn dur="500"/>
                                        <p:tgtEl>
                                          <p:spTgt spid="153">
                                            <p:txEl>
                                              <p:pRg end="8" st="8"/>
                                            </p:txEl>
                                          </p:spTgt>
                                        </p:tgtEl>
                                      </p:cBhvr>
                                    </p:animEffect>
                                  </p:childTnLst>
                                </p:cTn>
                              </p:par>
                            </p:childTnLst>
                          </p:cTn>
                        </p:par>
                        <p:par>
                          <p:cTn fill="hold">
                            <p:stCondLst>
                              <p:cond delay="575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250"/>
                                        <p:tgtEl>
                                          <p:spTgt spid="14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500"/>
                                        <p:tgtEl>
                                          <p:spTgt spid="155">
                                            <p:txEl>
                                              <p:pRg end="0" st="0"/>
                                            </p:txEl>
                                          </p:spTgt>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500"/>
                                        <p:tgtEl>
                                          <p:spTgt spid="155">
                                            <p:txEl>
                                              <p:pRg end="1" st="1"/>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500"/>
                                        <p:tgtEl>
                                          <p:spTgt spid="155">
                                            <p:txEl>
                                              <p:pRg end="2" st="2"/>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500"/>
                                        <p:tgtEl>
                                          <p:spTgt spid="155">
                                            <p:txEl>
                                              <p:pRg end="3" st="3"/>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500"/>
                                        <p:tgtEl>
                                          <p:spTgt spid="155">
                                            <p:txEl>
                                              <p:pRg end="4" st="4"/>
                                            </p:txEl>
                                          </p:spTgt>
                                        </p:tgtEl>
                                      </p:cBhvr>
                                    </p:animEffect>
                                  </p:childTnLst>
                                </p:cTn>
                              </p:par>
                            </p:childTnLst>
                          </p:cTn>
                        </p:par>
                        <p:par>
                          <p:cTn fill="hold">
                            <p:stCondLst>
                              <p:cond delay="8500"/>
                            </p:stCondLst>
                            <p:childTnLst>
                              <p:par>
                                <p:cTn fill="hold" nodeType="afterEffect" presetClass="entr" presetID="10"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animEffect filter="fade" transition="in">
                                      <p:cBhvr>
                                        <p:cTn dur="500"/>
                                        <p:tgtEl>
                                          <p:spTgt spid="155">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animEffect filter="fade" transition="in">
                                      <p:cBhvr>
                                        <p:cTn dur="500"/>
                                        <p:tgtEl>
                                          <p:spTgt spid="155">
                                            <p:txEl>
                                              <p:pRg end="6" st="6"/>
                                            </p:txEl>
                                          </p:spTgt>
                                        </p:tgtEl>
                                      </p:cBhvr>
                                    </p:animEffect>
                                  </p:childTnLst>
                                </p:cTn>
                              </p:par>
                            </p:childTnLst>
                          </p:cTn>
                        </p:par>
                        <p:par>
                          <p:cTn fill="hold">
                            <p:stCondLst>
                              <p:cond delay="9500"/>
                            </p:stCondLst>
                            <p:childTnLst>
                              <p:par>
                                <p:cTn fill="hold" nodeType="afterEffect" presetClass="entr" presetID="10"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animEffect filter="fade" transition="in">
                                      <p:cBhvr>
                                        <p:cTn dur="500"/>
                                        <p:tgtEl>
                                          <p:spTgt spid="155">
                                            <p:txEl>
                                              <p:pRg end="7" st="7"/>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animEffect filter="fade" transition="in">
                                      <p:cBhvr>
                                        <p:cTn dur="500"/>
                                        <p:tgtEl>
                                          <p:spTgt spid="155">
                                            <p:txEl>
                                              <p:pRg end="8" st="8"/>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par>
                          <p:cTn fill="hold">
                            <p:stCondLst>
                              <p:cond delay="11500"/>
                            </p:stCondLst>
                            <p:childTnLst>
                              <p:par>
                                <p:cTn fill="hold" nodeType="after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750"/>
                                        <p:tgtEl>
                                          <p:spTgt spid="156">
                                            <p:txEl>
                                              <p:pRg end="0" st="0"/>
                                            </p:txEl>
                                          </p:spTgt>
                                        </p:tgtEl>
                                      </p:cBhvr>
                                    </p:animEffect>
                                  </p:childTnLst>
                                </p:cTn>
                              </p:par>
                            </p:childTnLst>
                          </p:cTn>
                        </p:par>
                        <p:par>
                          <p:cTn fill="hold">
                            <p:stCondLst>
                              <p:cond delay="12250"/>
                            </p:stCondLst>
                            <p:childTnLst>
                              <p:par>
                                <p:cTn fill="hold" nodeType="after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750"/>
                                        <p:tgtEl>
                                          <p:spTgt spid="156">
                                            <p:txEl>
                                              <p:pRg end="1" st="1"/>
                                            </p:txEl>
                                          </p:spTgt>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750"/>
                                        <p:tgtEl>
                                          <p:spTgt spid="156">
                                            <p:txEl>
                                              <p:pRg end="2" st="2"/>
                                            </p:txEl>
                                          </p:spTgt>
                                        </p:tgtEl>
                                      </p:cBhvr>
                                    </p:animEffect>
                                  </p:childTnLst>
                                </p:cTn>
                              </p:par>
                            </p:childTnLst>
                          </p:cTn>
                        </p:par>
                        <p:par>
                          <p:cTn fill="hold">
                            <p:stCondLst>
                              <p:cond delay="13750"/>
                            </p:stCondLst>
                            <p:childTnLst>
                              <p:par>
                                <p:cTn fill="hold" nodeType="after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750"/>
                                        <p:tgtEl>
                                          <p:spTgt spid="156">
                                            <p:txEl>
                                              <p:pRg end="3" st="3"/>
                                            </p:txEl>
                                          </p:spTgt>
                                        </p:tgtEl>
                                      </p:cBhvr>
                                    </p:animEffect>
                                  </p:childTnLst>
                                </p:cTn>
                              </p:par>
                            </p:childTnLst>
                          </p:cTn>
                        </p:par>
                        <p:par>
                          <p:cTn fill="hold">
                            <p:stCondLst>
                              <p:cond delay="14500"/>
                            </p:stCondLst>
                            <p:childTnLst>
                              <p:par>
                                <p:cTn fill="hold" nodeType="after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750"/>
                                        <p:tgtEl>
                                          <p:spTgt spid="156">
                                            <p:txEl>
                                              <p:pRg end="4" st="4"/>
                                            </p:txEl>
                                          </p:spTgt>
                                        </p:tgtEl>
                                      </p:cBhvr>
                                    </p:animEffect>
                                  </p:childTnLst>
                                </p:cTn>
                              </p:par>
                            </p:childTnLst>
                          </p:cTn>
                        </p:par>
                        <p:par>
                          <p:cTn fill="hold">
                            <p:stCondLst>
                              <p:cond delay="15250"/>
                            </p:stCondLst>
                            <p:childTnLst>
                              <p:par>
                                <p:cTn fill="hold" nodeType="afterEffect" presetClass="entr" presetID="10" presetSubtype="0">
                                  <p:stCondLst>
                                    <p:cond delay="0"/>
                                  </p:stCondLst>
                                  <p:childTnLst>
                                    <p:set>
                                      <p:cBhvr>
                                        <p:cTn dur="1" fill="hold">
                                          <p:stCondLst>
                                            <p:cond delay="0"/>
                                          </p:stCondLst>
                                        </p:cTn>
                                        <p:tgtEl>
                                          <p:spTgt spid="156">
                                            <p:txEl>
                                              <p:pRg end="5" st="5"/>
                                            </p:txEl>
                                          </p:spTgt>
                                        </p:tgtEl>
                                        <p:attrNameLst>
                                          <p:attrName>style.visibility</p:attrName>
                                        </p:attrNameLst>
                                      </p:cBhvr>
                                      <p:to>
                                        <p:strVal val="visible"/>
                                      </p:to>
                                    </p:set>
                                    <p:animEffect filter="fade" transition="in">
                                      <p:cBhvr>
                                        <p:cTn dur="750"/>
                                        <p:tgtEl>
                                          <p:spTgt spid="156">
                                            <p:txEl>
                                              <p:pRg end="5" st="5"/>
                                            </p:txEl>
                                          </p:spTgt>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156">
                                            <p:txEl>
                                              <p:pRg end="6" st="6"/>
                                            </p:txEl>
                                          </p:spTgt>
                                        </p:tgtEl>
                                        <p:attrNameLst>
                                          <p:attrName>style.visibility</p:attrName>
                                        </p:attrNameLst>
                                      </p:cBhvr>
                                      <p:to>
                                        <p:strVal val="visible"/>
                                      </p:to>
                                    </p:set>
                                    <p:animEffect filter="fade" transition="in">
                                      <p:cBhvr>
                                        <p:cTn dur="750"/>
                                        <p:tgtEl>
                                          <p:spTgt spid="156">
                                            <p:txEl>
                                              <p:pRg end="6" st="6"/>
                                            </p:txEl>
                                          </p:spTgt>
                                        </p:tgtEl>
                                      </p:cBhvr>
                                    </p:animEffect>
                                  </p:childTnLst>
                                </p:cTn>
                              </p:par>
                            </p:childTnLst>
                          </p:cTn>
                        </p:par>
                        <p:par>
                          <p:cTn fill="hold">
                            <p:stCondLst>
                              <p:cond delay="16750"/>
                            </p:stCondLst>
                            <p:childTnLst>
                              <p:par>
                                <p:cTn fill="hold" nodeType="afterEffect" presetClass="entr" presetID="10" presetSubtype="0">
                                  <p:stCondLst>
                                    <p:cond delay="0"/>
                                  </p:stCondLst>
                                  <p:childTnLst>
                                    <p:set>
                                      <p:cBhvr>
                                        <p:cTn dur="1" fill="hold">
                                          <p:stCondLst>
                                            <p:cond delay="0"/>
                                          </p:stCondLst>
                                        </p:cTn>
                                        <p:tgtEl>
                                          <p:spTgt spid="156">
                                            <p:txEl>
                                              <p:pRg end="7" st="7"/>
                                            </p:txEl>
                                          </p:spTgt>
                                        </p:tgtEl>
                                        <p:attrNameLst>
                                          <p:attrName>style.visibility</p:attrName>
                                        </p:attrNameLst>
                                      </p:cBhvr>
                                      <p:to>
                                        <p:strVal val="visible"/>
                                      </p:to>
                                    </p:set>
                                    <p:animEffect filter="fade" transition="in">
                                      <p:cBhvr>
                                        <p:cTn dur="750"/>
                                        <p:tgtEl>
                                          <p:spTgt spid="156">
                                            <p:txEl>
                                              <p:pRg end="7" st="7"/>
                                            </p:txEl>
                                          </p:spTgt>
                                        </p:tgtEl>
                                      </p:cBhvr>
                                    </p:animEffect>
                                  </p:childTnLst>
                                </p:cTn>
                              </p:par>
                            </p:childTnLst>
                          </p:cTn>
                        </p:par>
                        <p:par>
                          <p:cTn fill="hold">
                            <p:stCondLst>
                              <p:cond delay="17500"/>
                            </p:stCondLst>
                            <p:childTnLst>
                              <p:par>
                                <p:cTn fill="hold" nodeType="afterEffect" presetClass="entr" presetID="10" presetSubtype="0">
                                  <p:stCondLst>
                                    <p:cond delay="0"/>
                                  </p:stCondLst>
                                  <p:childTnLst>
                                    <p:set>
                                      <p:cBhvr>
                                        <p:cTn dur="1" fill="hold">
                                          <p:stCondLst>
                                            <p:cond delay="0"/>
                                          </p:stCondLst>
                                        </p:cTn>
                                        <p:tgtEl>
                                          <p:spTgt spid="156">
                                            <p:txEl>
                                              <p:pRg end="8" st="8"/>
                                            </p:txEl>
                                          </p:spTgt>
                                        </p:tgtEl>
                                        <p:attrNameLst>
                                          <p:attrName>style.visibility</p:attrName>
                                        </p:attrNameLst>
                                      </p:cBhvr>
                                      <p:to>
                                        <p:strVal val="visible"/>
                                      </p:to>
                                    </p:set>
                                    <p:animEffect filter="fade" transition="in">
                                      <p:cBhvr>
                                        <p:cTn dur="750"/>
                                        <p:tgtEl>
                                          <p:spTgt spid="156">
                                            <p:txEl>
                                              <p:pRg end="8" st="8"/>
                                            </p:txEl>
                                          </p:spTgt>
                                        </p:tgtEl>
                                      </p:cBhvr>
                                    </p:animEffect>
                                  </p:childTnLst>
                                </p:cTn>
                              </p:par>
                            </p:childTnLst>
                          </p:cTn>
                        </p:par>
                        <p:par>
                          <p:cTn fill="hold">
                            <p:stCondLst>
                              <p:cond delay="18250"/>
                            </p:stCondLst>
                            <p:childTnLst>
                              <p:par>
                                <p:cTn fill="hold" nodeType="after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par>
                          <p:cTn fill="hold">
                            <p:stCondLst>
                              <p:cond delay="18750"/>
                            </p:stCondLst>
                            <p:childTnLst>
                              <p:par>
                                <p:cTn fill="hold" nodeType="after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par>
                          <p:cTn fill="hold">
                            <p:stCondLst>
                              <p:cond delay="19250"/>
                            </p:stCondLst>
                            <p:childTnLst>
                              <p:par>
                                <p:cTn fill="hold" nodeType="after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par>
                          <p:cTn fill="hold">
                            <p:stCondLst>
                              <p:cond delay="19750"/>
                            </p:stCondLst>
                            <p:childTnLst>
                              <p:par>
                                <p:cTn fill="hold" nodeType="after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par>
                          <p:cTn fill="hold">
                            <p:stCondLst>
                              <p:cond delay="20250"/>
                            </p:stCondLst>
                            <p:childTnLst>
                              <p:par>
                                <p:cTn fill="hold" nodeType="afterEffect" presetClass="entr" presetID="10" presetSubtype="0">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Effect filter="fade" transition="in">
                                      <p:cBhvr>
                                        <p:cTn dur="500"/>
                                        <p:tgtEl>
                                          <p:spTgt spid="158">
                                            <p:txEl>
                                              <p:pRg end="4" st="4"/>
                                            </p:txEl>
                                          </p:spTgt>
                                        </p:tgtEl>
                                      </p:cBhvr>
                                    </p:animEffect>
                                  </p:childTnLst>
                                </p:cTn>
                              </p:par>
                            </p:childTnLst>
                          </p:cTn>
                        </p:par>
                        <p:par>
                          <p:cTn fill="hold">
                            <p:stCondLst>
                              <p:cond delay="20750"/>
                            </p:stCondLst>
                            <p:childTnLst>
                              <p:par>
                                <p:cTn fill="hold" nodeType="afterEffect" presetClass="entr" presetID="10" presetSubtype="0">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Effect filter="fade" transition="in">
                                      <p:cBhvr>
                                        <p:cTn dur="500"/>
                                        <p:tgtEl>
                                          <p:spTgt spid="158">
                                            <p:txEl>
                                              <p:pRg end="5" st="5"/>
                                            </p:txEl>
                                          </p:spTgt>
                                        </p:tgtEl>
                                      </p:cBhvr>
                                    </p:animEffect>
                                  </p:childTnLst>
                                </p:cTn>
                              </p:par>
                            </p:childTnLst>
                          </p:cTn>
                        </p:par>
                        <p:par>
                          <p:cTn fill="hold">
                            <p:stCondLst>
                              <p:cond delay="21250"/>
                            </p:stCondLst>
                            <p:childTnLst>
                              <p:par>
                                <p:cTn fill="hold" nodeType="afterEffect" presetClass="entr" presetID="10" presetSubtype="0">
                                  <p:stCondLst>
                                    <p:cond delay="0"/>
                                  </p:stCondLst>
                                  <p:childTnLst>
                                    <p:set>
                                      <p:cBhvr>
                                        <p:cTn dur="1" fill="hold">
                                          <p:stCondLst>
                                            <p:cond delay="0"/>
                                          </p:stCondLst>
                                        </p:cTn>
                                        <p:tgtEl>
                                          <p:spTgt spid="158">
                                            <p:txEl>
                                              <p:pRg end="6" st="6"/>
                                            </p:txEl>
                                          </p:spTgt>
                                        </p:tgtEl>
                                        <p:attrNameLst>
                                          <p:attrName>style.visibility</p:attrName>
                                        </p:attrNameLst>
                                      </p:cBhvr>
                                      <p:to>
                                        <p:strVal val="visible"/>
                                      </p:to>
                                    </p:set>
                                    <p:animEffect filter="fade" transition="in">
                                      <p:cBhvr>
                                        <p:cTn dur="500"/>
                                        <p:tgtEl>
                                          <p:spTgt spid="158">
                                            <p:txEl>
                                              <p:pRg end="6" st="6"/>
                                            </p:txEl>
                                          </p:spTgt>
                                        </p:tgtEl>
                                      </p:cBhvr>
                                    </p:animEffect>
                                  </p:childTnLst>
                                </p:cTn>
                              </p:par>
                            </p:childTnLst>
                          </p:cTn>
                        </p:par>
                        <p:par>
                          <p:cTn fill="hold">
                            <p:stCondLst>
                              <p:cond delay="21750"/>
                            </p:stCondLst>
                            <p:childTnLst>
                              <p:par>
                                <p:cTn fill="hold" nodeType="afterEffect" presetClass="entr" presetID="10" presetSubtype="0">
                                  <p:stCondLst>
                                    <p:cond delay="0"/>
                                  </p:stCondLst>
                                  <p:childTnLst>
                                    <p:set>
                                      <p:cBhvr>
                                        <p:cTn dur="1" fill="hold">
                                          <p:stCondLst>
                                            <p:cond delay="0"/>
                                          </p:stCondLst>
                                        </p:cTn>
                                        <p:tgtEl>
                                          <p:spTgt spid="158">
                                            <p:txEl>
                                              <p:pRg end="7" st="7"/>
                                            </p:txEl>
                                          </p:spTgt>
                                        </p:tgtEl>
                                        <p:attrNameLst>
                                          <p:attrName>style.visibility</p:attrName>
                                        </p:attrNameLst>
                                      </p:cBhvr>
                                      <p:to>
                                        <p:strVal val="visible"/>
                                      </p:to>
                                    </p:set>
                                    <p:animEffect filter="fade" transition="in">
                                      <p:cBhvr>
                                        <p:cTn dur="500"/>
                                        <p:tgtEl>
                                          <p:spTgt spid="158">
                                            <p:txEl>
                                              <p:pRg end="7" st="7"/>
                                            </p:txEl>
                                          </p:spTgt>
                                        </p:tgtEl>
                                      </p:cBhvr>
                                    </p:animEffect>
                                  </p:childTnLst>
                                </p:cTn>
                              </p:par>
                            </p:childTnLst>
                          </p:cTn>
                        </p:par>
                        <p:par>
                          <p:cTn fill="hold">
                            <p:stCondLst>
                              <p:cond delay="22250"/>
                            </p:stCondLst>
                            <p:childTnLst>
                              <p:par>
                                <p:cTn fill="hold" nodeType="afterEffect" presetClass="entr" presetID="10" presetSubtype="0">
                                  <p:stCondLst>
                                    <p:cond delay="0"/>
                                  </p:stCondLst>
                                  <p:childTnLst>
                                    <p:set>
                                      <p:cBhvr>
                                        <p:cTn dur="1" fill="hold">
                                          <p:stCondLst>
                                            <p:cond delay="0"/>
                                          </p:stCondLst>
                                        </p:cTn>
                                        <p:tgtEl>
                                          <p:spTgt spid="158">
                                            <p:txEl>
                                              <p:pRg end="8" st="8"/>
                                            </p:txEl>
                                          </p:spTgt>
                                        </p:tgtEl>
                                        <p:attrNameLst>
                                          <p:attrName>style.visibility</p:attrName>
                                        </p:attrNameLst>
                                      </p:cBhvr>
                                      <p:to>
                                        <p:strVal val="visible"/>
                                      </p:to>
                                    </p:set>
                                    <p:animEffect filter="fade" transition="in">
                                      <p:cBhvr>
                                        <p:cTn dur="500"/>
                                        <p:tgtEl>
                                          <p:spTgt spid="158">
                                            <p:txEl>
                                              <p:pRg end="8" st="8"/>
                                            </p:txEl>
                                          </p:spTgt>
                                        </p:tgtEl>
                                      </p:cBhvr>
                                    </p:animEffect>
                                  </p:childTnLst>
                                </p:cTn>
                              </p:par>
                            </p:childTnLst>
                          </p:cTn>
                        </p:par>
                        <p:par>
                          <p:cTn fill="hold">
                            <p:stCondLst>
                              <p:cond delay="22750"/>
                            </p:stCondLst>
                            <p:childTnLst>
                              <p:par>
                                <p:cTn fill="hold" nodeType="after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750"/>
                                        <p:tgtEl>
                                          <p:spTgt spid="159">
                                            <p:txEl>
                                              <p:pRg end="0" st="0"/>
                                            </p:txEl>
                                          </p:spTgt>
                                        </p:tgtEl>
                                      </p:cBhvr>
                                    </p:animEffect>
                                  </p:childTnLst>
                                </p:cTn>
                              </p:par>
                            </p:childTnLst>
                          </p:cTn>
                        </p:par>
                        <p:par>
                          <p:cTn fill="hold">
                            <p:stCondLst>
                              <p:cond delay="23500"/>
                            </p:stCondLst>
                            <p:childTnLst>
                              <p:par>
                                <p:cTn fill="hold" nodeType="after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750"/>
                                        <p:tgtEl>
                                          <p:spTgt spid="159">
                                            <p:txEl>
                                              <p:pRg end="1" st="1"/>
                                            </p:txEl>
                                          </p:spTgt>
                                        </p:tgtEl>
                                      </p:cBhvr>
                                    </p:animEffect>
                                  </p:childTnLst>
                                </p:cTn>
                              </p:par>
                            </p:childTnLst>
                          </p:cTn>
                        </p:par>
                        <p:par>
                          <p:cTn fill="hold">
                            <p:stCondLst>
                              <p:cond delay="24250"/>
                            </p:stCondLst>
                            <p:childTnLst>
                              <p:par>
                                <p:cTn fill="hold" nodeType="after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750"/>
                                        <p:tgtEl>
                                          <p:spTgt spid="159">
                                            <p:txEl>
                                              <p:pRg end="2" st="2"/>
                                            </p:txEl>
                                          </p:spTgt>
                                        </p:tgtEl>
                                      </p:cBhvr>
                                    </p:animEffect>
                                  </p:childTnLst>
                                </p:cTn>
                              </p:par>
                            </p:childTnLst>
                          </p:cTn>
                        </p:par>
                        <p:par>
                          <p:cTn fill="hold">
                            <p:stCondLst>
                              <p:cond delay="25000"/>
                            </p:stCondLst>
                            <p:childTnLst>
                              <p:par>
                                <p:cTn fill="hold" nodeType="after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750"/>
                                        <p:tgtEl>
                                          <p:spTgt spid="159">
                                            <p:txEl>
                                              <p:pRg end="3" st="3"/>
                                            </p:txEl>
                                          </p:spTgt>
                                        </p:tgtEl>
                                      </p:cBhvr>
                                    </p:animEffect>
                                  </p:childTnLst>
                                </p:cTn>
                              </p:par>
                            </p:childTnLst>
                          </p:cTn>
                        </p:par>
                        <p:par>
                          <p:cTn fill="hold">
                            <p:stCondLst>
                              <p:cond delay="25750"/>
                            </p:stCondLst>
                            <p:childTnLst>
                              <p:par>
                                <p:cTn fill="hold" nodeType="after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750"/>
                                        <p:tgtEl>
                                          <p:spTgt spid="159">
                                            <p:txEl>
                                              <p:pRg end="4" st="4"/>
                                            </p:txEl>
                                          </p:spTgt>
                                        </p:tgtEl>
                                      </p:cBhvr>
                                    </p:animEffect>
                                  </p:childTnLst>
                                </p:cTn>
                              </p:par>
                            </p:childTnLst>
                          </p:cTn>
                        </p:par>
                        <p:par>
                          <p:cTn fill="hold">
                            <p:stCondLst>
                              <p:cond delay="26500"/>
                            </p:stCondLst>
                            <p:childTnLst>
                              <p:par>
                                <p:cTn fill="hold" nodeType="afterEffect" presetClass="entr" presetID="10"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animEffect filter="fade" transition="in">
                                      <p:cBhvr>
                                        <p:cTn dur="750"/>
                                        <p:tgtEl>
                                          <p:spTgt spid="159">
                                            <p:txEl>
                                              <p:pRg end="5" st="5"/>
                                            </p:txEl>
                                          </p:spTgt>
                                        </p:tgtEl>
                                      </p:cBhvr>
                                    </p:animEffect>
                                  </p:childTnLst>
                                </p:cTn>
                              </p:par>
                            </p:childTnLst>
                          </p:cTn>
                        </p:par>
                        <p:par>
                          <p:cTn fill="hold">
                            <p:stCondLst>
                              <p:cond delay="27250"/>
                            </p:stCondLst>
                            <p:childTnLst>
                              <p:par>
                                <p:cTn fill="hold" nodeType="afterEffect" presetClass="entr" presetID="10"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animEffect filter="fade" transition="in">
                                      <p:cBhvr>
                                        <p:cTn dur="750"/>
                                        <p:tgtEl>
                                          <p:spTgt spid="159">
                                            <p:txEl>
                                              <p:pRg end="6" st="6"/>
                                            </p:txEl>
                                          </p:spTgt>
                                        </p:tgtEl>
                                      </p:cBhvr>
                                    </p:animEffect>
                                  </p:childTnLst>
                                </p:cTn>
                              </p:par>
                            </p:childTnLst>
                          </p:cTn>
                        </p:par>
                        <p:par>
                          <p:cTn fill="hold">
                            <p:stCondLst>
                              <p:cond delay="28000"/>
                            </p:stCondLst>
                            <p:childTnLst>
                              <p:par>
                                <p:cTn fill="hold" nodeType="afterEffect" presetClass="entr" presetID="10"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animEffect filter="fade" transition="in">
                                      <p:cBhvr>
                                        <p:cTn dur="750"/>
                                        <p:tgtEl>
                                          <p:spTgt spid="159">
                                            <p:txEl>
                                              <p:pRg end="7" st="7"/>
                                            </p:txEl>
                                          </p:spTgt>
                                        </p:tgtEl>
                                      </p:cBhvr>
                                    </p:animEffect>
                                  </p:childTnLst>
                                </p:cTn>
                              </p:par>
                            </p:childTnLst>
                          </p:cTn>
                        </p:par>
                        <p:par>
                          <p:cTn fill="hold">
                            <p:stCondLst>
                              <p:cond delay="28750"/>
                            </p:stCondLst>
                            <p:childTnLst>
                              <p:par>
                                <p:cTn fill="hold" nodeType="afterEffect" presetClass="entr" presetID="10"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animEffect filter="fade" transition="in">
                                      <p:cBhvr>
                                        <p:cTn dur="750"/>
                                        <p:tgtEl>
                                          <p:spTgt spid="15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8" name="Google Shape;28;p3"/>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Font typeface="Noto Sans Symbols"/>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3"/>
          <p:cNvSpPr txBox="1"/>
          <p:nvPr>
            <p:ph idx="10" type="dt"/>
          </p:nvPr>
        </p:nvSpPr>
        <p:spPr>
          <a:xfrm>
            <a:off x="609600" y="6356351"/>
            <a:ext cx="28449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3"/>
          <p:cNvSpPr txBox="1"/>
          <p:nvPr>
            <p:ph idx="11" type="ftr"/>
          </p:nvPr>
        </p:nvSpPr>
        <p:spPr>
          <a:xfrm>
            <a:off x="4165600" y="6356351"/>
            <a:ext cx="3860700" cy="365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3"/>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1"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160" name="Shape 16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_Slide">
  <p:cSld name="Multi_Slide">
    <p:spTree>
      <p:nvGrpSpPr>
        <p:cNvPr id="32" name="Shape 32"/>
        <p:cNvGrpSpPr/>
        <p:nvPr/>
      </p:nvGrpSpPr>
      <p:grpSpPr>
        <a:xfrm>
          <a:off x="0" y="0"/>
          <a:ext cx="0" cy="0"/>
          <a:chOff x="0" y="0"/>
          <a:chExt cx="0" cy="0"/>
        </a:xfrm>
      </p:grpSpPr>
      <p:sp>
        <p:nvSpPr>
          <p:cNvPr id="33" name="Google Shape;33;p4"/>
          <p:cNvSpPr txBox="1"/>
          <p:nvPr>
            <p:ph idx="1" type="body"/>
          </p:nvPr>
        </p:nvSpPr>
        <p:spPr>
          <a:xfrm>
            <a:off x="632883" y="1797051"/>
            <a:ext cx="11040076" cy="4098595"/>
          </a:xfrm>
          <a:prstGeom prst="rect">
            <a:avLst/>
          </a:prstGeom>
          <a:noFill/>
          <a:ln>
            <a:noFill/>
          </a:ln>
        </p:spPr>
        <p:txBody>
          <a:bodyPr anchorCtr="0" anchor="t" bIns="45700" lIns="91400" spcFirstLastPara="1" rIns="91400" wrap="square" tIns="45700">
            <a:noAutofit/>
          </a:bodyPr>
          <a:lstStyle>
            <a:lvl1pPr indent="-228600" lvl="0" marL="457200" marR="0" algn="ctr">
              <a:lnSpc>
                <a:spcPct val="100000"/>
              </a:lnSpc>
              <a:spcBef>
                <a:spcPts val="533"/>
              </a:spcBef>
              <a:spcAft>
                <a:spcPts val="0"/>
              </a:spcAft>
              <a:buClr>
                <a:schemeClr val="lt1"/>
              </a:buClr>
              <a:buSzPts val="2667"/>
              <a:buFont typeface="Arial"/>
              <a:buNone/>
              <a:defRPr b="0" i="0" sz="2667">
                <a:solidFill>
                  <a:schemeClr val="lt1"/>
                </a:solidFill>
                <a:latin typeface="Arial"/>
                <a:ea typeface="Arial"/>
                <a:cs typeface="Arial"/>
                <a:sym typeface="Arial"/>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4" name="Google Shape;34;p4"/>
          <p:cNvSpPr txBox="1"/>
          <p:nvPr>
            <p:ph type="title"/>
          </p:nvPr>
        </p:nvSpPr>
        <p:spPr>
          <a:xfrm>
            <a:off x="583688" y="455085"/>
            <a:ext cx="11127317" cy="97578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SzPts val="4400"/>
              <a:buNone/>
              <a:defRPr>
                <a:solidFill>
                  <a:srgbClr val="004C69"/>
                </a:solidFill>
              </a:defRPr>
            </a:lvl1pPr>
            <a:lvl2pPr lvl="1" algn="l">
              <a:lnSpc>
                <a:spcPct val="90000"/>
              </a:lnSpc>
              <a:spcBef>
                <a:spcPts val="0"/>
              </a:spcBef>
              <a:spcAft>
                <a:spcPts val="0"/>
              </a:spcAft>
              <a:buSzPts val="4400"/>
              <a:buNone/>
              <a:defRPr/>
            </a:lvl2pPr>
            <a:lvl3pPr lvl="2" algn="l">
              <a:lnSpc>
                <a:spcPct val="90000"/>
              </a:lnSpc>
              <a:spcBef>
                <a:spcPts val="0"/>
              </a:spcBef>
              <a:spcAft>
                <a:spcPts val="0"/>
              </a:spcAft>
              <a:buSzPts val="4400"/>
              <a:buNone/>
              <a:defRPr/>
            </a:lvl3pPr>
            <a:lvl4pPr lvl="3" algn="l">
              <a:lnSpc>
                <a:spcPct val="90000"/>
              </a:lnSpc>
              <a:spcBef>
                <a:spcPts val="0"/>
              </a:spcBef>
              <a:spcAft>
                <a:spcPts val="0"/>
              </a:spcAft>
              <a:buSzPts val="4400"/>
              <a:buNone/>
              <a:defRPr/>
            </a:lvl4pPr>
            <a:lvl5pPr lvl="4" algn="l">
              <a:lnSpc>
                <a:spcPct val="90000"/>
              </a:lnSpc>
              <a:spcBef>
                <a:spcPts val="0"/>
              </a:spcBef>
              <a:spcAft>
                <a:spcPts val="0"/>
              </a:spcAft>
              <a:buSzPts val="4400"/>
              <a:buNone/>
              <a:defRPr/>
            </a:lvl5pPr>
            <a:lvl6pPr lvl="5" algn="l">
              <a:lnSpc>
                <a:spcPct val="90000"/>
              </a:lnSpc>
              <a:spcBef>
                <a:spcPts val="0"/>
              </a:spcBef>
              <a:spcAft>
                <a:spcPts val="0"/>
              </a:spcAft>
              <a:buSzPts val="4400"/>
              <a:buNone/>
              <a:defRPr/>
            </a:lvl6pPr>
            <a:lvl7pPr lvl="6" algn="l">
              <a:lnSpc>
                <a:spcPct val="90000"/>
              </a:lnSpc>
              <a:spcBef>
                <a:spcPts val="0"/>
              </a:spcBef>
              <a:spcAft>
                <a:spcPts val="0"/>
              </a:spcAft>
              <a:buSzPts val="4400"/>
              <a:buNone/>
              <a:defRPr/>
            </a:lvl7pPr>
            <a:lvl8pPr lvl="7" algn="l">
              <a:lnSpc>
                <a:spcPct val="90000"/>
              </a:lnSpc>
              <a:spcBef>
                <a:spcPts val="0"/>
              </a:spcBef>
              <a:spcAft>
                <a:spcPts val="0"/>
              </a:spcAft>
              <a:buSzPts val="4400"/>
              <a:buNone/>
              <a:defRPr/>
            </a:lvl8pPr>
            <a:lvl9pPr lvl="8" algn="l">
              <a:lnSpc>
                <a:spcPct val="90000"/>
              </a:lnSpc>
              <a:spcBef>
                <a:spcPts val="0"/>
              </a:spcBef>
              <a:spcAft>
                <a:spcPts val="0"/>
              </a:spcAft>
              <a:buSzPts val="4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35" name="Shape 35"/>
        <p:cNvGrpSpPr/>
        <p:nvPr/>
      </p:nvGrpSpPr>
      <p:grpSpPr>
        <a:xfrm>
          <a:off x="0" y="0"/>
          <a:ext cx="0" cy="0"/>
          <a:chOff x="0" y="0"/>
          <a:chExt cx="0" cy="0"/>
        </a:xfrm>
      </p:grpSpPr>
      <p:sp>
        <p:nvSpPr>
          <p:cNvPr id="36" name="Google Shape;36;p5"/>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5"/>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5"/>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 name="Shape 39"/>
        <p:cNvGrpSpPr/>
        <p:nvPr/>
      </p:nvGrpSpPr>
      <p:grpSpPr>
        <a:xfrm>
          <a:off x="0" y="0"/>
          <a:ext cx="0" cy="0"/>
          <a:chOff x="0" y="0"/>
          <a:chExt cx="0" cy="0"/>
        </a:xfrm>
      </p:grpSpPr>
      <p:sp>
        <p:nvSpPr>
          <p:cNvPr id="40" name="Google Shape;40;p6"/>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41" name="Shape 41"/>
        <p:cNvGrpSpPr/>
        <p:nvPr/>
      </p:nvGrpSpPr>
      <p:grpSpPr>
        <a:xfrm>
          <a:off x="0" y="0"/>
          <a:ext cx="0" cy="0"/>
          <a:chOff x="0" y="0"/>
          <a:chExt cx="0" cy="0"/>
        </a:xfrm>
      </p:grpSpPr>
      <p:sp>
        <p:nvSpPr>
          <p:cNvPr id="42" name="Google Shape;42;p7"/>
          <p:cNvSpPr txBox="1"/>
          <p:nvPr>
            <p:ph idx="1" type="body"/>
          </p:nvPr>
        </p:nvSpPr>
        <p:spPr>
          <a:xfrm>
            <a:off x="323530" y="339511"/>
            <a:ext cx="11573100" cy="7242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80"/>
              </a:spcBef>
              <a:spcAft>
                <a:spcPts val="0"/>
              </a:spcAft>
              <a:buClr>
                <a:srgbClr val="262626"/>
              </a:buClr>
              <a:buSzPts val="5400"/>
              <a:buNone/>
              <a:defRPr b="0" sz="5400">
                <a:solidFill>
                  <a:srgbClr val="262626"/>
                </a:solidFill>
                <a:latin typeface="Arial"/>
                <a:ea typeface="Arial"/>
                <a:cs typeface="Arial"/>
                <a:sym typeface="Arial"/>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lnSpc>
                <a:spcPct val="90000"/>
              </a:lnSpc>
              <a:spcBef>
                <a:spcPts val="360"/>
              </a:spcBef>
              <a:spcAft>
                <a:spcPts val="0"/>
              </a:spcAft>
              <a:buClr>
                <a:schemeClr val="dk1"/>
              </a:buClr>
              <a:buSzPts val="1800"/>
              <a:buChar char="•"/>
              <a:defRPr/>
            </a:lvl6pPr>
            <a:lvl7pPr indent="-342900" lvl="6" marL="3200400" algn="l">
              <a:lnSpc>
                <a:spcPct val="90000"/>
              </a:lnSpc>
              <a:spcBef>
                <a:spcPts val="360"/>
              </a:spcBef>
              <a:spcAft>
                <a:spcPts val="0"/>
              </a:spcAft>
              <a:buClr>
                <a:schemeClr val="dk1"/>
              </a:buClr>
              <a:buSzPts val="1800"/>
              <a:buChar char="•"/>
              <a:defRPr/>
            </a:lvl7pPr>
            <a:lvl8pPr indent="-342900" lvl="7" marL="3657600" algn="l">
              <a:lnSpc>
                <a:spcPct val="90000"/>
              </a:lnSpc>
              <a:spcBef>
                <a:spcPts val="360"/>
              </a:spcBef>
              <a:spcAft>
                <a:spcPts val="0"/>
              </a:spcAft>
              <a:buClr>
                <a:schemeClr val="dk1"/>
              </a:buClr>
              <a:buSzPts val="1800"/>
              <a:buChar char="•"/>
              <a:defRPr/>
            </a:lvl8pPr>
            <a:lvl9pPr indent="-342900" lvl="8" marL="4114800" algn="l">
              <a:lnSpc>
                <a:spcPct val="9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ogan">
  <p:cSld name="Slogan">
    <p:spTree>
      <p:nvGrpSpPr>
        <p:cNvPr id="43" name="Shape 43"/>
        <p:cNvGrpSpPr/>
        <p:nvPr/>
      </p:nvGrpSpPr>
      <p:grpSpPr>
        <a:xfrm>
          <a:off x="0" y="0"/>
          <a:ext cx="0" cy="0"/>
          <a:chOff x="0" y="0"/>
          <a:chExt cx="0" cy="0"/>
        </a:xfrm>
      </p:grpSpPr>
      <p:sp>
        <p:nvSpPr>
          <p:cNvPr id="44" name="Google Shape;44;p8"/>
          <p:cNvSpPr/>
          <p:nvPr/>
        </p:nvSpPr>
        <p:spPr>
          <a:xfrm>
            <a:off x="0" y="2878390"/>
            <a:ext cx="12192000" cy="1686600"/>
          </a:xfrm>
          <a:prstGeom prst="rect">
            <a:avLst/>
          </a:prstGeom>
          <a:gradFill>
            <a:gsLst>
              <a:gs pos="0">
                <a:schemeClr val="dk2"/>
              </a:gs>
              <a:gs pos="31000">
                <a:srgbClr val="FFFFFF">
                  <a:alpha val="51764"/>
                </a:srgbClr>
              </a:gs>
              <a:gs pos="67000">
                <a:srgbClr val="FFFFFF">
                  <a:alpha val="0"/>
                </a:srgbClr>
              </a:gs>
              <a:gs pos="88000">
                <a:srgbClr val="FFFFFF">
                  <a:alpha val="45882"/>
                </a:srgbClr>
              </a:gs>
              <a:gs pos="100000">
                <a:schemeClr val="dk2"/>
              </a:gs>
            </a:gsLst>
            <a:lin ang="2700006" scaled="0"/>
          </a:gradFill>
          <a:ln>
            <a:noFill/>
          </a:ln>
        </p:spPr>
        <p:txBody>
          <a:bodyPr anchorCtr="0" anchor="ctr" bIns="30475" lIns="60950" spcFirstLastPara="1" rIns="60950" wrap="square" tIns="30475">
            <a:noAutofit/>
          </a:bodyPr>
          <a:lstStyle/>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rial"/>
              <a:ea typeface="Arial"/>
              <a:cs typeface="Arial"/>
              <a:sym typeface="Arial"/>
            </a:endParaRPr>
          </a:p>
        </p:txBody>
      </p:sp>
      <p:sp>
        <p:nvSpPr>
          <p:cNvPr id="45" name="Google Shape;45;p8"/>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46" name="Google Shape;46;p8"/>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47" name="Google Shape;47;p8"/>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48" name="Google Shape;48;p8"/>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49" name="Google Shape;49;p8"/>
          <p:cNvSpPr txBox="1"/>
          <p:nvPr>
            <p:ph idx="2" type="body"/>
          </p:nvPr>
        </p:nvSpPr>
        <p:spPr>
          <a:xfrm>
            <a:off x="1130277" y="3034611"/>
            <a:ext cx="9931500" cy="13743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6060"/>
              </a:lnSpc>
              <a:spcBef>
                <a:spcPts val="0"/>
              </a:spcBef>
              <a:spcAft>
                <a:spcPts val="0"/>
              </a:spcAft>
              <a:buClr>
                <a:schemeClr val="accent2"/>
              </a:buClr>
              <a:buSzPts val="2800"/>
              <a:buFont typeface="Arial"/>
              <a:buNone/>
              <a:defRPr b="0" i="0" sz="44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animEffect filter="fade" transition="in">
                                      <p:cBhvr>
                                        <p:cTn dur="500"/>
                                        <p:tgtEl>
                                          <p:spTgt spid="4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1" st="1"/>
                                            </p:txEl>
                                          </p:spTgt>
                                        </p:tgtEl>
                                        <p:attrNameLst>
                                          <p:attrName>style.visibility</p:attrName>
                                        </p:attrNameLst>
                                      </p:cBhvr>
                                      <p:to>
                                        <p:strVal val="visible"/>
                                      </p:to>
                                    </p:set>
                                    <p:animEffect filter="fade" transition="in">
                                      <p:cBhvr>
                                        <p:cTn dur="500"/>
                                        <p:tgtEl>
                                          <p:spTgt spid="4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2" st="2"/>
                                            </p:txEl>
                                          </p:spTgt>
                                        </p:tgtEl>
                                        <p:attrNameLst>
                                          <p:attrName>style.visibility</p:attrName>
                                        </p:attrNameLst>
                                      </p:cBhvr>
                                      <p:to>
                                        <p:strVal val="visible"/>
                                      </p:to>
                                    </p:set>
                                    <p:animEffect filter="fade" transition="in">
                                      <p:cBhvr>
                                        <p:cTn dur="500"/>
                                        <p:tgtEl>
                                          <p:spTgt spid="4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3" st="3"/>
                                            </p:txEl>
                                          </p:spTgt>
                                        </p:tgtEl>
                                        <p:attrNameLst>
                                          <p:attrName>style.visibility</p:attrName>
                                        </p:attrNameLst>
                                      </p:cBhvr>
                                      <p:to>
                                        <p:strVal val="visible"/>
                                      </p:to>
                                    </p:set>
                                    <p:animEffect filter="fade" transition="in">
                                      <p:cBhvr>
                                        <p:cTn dur="500"/>
                                        <p:tgtEl>
                                          <p:spTgt spid="4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4" st="4"/>
                                            </p:txEl>
                                          </p:spTgt>
                                        </p:tgtEl>
                                        <p:attrNameLst>
                                          <p:attrName>style.visibility</p:attrName>
                                        </p:attrNameLst>
                                      </p:cBhvr>
                                      <p:to>
                                        <p:strVal val="visible"/>
                                      </p:to>
                                    </p:set>
                                    <p:animEffect filter="fade" transition="in">
                                      <p:cBhvr>
                                        <p:cTn dur="500"/>
                                        <p:tgtEl>
                                          <p:spTgt spid="4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5" st="5"/>
                                            </p:txEl>
                                          </p:spTgt>
                                        </p:tgtEl>
                                        <p:attrNameLst>
                                          <p:attrName>style.visibility</p:attrName>
                                        </p:attrNameLst>
                                      </p:cBhvr>
                                      <p:to>
                                        <p:strVal val="visible"/>
                                      </p:to>
                                    </p:set>
                                    <p:animEffect filter="fade" transition="in">
                                      <p:cBhvr>
                                        <p:cTn dur="500"/>
                                        <p:tgtEl>
                                          <p:spTgt spid="4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6" st="6"/>
                                            </p:txEl>
                                          </p:spTgt>
                                        </p:tgtEl>
                                        <p:attrNameLst>
                                          <p:attrName>style.visibility</p:attrName>
                                        </p:attrNameLst>
                                      </p:cBhvr>
                                      <p:to>
                                        <p:strVal val="visible"/>
                                      </p:to>
                                    </p:set>
                                    <p:animEffect filter="fade" transition="in">
                                      <p:cBhvr>
                                        <p:cTn dur="500"/>
                                        <p:tgtEl>
                                          <p:spTgt spid="4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7" st="7"/>
                                            </p:txEl>
                                          </p:spTgt>
                                        </p:tgtEl>
                                        <p:attrNameLst>
                                          <p:attrName>style.visibility</p:attrName>
                                        </p:attrNameLst>
                                      </p:cBhvr>
                                      <p:to>
                                        <p:strVal val="visible"/>
                                      </p:to>
                                    </p:set>
                                    <p:animEffect filter="fade" transition="in">
                                      <p:cBhvr>
                                        <p:cTn dur="500"/>
                                        <p:tgtEl>
                                          <p:spTgt spid="4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48">
                                            <p:txEl>
                                              <p:pRg end="8" st="8"/>
                                            </p:txEl>
                                          </p:spTgt>
                                        </p:tgtEl>
                                        <p:attrNameLst>
                                          <p:attrName>style.visibility</p:attrName>
                                        </p:attrNameLst>
                                      </p:cBhvr>
                                      <p:to>
                                        <p:strVal val="visible"/>
                                      </p:to>
                                    </p:set>
                                    <p:animEffect filter="fade" transition="in">
                                      <p:cBhvr>
                                        <p:cTn dur="500"/>
                                        <p:tgtEl>
                                          <p:spTgt spid="48">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500"/>
                                        <p:tgtEl>
                                          <p:spTgt spid="4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500"/>
                                        <p:tgtEl>
                                          <p:spTgt spid="49">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500"/>
                                        <p:tgtEl>
                                          <p:spTgt spid="49">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500"/>
                                        <p:tgtEl>
                                          <p:spTgt spid="49">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9">
                                            <p:txEl>
                                              <p:pRg end="4" st="4"/>
                                            </p:txEl>
                                          </p:spTgt>
                                        </p:tgtEl>
                                        <p:attrNameLst>
                                          <p:attrName>style.visibility</p:attrName>
                                        </p:attrNameLst>
                                      </p:cBhvr>
                                      <p:to>
                                        <p:strVal val="visible"/>
                                      </p:to>
                                    </p:set>
                                    <p:animEffect filter="fade" transition="in">
                                      <p:cBhvr>
                                        <p:cTn dur="500"/>
                                        <p:tgtEl>
                                          <p:spTgt spid="49">
                                            <p:txEl>
                                              <p:pRg end="4" st="4"/>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9">
                                            <p:txEl>
                                              <p:pRg end="5" st="5"/>
                                            </p:txEl>
                                          </p:spTgt>
                                        </p:tgtEl>
                                        <p:attrNameLst>
                                          <p:attrName>style.visibility</p:attrName>
                                        </p:attrNameLst>
                                      </p:cBhvr>
                                      <p:to>
                                        <p:strVal val="visible"/>
                                      </p:to>
                                    </p:set>
                                    <p:animEffect filter="fade" transition="in">
                                      <p:cBhvr>
                                        <p:cTn dur="500"/>
                                        <p:tgtEl>
                                          <p:spTgt spid="49">
                                            <p:txEl>
                                              <p:pRg end="5" st="5"/>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9">
                                            <p:txEl>
                                              <p:pRg end="6" st="6"/>
                                            </p:txEl>
                                          </p:spTgt>
                                        </p:tgtEl>
                                        <p:attrNameLst>
                                          <p:attrName>style.visibility</p:attrName>
                                        </p:attrNameLst>
                                      </p:cBhvr>
                                      <p:to>
                                        <p:strVal val="visible"/>
                                      </p:to>
                                    </p:set>
                                    <p:animEffect filter="fade" transition="in">
                                      <p:cBhvr>
                                        <p:cTn dur="500"/>
                                        <p:tgtEl>
                                          <p:spTgt spid="49">
                                            <p:txEl>
                                              <p:pRg end="6" st="6"/>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9">
                                            <p:txEl>
                                              <p:pRg end="7" st="7"/>
                                            </p:txEl>
                                          </p:spTgt>
                                        </p:tgtEl>
                                        <p:attrNameLst>
                                          <p:attrName>style.visibility</p:attrName>
                                        </p:attrNameLst>
                                      </p:cBhvr>
                                      <p:to>
                                        <p:strVal val="visible"/>
                                      </p:to>
                                    </p:set>
                                    <p:animEffect filter="fade" transition="in">
                                      <p:cBhvr>
                                        <p:cTn dur="500"/>
                                        <p:tgtEl>
                                          <p:spTgt spid="49">
                                            <p:txEl>
                                              <p:pRg end="7" st="7"/>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9">
                                            <p:txEl>
                                              <p:pRg end="8" st="8"/>
                                            </p:txEl>
                                          </p:spTgt>
                                        </p:tgtEl>
                                        <p:attrNameLst>
                                          <p:attrName>style.visibility</p:attrName>
                                        </p:attrNameLst>
                                      </p:cBhvr>
                                      <p:to>
                                        <p:strVal val="visible"/>
                                      </p:to>
                                    </p:set>
                                    <p:animEffect filter="fade" transition="in">
                                      <p:cBhvr>
                                        <p:cTn dur="500"/>
                                        <p:tgtEl>
                                          <p:spTgt spid="4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7">
  <p:cSld name="Section Break 7">
    <p:spTree>
      <p:nvGrpSpPr>
        <p:cNvPr id="50" name="Shape 50"/>
        <p:cNvGrpSpPr/>
        <p:nvPr/>
      </p:nvGrpSpPr>
      <p:grpSpPr>
        <a:xfrm>
          <a:off x="0" y="0"/>
          <a:ext cx="0" cy="0"/>
          <a:chOff x="0" y="0"/>
          <a:chExt cx="0" cy="0"/>
        </a:xfrm>
      </p:grpSpPr>
      <p:sp>
        <p:nvSpPr>
          <p:cNvPr id="51" name="Google Shape;51;p9"/>
          <p:cNvSpPr/>
          <p:nvPr>
            <p:ph idx="2" type="pic"/>
          </p:nvPr>
        </p:nvSpPr>
        <p:spPr>
          <a:xfrm>
            <a:off x="0" y="0"/>
            <a:ext cx="12192000" cy="6858000"/>
          </a:xfrm>
          <a:prstGeom prst="rect">
            <a:avLst/>
          </a:prstGeom>
          <a:noFill/>
          <a:ln>
            <a:noFill/>
          </a:ln>
        </p:spPr>
      </p:sp>
      <p:sp>
        <p:nvSpPr>
          <p:cNvPr id="52" name="Google Shape;52;p9"/>
          <p:cNvSpPr/>
          <p:nvPr>
            <p:ph idx="1" type="body"/>
          </p:nvPr>
        </p:nvSpPr>
        <p:spPr>
          <a:xfrm>
            <a:off x="600418" y="1184939"/>
            <a:ext cx="5034300" cy="5033400"/>
          </a:xfrm>
          <a:prstGeom prst="ellipse">
            <a:avLst/>
          </a:prstGeom>
          <a:gradFill>
            <a:gsLst>
              <a:gs pos="0">
                <a:schemeClr val="dk2"/>
              </a:gs>
              <a:gs pos="31000">
                <a:srgbClr val="FFFFFF">
                  <a:alpha val="67843"/>
                </a:srgbClr>
              </a:gs>
              <a:gs pos="67000">
                <a:srgbClr val="FFFFFF">
                  <a:alpha val="0"/>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3" name="Google Shape;53;p9"/>
          <p:cNvSpPr/>
          <p:nvPr>
            <p:ph idx="3" type="body"/>
          </p:nvPr>
        </p:nvSpPr>
        <p:spPr>
          <a:xfrm>
            <a:off x="1209632" y="1794050"/>
            <a:ext cx="3815700" cy="3815100"/>
          </a:xfrm>
          <a:prstGeom prst="ellipse">
            <a:avLst/>
          </a:prstGeom>
          <a:gradFill>
            <a:gsLst>
              <a:gs pos="0">
                <a:schemeClr val="dk2"/>
              </a:gs>
              <a:gs pos="31000">
                <a:srgbClr val="FFFFFF">
                  <a:alpha val="75686"/>
                </a:srgbClr>
              </a:gs>
              <a:gs pos="67000">
                <a:srgbClr val="FFFFFF">
                  <a:alpha val="14901"/>
                </a:srgbClr>
              </a:gs>
              <a:gs pos="88000">
                <a:srgbClr val="FFFFFF">
                  <a:alpha val="45882"/>
                </a:srgbClr>
              </a:gs>
              <a:gs pos="100000">
                <a:schemeClr val="dk2"/>
              </a:gs>
            </a:gsLst>
            <a:path path="circle">
              <a:fillToRect b="100%" r="100%"/>
            </a:path>
            <a:tileRect l="-100%" t="-100%"/>
          </a:gradFill>
          <a:ln>
            <a:noFill/>
          </a:ln>
        </p:spPr>
        <p:txBody>
          <a:bodyPr anchorCtr="0" anchor="t" bIns="45700" lIns="45700" spcFirstLastPara="1" rIns="45700" wrap="square" tIns="45700">
            <a:normAutofit/>
          </a:bodyPr>
          <a:lstStyle>
            <a:lvl1pPr indent="-228600" lvl="0" marL="457200" marR="0" algn="l">
              <a:lnSpc>
                <a:spcPct val="100000"/>
              </a:lnSpc>
              <a:spcBef>
                <a:spcPts val="30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54" name="Google Shape;54;p9"/>
          <p:cNvSpPr txBox="1"/>
          <p:nvPr>
            <p:ph type="title"/>
          </p:nvPr>
        </p:nvSpPr>
        <p:spPr>
          <a:xfrm>
            <a:off x="1233163" y="2768926"/>
            <a:ext cx="3768600" cy="1145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48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5" name="Google Shape;55;p9"/>
          <p:cNvSpPr txBox="1"/>
          <p:nvPr>
            <p:ph idx="4" type="body"/>
          </p:nvPr>
        </p:nvSpPr>
        <p:spPr>
          <a:xfrm>
            <a:off x="1237782" y="3759990"/>
            <a:ext cx="3759600" cy="5088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500"/>
                                        <p:tgtEl>
                                          <p:spTgt spid="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750"/>
                                        <p:tgtEl>
                                          <p:spTgt spid="54"/>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0" st="0"/>
                                            </p:txEl>
                                          </p:spTgt>
                                        </p:tgtEl>
                                        <p:attrNameLst>
                                          <p:attrName>style.visibility</p:attrName>
                                        </p:attrNameLst>
                                      </p:cBhvr>
                                      <p:to>
                                        <p:strVal val="visible"/>
                                      </p:to>
                                    </p:set>
                                    <p:animEffect filter="fade" transition="in">
                                      <p:cBhvr>
                                        <p:cTn dur="750"/>
                                        <p:tgtEl>
                                          <p:spTgt spid="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1" st="1"/>
                                            </p:txEl>
                                          </p:spTgt>
                                        </p:tgtEl>
                                        <p:attrNameLst>
                                          <p:attrName>style.visibility</p:attrName>
                                        </p:attrNameLst>
                                      </p:cBhvr>
                                      <p:to>
                                        <p:strVal val="visible"/>
                                      </p:to>
                                    </p:set>
                                    <p:animEffect filter="fade" transition="in">
                                      <p:cBhvr>
                                        <p:cTn dur="750"/>
                                        <p:tgtEl>
                                          <p:spTgt spid="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2" st="2"/>
                                            </p:txEl>
                                          </p:spTgt>
                                        </p:tgtEl>
                                        <p:attrNameLst>
                                          <p:attrName>style.visibility</p:attrName>
                                        </p:attrNameLst>
                                      </p:cBhvr>
                                      <p:to>
                                        <p:strVal val="visible"/>
                                      </p:to>
                                    </p:set>
                                    <p:animEffect filter="fade" transition="in">
                                      <p:cBhvr>
                                        <p:cTn dur="750"/>
                                        <p:tgtEl>
                                          <p:spTgt spid="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3" st="3"/>
                                            </p:txEl>
                                          </p:spTgt>
                                        </p:tgtEl>
                                        <p:attrNameLst>
                                          <p:attrName>style.visibility</p:attrName>
                                        </p:attrNameLst>
                                      </p:cBhvr>
                                      <p:to>
                                        <p:strVal val="visible"/>
                                      </p:to>
                                    </p:set>
                                    <p:animEffect filter="fade" transition="in">
                                      <p:cBhvr>
                                        <p:cTn dur="750"/>
                                        <p:tgtEl>
                                          <p:spTgt spid="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4" st="4"/>
                                            </p:txEl>
                                          </p:spTgt>
                                        </p:tgtEl>
                                        <p:attrNameLst>
                                          <p:attrName>style.visibility</p:attrName>
                                        </p:attrNameLst>
                                      </p:cBhvr>
                                      <p:to>
                                        <p:strVal val="visible"/>
                                      </p:to>
                                    </p:set>
                                    <p:animEffect filter="fade" transition="in">
                                      <p:cBhvr>
                                        <p:cTn dur="750"/>
                                        <p:tgtEl>
                                          <p:spTgt spid="5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5" st="5"/>
                                            </p:txEl>
                                          </p:spTgt>
                                        </p:tgtEl>
                                        <p:attrNameLst>
                                          <p:attrName>style.visibility</p:attrName>
                                        </p:attrNameLst>
                                      </p:cBhvr>
                                      <p:to>
                                        <p:strVal val="visible"/>
                                      </p:to>
                                    </p:set>
                                    <p:animEffect filter="fade" transition="in">
                                      <p:cBhvr>
                                        <p:cTn dur="750"/>
                                        <p:tgtEl>
                                          <p:spTgt spid="5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6" st="6"/>
                                            </p:txEl>
                                          </p:spTgt>
                                        </p:tgtEl>
                                        <p:attrNameLst>
                                          <p:attrName>style.visibility</p:attrName>
                                        </p:attrNameLst>
                                      </p:cBhvr>
                                      <p:to>
                                        <p:strVal val="visible"/>
                                      </p:to>
                                    </p:set>
                                    <p:animEffect filter="fade" transition="in">
                                      <p:cBhvr>
                                        <p:cTn dur="750"/>
                                        <p:tgtEl>
                                          <p:spTgt spid="5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7" st="7"/>
                                            </p:txEl>
                                          </p:spTgt>
                                        </p:tgtEl>
                                        <p:attrNameLst>
                                          <p:attrName>style.visibility</p:attrName>
                                        </p:attrNameLst>
                                      </p:cBhvr>
                                      <p:to>
                                        <p:strVal val="visible"/>
                                      </p:to>
                                    </p:set>
                                    <p:animEffect filter="fade" transition="in">
                                      <p:cBhvr>
                                        <p:cTn dur="750"/>
                                        <p:tgtEl>
                                          <p:spTgt spid="5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55">
                                            <p:txEl>
                                              <p:pRg end="8" st="8"/>
                                            </p:txEl>
                                          </p:spTgt>
                                        </p:tgtEl>
                                        <p:attrNameLst>
                                          <p:attrName>style.visibility</p:attrName>
                                        </p:attrNameLst>
                                      </p:cBhvr>
                                      <p:to>
                                        <p:strVal val="visible"/>
                                      </p:to>
                                    </p:set>
                                    <p:animEffect filter="fade" transition="in">
                                      <p:cBhvr>
                                        <p:cTn dur="750"/>
                                        <p:tgtEl>
                                          <p:spTgt spid="55">
                                            <p:txEl>
                                              <p:pRg end="8" st="8"/>
                                            </p:txEl>
                                          </p:spTgt>
                                        </p:tgtEl>
                                      </p:cBhvr>
                                    </p:animEffect>
                                  </p:childTnLst>
                                </p:cTn>
                              </p:par>
                              <p:par>
                                <p:cTn fill="hold" nodeType="withEffect" presetClass="entr" presetID="2" presetSubtype="8">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750"/>
                                        <p:tgtEl>
                                          <p:spTgt spid="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750"/>
                                        <p:tgtEl>
                                          <p:spTgt spid="5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56" name="Shape 56"/>
        <p:cNvGrpSpPr/>
        <p:nvPr/>
      </p:nvGrpSpPr>
      <p:grpSpPr>
        <a:xfrm>
          <a:off x="0" y="0"/>
          <a:ext cx="0" cy="0"/>
          <a:chOff x="0" y="0"/>
          <a:chExt cx="0" cy="0"/>
        </a:xfrm>
      </p:grpSpPr>
      <p:sp>
        <p:nvSpPr>
          <p:cNvPr id="57" name="Google Shape;57;p10"/>
          <p:cNvSpPr txBox="1"/>
          <p:nvPr>
            <p:ph type="title"/>
          </p:nvPr>
        </p:nvSpPr>
        <p:spPr>
          <a:xfrm>
            <a:off x="807504" y="278650"/>
            <a:ext cx="10576800" cy="1022100"/>
          </a:xfrm>
          <a:prstGeom prst="rect">
            <a:avLst/>
          </a:prstGeom>
          <a:noFill/>
          <a:ln>
            <a:noFill/>
          </a:ln>
        </p:spPr>
        <p:txBody>
          <a:bodyPr anchorCtr="0" anchor="b" bIns="45700" lIns="45700" spcFirstLastPara="1" rIns="45700" wrap="square" tIns="45700">
            <a:normAutofit/>
          </a:bodyPr>
          <a:lstStyle>
            <a:lvl1pPr lvl="0" marR="0" algn="ctr">
              <a:lnSpc>
                <a:spcPct val="100000"/>
              </a:lnSpc>
              <a:spcBef>
                <a:spcPts val="0"/>
              </a:spcBef>
              <a:spcAft>
                <a:spcPts val="0"/>
              </a:spcAft>
              <a:buClr>
                <a:schemeClr val="lt1"/>
              </a:buClr>
              <a:buSzPts val="4400"/>
              <a:buFont typeface="Arial"/>
              <a:buNone/>
              <a:defRPr b="0" i="0" sz="5300" u="none" cap="none" strike="noStrik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p:txBody>
      </p:sp>
      <p:sp>
        <p:nvSpPr>
          <p:cNvPr id="58" name="Google Shape;58;p10"/>
          <p:cNvSpPr txBox="1"/>
          <p:nvPr>
            <p:ph idx="11" type="ftr"/>
          </p:nvPr>
        </p:nvSpPr>
        <p:spPr>
          <a:xfrm>
            <a:off x="3335456" y="6495947"/>
            <a:ext cx="5521200" cy="365100"/>
          </a:xfrm>
          <a:prstGeom prst="rect">
            <a:avLst/>
          </a:prstGeom>
          <a:noFill/>
          <a:ln>
            <a:noFill/>
          </a:ln>
        </p:spPr>
        <p:txBody>
          <a:bodyPr anchorCtr="0" anchor="ctr" bIns="60950" lIns="60950" spcFirstLastPara="1" rIns="60950" wrap="square" tIns="60950">
            <a:noAutofit/>
          </a:bodyPr>
          <a:lstStyle>
            <a:lvl1pPr lvl="0" marR="0" rtl="0" algn="ctr">
              <a:lnSpc>
                <a:spcPct val="100000"/>
              </a:lnSpc>
              <a:spcBef>
                <a:spcPts val="0"/>
              </a:spcBef>
              <a:spcAft>
                <a:spcPts val="0"/>
              </a:spcAft>
              <a:buClr>
                <a:schemeClr val="lt1"/>
              </a:buClr>
              <a:buSzPts val="9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900"/>
              <a:buFont typeface="Arial"/>
              <a:buNone/>
              <a:defRPr b="0" i="0" sz="2100" u="none" cap="none" strike="noStrike">
                <a:solidFill>
                  <a:schemeClr val="dk1"/>
                </a:solidFill>
                <a:latin typeface="Arial"/>
                <a:ea typeface="Arial"/>
                <a:cs typeface="Arial"/>
                <a:sym typeface="Arial"/>
              </a:defRPr>
            </a:lvl9pPr>
          </a:lstStyle>
          <a:p/>
        </p:txBody>
      </p:sp>
      <p:sp>
        <p:nvSpPr>
          <p:cNvPr id="59" name="Google Shape;59;p10"/>
          <p:cNvSpPr txBox="1"/>
          <p:nvPr>
            <p:ph idx="12" type="sldNum"/>
          </p:nvPr>
        </p:nvSpPr>
        <p:spPr>
          <a:xfrm>
            <a:off x="9271574" y="6446521"/>
            <a:ext cx="2844900" cy="431100"/>
          </a:xfrm>
          <a:prstGeom prst="rect">
            <a:avLst/>
          </a:prstGeom>
          <a:noFill/>
          <a:ln>
            <a:noFill/>
          </a:ln>
        </p:spPr>
        <p:txBody>
          <a:bodyPr anchorCtr="0" anchor="ctr" bIns="30475" lIns="60950" spcFirstLastPara="1" rIns="60950" wrap="square" tIns="30475">
            <a:spAutoFit/>
          </a:bodyPr>
          <a:lstStyle>
            <a:lvl1pPr indent="0" lvl="0"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2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60" name="Google Shape;60;p10"/>
          <p:cNvSpPr txBox="1"/>
          <p:nvPr>
            <p:ph idx="1" type="body"/>
          </p:nvPr>
        </p:nvSpPr>
        <p:spPr>
          <a:xfrm>
            <a:off x="825042" y="1202267"/>
            <a:ext cx="10542000" cy="411900"/>
          </a:xfrm>
          <a:prstGeom prst="rect">
            <a:avLst/>
          </a:prstGeom>
          <a:noFill/>
          <a:ln>
            <a:noFill/>
          </a:ln>
        </p:spPr>
        <p:txBody>
          <a:bodyPr anchorCtr="0" anchor="ctr" bIns="45700" lIns="45700" spcFirstLastPara="1" rIns="45700" wrap="square" tIns="45700">
            <a:normAutofit/>
          </a:bodyPr>
          <a:lstStyle>
            <a:lvl1pPr indent="-228600" lvl="0" marL="457200" marR="0" algn="ctr">
              <a:lnSpc>
                <a:spcPct val="100000"/>
              </a:lnSpc>
              <a:spcBef>
                <a:spcPts val="0"/>
              </a:spcBef>
              <a:spcAft>
                <a:spcPts val="0"/>
              </a:spcAft>
              <a:buClr>
                <a:schemeClr val="lt1"/>
              </a:buClr>
              <a:buSzPts val="2800"/>
              <a:buFont typeface="Arial"/>
              <a:buNone/>
              <a:defRPr b="0" i="1" sz="21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1" name="Google Shape;61;p10"/>
          <p:cNvSpPr txBox="1"/>
          <p:nvPr>
            <p:ph idx="2" type="body"/>
          </p:nvPr>
        </p:nvSpPr>
        <p:spPr>
          <a:xfrm>
            <a:off x="825042" y="2802467"/>
            <a:ext cx="10542000" cy="564300"/>
          </a:xfrm>
          <a:prstGeom prst="rect">
            <a:avLst/>
          </a:prstGeom>
          <a:noFill/>
          <a:ln>
            <a:noFill/>
          </a:ln>
        </p:spPr>
        <p:txBody>
          <a:bodyPr anchorCtr="0" anchor="b" bIns="45700" lIns="45700" spcFirstLastPara="1" rIns="45700" wrap="square" tIns="45700">
            <a:normAutofit/>
          </a:bodyPr>
          <a:lstStyle>
            <a:lvl1pPr indent="-228600" lvl="0" marL="457200" marR="0" algn="ctr">
              <a:lnSpc>
                <a:spcPct val="100000"/>
              </a:lnSpc>
              <a:spcBef>
                <a:spcPts val="0"/>
              </a:spcBef>
              <a:spcAft>
                <a:spcPts val="0"/>
              </a:spcAft>
              <a:buClr>
                <a:schemeClr val="accent2"/>
              </a:buClr>
              <a:buSzPts val="2800"/>
              <a:buFont typeface="Arial"/>
              <a:buNone/>
              <a:defRPr b="0" i="0" sz="3200" u="none" cap="none" strike="noStrike">
                <a:solidFill>
                  <a:schemeClr val="accent2"/>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2" name="Google Shape;62;p10"/>
          <p:cNvSpPr txBox="1"/>
          <p:nvPr>
            <p:ph idx="3" type="body"/>
          </p:nvPr>
        </p:nvSpPr>
        <p:spPr>
          <a:xfrm>
            <a:off x="821339" y="3344333"/>
            <a:ext cx="10542000" cy="1845900"/>
          </a:xfrm>
          <a:prstGeom prst="rect">
            <a:avLst/>
          </a:prstGeom>
          <a:noFill/>
          <a:ln>
            <a:noFill/>
          </a:ln>
        </p:spPr>
        <p:txBody>
          <a:bodyPr anchorCtr="0" anchor="t" bIns="45700" lIns="45700" spcFirstLastPara="1" rIns="45700" wrap="square" tIns="45700">
            <a:normAutofit/>
          </a:bodyPr>
          <a:lstStyle>
            <a:lvl1pPr indent="-228600" lvl="0" marL="457200" marR="0" algn="ctr">
              <a:lnSpc>
                <a:spcPct val="120000"/>
              </a:lnSpc>
              <a:spcBef>
                <a:spcPts val="0"/>
              </a:spcBef>
              <a:spcAft>
                <a:spcPts val="0"/>
              </a:spcAft>
              <a:buClr>
                <a:schemeClr val="lt1"/>
              </a:buClr>
              <a:buSzPts val="2800"/>
              <a:buFont typeface="Arial"/>
              <a:buNone/>
              <a:defRPr b="0" i="0" sz="1600" u="none" cap="none" strike="noStrike">
                <a:solidFill>
                  <a:schemeClr val="lt1"/>
                </a:solidFill>
                <a:latin typeface="Arial"/>
                <a:ea typeface="Arial"/>
                <a:cs typeface="Arial"/>
                <a:sym typeface="Arial"/>
              </a:defRPr>
            </a:lvl1pPr>
            <a:lvl2pPr indent="-330200" lvl="1" marL="9144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81000" lvl="5" marL="27432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pic>
        <p:nvPicPr>
          <p:cNvPr id="63" name="Google Shape;63;p10"/>
          <p:cNvPicPr preferRelativeResize="0"/>
          <p:nvPr/>
        </p:nvPicPr>
        <p:blipFill rotWithShape="1">
          <a:blip r:embed="rId2">
            <a:alphaModFix/>
          </a:blip>
          <a:srcRect b="0" l="0" r="0" t="0"/>
          <a:stretch/>
        </p:blipFill>
        <p:spPr>
          <a:xfrm>
            <a:off x="1354406" y="2539696"/>
            <a:ext cx="5417400" cy="396000"/>
          </a:xfrm>
          <a:prstGeom prst="rect">
            <a:avLst/>
          </a:prstGeom>
          <a:noFill/>
          <a:ln>
            <a:noFill/>
          </a:ln>
        </p:spPr>
      </p:pic>
      <p:pic>
        <p:nvPicPr>
          <p:cNvPr id="64" name="Google Shape;64;p10"/>
          <p:cNvPicPr preferRelativeResize="0"/>
          <p:nvPr/>
        </p:nvPicPr>
        <p:blipFill rotWithShape="1">
          <a:blip r:embed="rId2">
            <a:alphaModFix/>
          </a:blip>
          <a:srcRect b="0" l="0" r="0" t="0"/>
          <a:stretch/>
        </p:blipFill>
        <p:spPr>
          <a:xfrm>
            <a:off x="5684882" y="3171751"/>
            <a:ext cx="5417400" cy="396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500"/>
                                        <p:tgtEl>
                                          <p:spTgt spid="6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500"/>
                                        <p:tgtEl>
                                          <p:spTgt spid="6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500"/>
                                        <p:tgtEl>
                                          <p:spTgt spid="6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500"/>
                                        <p:tgtEl>
                                          <p:spTgt spid="6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500"/>
                                        <p:tgtEl>
                                          <p:spTgt spid="6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5" st="5"/>
                                            </p:txEl>
                                          </p:spTgt>
                                        </p:tgtEl>
                                        <p:attrNameLst>
                                          <p:attrName>style.visibility</p:attrName>
                                        </p:attrNameLst>
                                      </p:cBhvr>
                                      <p:to>
                                        <p:strVal val="visible"/>
                                      </p:to>
                                    </p:set>
                                    <p:animEffect filter="fade" transition="in">
                                      <p:cBhvr>
                                        <p:cTn dur="500"/>
                                        <p:tgtEl>
                                          <p:spTgt spid="6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6" st="6"/>
                                            </p:txEl>
                                          </p:spTgt>
                                        </p:tgtEl>
                                        <p:attrNameLst>
                                          <p:attrName>style.visibility</p:attrName>
                                        </p:attrNameLst>
                                      </p:cBhvr>
                                      <p:to>
                                        <p:strVal val="visible"/>
                                      </p:to>
                                    </p:set>
                                    <p:animEffect filter="fade" transition="in">
                                      <p:cBhvr>
                                        <p:cTn dur="500"/>
                                        <p:tgtEl>
                                          <p:spTgt spid="6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7" st="7"/>
                                            </p:txEl>
                                          </p:spTgt>
                                        </p:tgtEl>
                                        <p:attrNameLst>
                                          <p:attrName>style.visibility</p:attrName>
                                        </p:attrNameLst>
                                      </p:cBhvr>
                                      <p:to>
                                        <p:strVal val="visible"/>
                                      </p:to>
                                    </p:set>
                                    <p:animEffect filter="fade" transition="in">
                                      <p:cBhvr>
                                        <p:cTn dur="500"/>
                                        <p:tgtEl>
                                          <p:spTgt spid="60">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60">
                                            <p:txEl>
                                              <p:pRg end="8" st="8"/>
                                            </p:txEl>
                                          </p:spTgt>
                                        </p:tgtEl>
                                        <p:attrNameLst>
                                          <p:attrName>style.visibility</p:attrName>
                                        </p:attrNameLst>
                                      </p:cBhvr>
                                      <p:to>
                                        <p:strVal val="visible"/>
                                      </p:to>
                                    </p:set>
                                    <p:animEffect filter="fade" transition="in">
                                      <p:cBhvr>
                                        <p:cTn dur="500"/>
                                        <p:tgtEl>
                                          <p:spTgt spid="60">
                                            <p:txEl>
                                              <p:pRg end="8" st="8"/>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500"/>
                                        <p:tgtEl>
                                          <p:spTgt spid="61">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500"/>
                                        <p:tgtEl>
                                          <p:spTgt spid="61">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500"/>
                                        <p:tgtEl>
                                          <p:spTgt spid="61">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500"/>
                                        <p:tgtEl>
                                          <p:spTgt spid="61">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500"/>
                                        <p:tgtEl>
                                          <p:spTgt spid="61">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500"/>
                                        <p:tgtEl>
                                          <p:spTgt spid="61">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animEffect filter="fade" transition="in">
                                      <p:cBhvr>
                                        <p:cTn dur="500"/>
                                        <p:tgtEl>
                                          <p:spTgt spid="61">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animEffect filter="fade" transition="in">
                                      <p:cBhvr>
                                        <p:cTn dur="500"/>
                                        <p:tgtEl>
                                          <p:spTgt spid="61">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animEffect filter="fade" transition="in">
                                      <p:cBhvr>
                                        <p:cTn dur="500"/>
                                        <p:tgtEl>
                                          <p:spTgt spid="61">
                                            <p:txEl>
                                              <p:pRg end="8" st="8"/>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75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4400"/>
              <a:buFont typeface="Arial"/>
              <a:buNone/>
              <a:defRPr b="0" i="0" sz="4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0"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19.png"/><Relationship Id="rId9"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16.jpg"/><Relationship Id="rId5" Type="http://schemas.openxmlformats.org/officeDocument/2006/relationships/image" Target="../media/image27.jpg"/><Relationship Id="rId6"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1524000" y="1368337"/>
            <a:ext cx="9144000" cy="2387700"/>
          </a:xfrm>
          <a:prstGeom prst="rect">
            <a:avLst/>
          </a:prstGeom>
          <a:noFill/>
          <a:ln>
            <a:noFill/>
          </a:ln>
        </p:spPr>
        <p:txBody>
          <a:bodyPr anchorCtr="0" anchor="b" bIns="45700" lIns="45700" spcFirstLastPara="1" rIns="45700" wrap="square" tIns="45700">
            <a:normAutofit/>
          </a:bodyPr>
          <a:lstStyle/>
          <a:p>
            <a:pPr indent="0" lvl="0" marL="0" rtl="0" algn="ctr">
              <a:lnSpc>
                <a:spcPct val="90000"/>
              </a:lnSpc>
              <a:spcBef>
                <a:spcPts val="0"/>
              </a:spcBef>
              <a:spcAft>
                <a:spcPts val="0"/>
              </a:spcAft>
              <a:buClr>
                <a:srgbClr val="000000"/>
              </a:buClr>
              <a:buSzPts val="6000"/>
              <a:buFont typeface="Arial"/>
              <a:buNone/>
            </a:pPr>
            <a:r>
              <a:rPr i="1" lang="fr-FR" sz="3600">
                <a:solidFill>
                  <a:schemeClr val="dk1"/>
                </a:solidFill>
                <a:latin typeface="Times New Roman"/>
                <a:ea typeface="Times New Roman"/>
                <a:cs typeface="Times New Roman"/>
                <a:sym typeface="Times New Roman"/>
              </a:rPr>
              <a:t>Chapitre 5 </a:t>
            </a:r>
            <a:br>
              <a:rPr lang="fr-FR" sz="4800">
                <a:solidFill>
                  <a:srgbClr val="C00000"/>
                </a:solidFill>
                <a:latin typeface="Times New Roman"/>
                <a:ea typeface="Times New Roman"/>
                <a:cs typeface="Times New Roman"/>
                <a:sym typeface="Times New Roman"/>
              </a:rPr>
            </a:br>
            <a:r>
              <a:rPr lang="fr-FR" sz="4800">
                <a:solidFill>
                  <a:srgbClr val="C00000"/>
                </a:solidFill>
                <a:latin typeface="Times New Roman"/>
                <a:ea typeface="Times New Roman"/>
                <a:cs typeface="Times New Roman"/>
                <a:sym typeface="Times New Roman"/>
              </a:rPr>
              <a:t>OSPF à zone unique à accès multiple</a:t>
            </a:r>
            <a:endParaRPr sz="4800">
              <a:solidFill>
                <a:srgbClr val="C00000"/>
              </a:solidFill>
              <a:latin typeface="Times New Roman"/>
              <a:ea typeface="Times New Roman"/>
              <a:cs typeface="Times New Roman"/>
              <a:sym typeface="Times New Roman"/>
            </a:endParaRPr>
          </a:p>
        </p:txBody>
      </p:sp>
      <p:sp>
        <p:nvSpPr>
          <p:cNvPr id="166" name="Google Shape;166;p22"/>
          <p:cNvSpPr txBox="1"/>
          <p:nvPr>
            <p:ph idx="1" type="body"/>
          </p:nvPr>
        </p:nvSpPr>
        <p:spPr>
          <a:xfrm>
            <a:off x="1524000" y="3756037"/>
            <a:ext cx="9144000" cy="1655700"/>
          </a:xfrm>
          <a:prstGeom prst="rect">
            <a:avLst/>
          </a:prstGeom>
          <a:noFill/>
          <a:ln>
            <a:noFill/>
          </a:ln>
        </p:spPr>
        <p:txBody>
          <a:bodyPr anchorCtr="0" anchor="t" bIns="45700" lIns="45700" spcFirstLastPara="1" rIns="45700" wrap="square" tIns="45700">
            <a:normAutofit/>
          </a:bodyPr>
          <a:lstStyle/>
          <a:p>
            <a:pPr indent="-228600" lvl="0" marL="457200" rtl="0" algn="ctr">
              <a:lnSpc>
                <a:spcPct val="90000"/>
              </a:lnSpc>
              <a:spcBef>
                <a:spcPts val="1000"/>
              </a:spcBef>
              <a:spcAft>
                <a:spcPts val="0"/>
              </a:spcAft>
              <a:buClr>
                <a:srgbClr val="000000"/>
              </a:buClr>
              <a:buSzPts val="2400"/>
              <a:buFont typeface="Arial"/>
              <a:buNone/>
            </a:pPr>
            <a:r>
              <a:rPr i="1" lang="fr-FR">
                <a:latin typeface="Times New Roman"/>
                <a:ea typeface="Times New Roman"/>
                <a:cs typeface="Times New Roman"/>
                <a:sym typeface="Times New Roman"/>
              </a:rPr>
              <a:t>Module: IPNet Routing</a:t>
            </a:r>
            <a:endParaRPr i="1">
              <a:latin typeface="Times New Roman"/>
              <a:ea typeface="Times New Roman"/>
              <a:cs typeface="Times New Roman"/>
              <a:sym typeface="Times New Roman"/>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3</a:t>
            </a:r>
            <a:r>
              <a:rPr baseline="30000" lang="fr-FR">
                <a:latin typeface="Times New Roman"/>
                <a:ea typeface="Times New Roman"/>
                <a:cs typeface="Times New Roman"/>
                <a:sym typeface="Times New Roman"/>
              </a:rPr>
              <a:t>ème</a:t>
            </a:r>
            <a:r>
              <a:rPr lang="fr-FR">
                <a:latin typeface="Times New Roman"/>
                <a:ea typeface="Times New Roman"/>
                <a:cs typeface="Times New Roman"/>
                <a:sym typeface="Times New Roman"/>
              </a:rPr>
              <a:t> Année</a:t>
            </a:r>
            <a:endParaRPr/>
          </a:p>
          <a:p>
            <a:pPr indent="-228600" lvl="0" marL="457200" rtl="0" algn="ctr">
              <a:lnSpc>
                <a:spcPct val="90000"/>
              </a:lnSpc>
              <a:spcBef>
                <a:spcPts val="1000"/>
              </a:spcBef>
              <a:spcAft>
                <a:spcPts val="0"/>
              </a:spcAft>
              <a:buClr>
                <a:srgbClr val="000000"/>
              </a:buClr>
              <a:buSzPts val="2400"/>
              <a:buFont typeface="Arial"/>
              <a:buNone/>
            </a:pPr>
            <a:r>
              <a:rPr lang="fr-FR">
                <a:latin typeface="Times New Roman"/>
                <a:ea typeface="Times New Roman"/>
                <a:cs typeface="Times New Roman"/>
                <a:sym typeface="Times New Roman"/>
              </a:rPr>
              <a:t>2021/2022</a:t>
            </a:r>
            <a:endParaRPr/>
          </a:p>
          <a:p>
            <a:pPr indent="-228600" lvl="0" marL="457200" rtl="0" algn="ctr">
              <a:lnSpc>
                <a:spcPct val="90000"/>
              </a:lnSpc>
              <a:spcBef>
                <a:spcPts val="1000"/>
              </a:spcBef>
              <a:spcAft>
                <a:spcPts val="0"/>
              </a:spcAft>
              <a:buClr>
                <a:srgbClr val="000000"/>
              </a:buClr>
              <a:buSzPts val="24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idx="1" type="body"/>
          </p:nvPr>
        </p:nvSpPr>
        <p:spPr>
          <a:xfrm>
            <a:off x="844983" y="1432318"/>
            <a:ext cx="10888214" cy="5529301"/>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Une fois le </a:t>
            </a:r>
            <a:r>
              <a:rPr lang="fr-FR" sz="2133">
                <a:solidFill>
                  <a:schemeClr val="dk1"/>
                </a:solidFill>
                <a:latin typeface="Times New Roman"/>
                <a:ea typeface="Times New Roman"/>
                <a:cs typeface="Times New Roman"/>
                <a:sym typeface="Times New Roman"/>
              </a:rPr>
              <a:t>DR est choisi</a:t>
            </a:r>
            <a:r>
              <a:rPr lang="fr-FR" sz="2133">
                <a:solidFill>
                  <a:srgbClr val="000000"/>
                </a:solidFill>
                <a:latin typeface="Times New Roman"/>
                <a:ea typeface="Times New Roman"/>
                <a:cs typeface="Times New Roman"/>
                <a:sym typeface="Times New Roman"/>
              </a:rPr>
              <a:t>, ce routeur reste le DR jusqu'à ce que l'un des événements suivants se produise:</a:t>
            </a:r>
            <a:endParaRPr/>
          </a:p>
          <a:p>
            <a:pPr indent="-342900" lvl="1" marL="876390" rtl="0" algn="just">
              <a:lnSpc>
                <a:spcPct val="90000"/>
              </a:lnSpc>
              <a:spcBef>
                <a:spcPts val="1000"/>
              </a:spcBef>
              <a:spcAft>
                <a:spcPts val="0"/>
              </a:spcAft>
              <a:buSzPts val="2800"/>
              <a:buFont typeface="Arial"/>
              <a:buChar char="•"/>
            </a:pPr>
            <a:r>
              <a:rPr lang="fr-FR" sz="2000">
                <a:latin typeface="Times New Roman"/>
                <a:ea typeface="Times New Roman"/>
                <a:cs typeface="Times New Roman"/>
                <a:sym typeface="Times New Roman"/>
              </a:rPr>
              <a:t>Le DR échoue</a:t>
            </a:r>
            <a:endParaRPr/>
          </a:p>
          <a:p>
            <a:pPr indent="-342900" lvl="1" marL="876390" rtl="0" algn="just">
              <a:lnSpc>
                <a:spcPct val="90000"/>
              </a:lnSpc>
              <a:spcBef>
                <a:spcPts val="1000"/>
              </a:spcBef>
              <a:spcAft>
                <a:spcPts val="0"/>
              </a:spcAft>
              <a:buSzPts val="2800"/>
              <a:buFont typeface="Arial"/>
              <a:buChar char="•"/>
            </a:pPr>
            <a:r>
              <a:rPr lang="fr-FR" sz="2000">
                <a:solidFill>
                  <a:srgbClr val="000000"/>
                </a:solidFill>
                <a:latin typeface="Times New Roman"/>
                <a:ea typeface="Times New Roman"/>
                <a:cs typeface="Times New Roman"/>
                <a:sym typeface="Times New Roman"/>
              </a:rPr>
              <a:t>Le processus OSPF exécuté sur le DR échoue ou s'arrête</a:t>
            </a:r>
            <a:endParaRPr/>
          </a:p>
          <a:p>
            <a:pPr indent="-342900" lvl="1" marL="876390" rtl="0" algn="just">
              <a:lnSpc>
                <a:spcPct val="90000"/>
              </a:lnSpc>
              <a:spcBef>
                <a:spcPts val="1000"/>
              </a:spcBef>
              <a:spcAft>
                <a:spcPts val="0"/>
              </a:spcAft>
              <a:buSzPts val="2800"/>
              <a:buFont typeface="Arial"/>
              <a:buChar char="•"/>
            </a:pPr>
            <a:r>
              <a:rPr lang="fr-FR" sz="2000">
                <a:solidFill>
                  <a:srgbClr val="000000"/>
                </a:solidFill>
                <a:latin typeface="Times New Roman"/>
                <a:ea typeface="Times New Roman"/>
                <a:cs typeface="Times New Roman"/>
                <a:sym typeface="Times New Roman"/>
              </a:rPr>
              <a:t>L'interface à accès multiple sur le DR échoue ou est désactivée</a:t>
            </a:r>
            <a:endParaRPr/>
          </a:p>
          <a:p>
            <a:pPr indent="-165100" lvl="1" marL="876390" rtl="0" algn="just">
              <a:lnSpc>
                <a:spcPct val="90000"/>
              </a:lnSpc>
              <a:spcBef>
                <a:spcPts val="1000"/>
              </a:spcBef>
              <a:spcAft>
                <a:spcPts val="0"/>
              </a:spcAft>
              <a:buSzPts val="2800"/>
              <a:buFont typeface="Arial"/>
              <a:buNone/>
            </a:pPr>
            <a:r>
              <a:t/>
            </a:r>
            <a:endParaRPr sz="2000">
              <a:solidFill>
                <a:srgbClr val="000000"/>
              </a:solidFill>
              <a:latin typeface="Times New Roman"/>
              <a:ea typeface="Times New Roman"/>
              <a:cs typeface="Times New Roman"/>
              <a:sym typeface="Times New Roman"/>
            </a:endParaRPr>
          </a:p>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Les élections DR et BDR ne sont pas préemptives:</a:t>
            </a:r>
            <a:endParaRPr/>
          </a:p>
          <a:p>
            <a:pPr indent="-342900" lvl="1" marL="876390" rtl="0" algn="just">
              <a:lnSpc>
                <a:spcPct val="90000"/>
              </a:lnSpc>
              <a:spcBef>
                <a:spcPts val="1000"/>
              </a:spcBef>
              <a:spcAft>
                <a:spcPts val="0"/>
              </a:spcAft>
              <a:buSzPts val="2800"/>
              <a:buFont typeface="Arial"/>
              <a:buChar char="•"/>
            </a:pPr>
            <a:r>
              <a:rPr lang="fr-FR" sz="2000">
                <a:latin typeface="Times New Roman"/>
                <a:ea typeface="Times New Roman"/>
                <a:cs typeface="Times New Roman"/>
                <a:sym typeface="Times New Roman"/>
              </a:rPr>
              <a:t>Si un nouveau routeur avec une priorité plus élevée est ajouté au réseau après l'élection du DR, le routeur nouvellement ajouté ne prend pas le rôle de DR ou de BDR car ces rôles ont déjà été attribués</a:t>
            </a:r>
            <a:endParaRPr/>
          </a:p>
          <a:p>
            <a:pPr indent="-342900" lvl="1" marL="876390" rtl="0" algn="just">
              <a:lnSpc>
                <a:spcPct val="90000"/>
              </a:lnSpc>
              <a:spcBef>
                <a:spcPts val="1000"/>
              </a:spcBef>
              <a:spcAft>
                <a:spcPts val="0"/>
              </a:spcAft>
              <a:buSzPts val="2800"/>
              <a:buFont typeface="Arial"/>
              <a:buChar char="•"/>
            </a:pPr>
            <a:r>
              <a:rPr lang="fr-FR" sz="2000">
                <a:latin typeface="Times New Roman"/>
                <a:ea typeface="Times New Roman"/>
                <a:cs typeface="Times New Roman"/>
                <a:sym typeface="Times New Roman"/>
              </a:rPr>
              <a:t>Si le DR échoue, le BDR est automatiquement promu DR même si un autre DROTHER avec une priorité ou un ID de routeur plus élevé est ajouté au réseau après l'élection initiale DR/BDR</a:t>
            </a:r>
            <a:endParaRPr/>
          </a:p>
          <a:p>
            <a:pPr indent="-342900" lvl="1" marL="876390" rtl="0" algn="just">
              <a:lnSpc>
                <a:spcPct val="90000"/>
              </a:lnSpc>
              <a:spcBef>
                <a:spcPts val="1000"/>
              </a:spcBef>
              <a:spcAft>
                <a:spcPts val="0"/>
              </a:spcAft>
              <a:buSzPts val="2800"/>
              <a:buFont typeface="Arial"/>
              <a:buChar char="•"/>
            </a:pPr>
            <a:r>
              <a:rPr lang="fr-FR" sz="2000">
                <a:latin typeface="Times New Roman"/>
                <a:ea typeface="Times New Roman"/>
                <a:cs typeface="Times New Roman"/>
                <a:sym typeface="Times New Roman"/>
              </a:rPr>
              <a:t>Une fois qu'un BDR est promu en DR, une nouvelle élection de BDR a lieu et le DROTHER ayant la priorité ou l'ID de routeur la plus élevée est élu comme nouveau BDR</a:t>
            </a:r>
            <a:endParaRPr/>
          </a:p>
        </p:txBody>
      </p:sp>
      <p:sp>
        <p:nvSpPr>
          <p:cNvPr id="253" name="Google Shape;253;p31"/>
          <p:cNvSpPr txBox="1"/>
          <p:nvPr>
            <p:ph type="title"/>
          </p:nvPr>
        </p:nvSpPr>
        <p:spPr>
          <a:xfrm>
            <a:off x="1321204" y="108137"/>
            <a:ext cx="11127317" cy="97578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SzPct val="111111"/>
              <a:buNone/>
            </a:pPr>
            <a:br>
              <a:rPr lang="fr-FR"/>
            </a:br>
            <a:r>
              <a:rPr lang="fr-FR">
                <a:solidFill>
                  <a:srgbClr val="C00000"/>
                </a:solidFill>
                <a:latin typeface="Times New Roman"/>
                <a:ea typeface="Times New Roman"/>
                <a:cs typeface="Times New Roman"/>
                <a:sym typeface="Times New Roman"/>
              </a:rPr>
              <a:t>Processus d'élection DR/BDR (2/3)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idx="1" type="body"/>
          </p:nvPr>
        </p:nvSpPr>
        <p:spPr>
          <a:xfrm>
            <a:off x="723086" y="1568791"/>
            <a:ext cx="5372914" cy="4901229"/>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Exemple:</a:t>
            </a:r>
            <a:endParaRPr/>
          </a:p>
          <a:p>
            <a:pPr indent="-207454" lvl="0" marL="342900" rtl="0" algn="just">
              <a:lnSpc>
                <a:spcPct val="100000"/>
              </a:lnSpc>
              <a:spcBef>
                <a:spcPts val="427"/>
              </a:spcBef>
              <a:spcAft>
                <a:spcPts val="0"/>
              </a:spcAft>
              <a:buSzPts val="2133"/>
              <a:buFont typeface="Noto Sans Symbols"/>
              <a:buNone/>
            </a:pPr>
            <a:r>
              <a:t/>
            </a:r>
            <a:endParaRPr sz="2133">
              <a:solidFill>
                <a:srgbClr val="000000"/>
              </a:solidFill>
              <a:latin typeface="Times New Roman"/>
              <a:ea typeface="Times New Roman"/>
              <a:cs typeface="Times New Roman"/>
              <a:sym typeface="Times New Roman"/>
            </a:endParaRPr>
          </a:p>
          <a:p>
            <a:pPr indent="-342900" lvl="1" marL="876390" rtl="0" algn="just">
              <a:lnSpc>
                <a:spcPct val="90000"/>
              </a:lnSpc>
              <a:spcBef>
                <a:spcPts val="1000"/>
              </a:spcBef>
              <a:spcAft>
                <a:spcPts val="0"/>
              </a:spcAft>
              <a:buSzPts val="2800"/>
              <a:buFont typeface="Noto Sans Symbols"/>
              <a:buChar char="▪"/>
            </a:pPr>
            <a:r>
              <a:rPr lang="fr-FR" sz="2000">
                <a:solidFill>
                  <a:srgbClr val="000000"/>
                </a:solidFill>
                <a:latin typeface="Times New Roman"/>
                <a:ea typeface="Times New Roman"/>
                <a:cs typeface="Times New Roman"/>
                <a:sym typeface="Times New Roman"/>
              </a:rPr>
              <a:t>OSPF a sélectionné automatiquement un DR et un BDR</a:t>
            </a:r>
            <a:endParaRPr/>
          </a:p>
          <a:p>
            <a:pPr indent="-342900" lvl="1" marL="876390" rtl="0" algn="just">
              <a:lnSpc>
                <a:spcPct val="90000"/>
              </a:lnSpc>
              <a:spcBef>
                <a:spcPts val="1000"/>
              </a:spcBef>
              <a:spcAft>
                <a:spcPts val="0"/>
              </a:spcAft>
              <a:buSzPts val="2800"/>
              <a:buFont typeface="Noto Sans Symbols"/>
              <a:buChar char="▪"/>
            </a:pPr>
            <a:r>
              <a:rPr lang="fr-FR" sz="2000">
                <a:latin typeface="Times New Roman"/>
                <a:ea typeface="Times New Roman"/>
                <a:cs typeface="Times New Roman"/>
                <a:sym typeface="Times New Roman"/>
              </a:rPr>
              <a:t>Les routeurs sont configurés avec la priorité par défaut.</a:t>
            </a:r>
            <a:endParaRPr sz="2000">
              <a:solidFill>
                <a:srgbClr val="000000"/>
              </a:solidFill>
              <a:latin typeface="Times New Roman"/>
              <a:ea typeface="Times New Roman"/>
              <a:cs typeface="Times New Roman"/>
              <a:sym typeface="Times New Roman"/>
            </a:endParaRPr>
          </a:p>
          <a:p>
            <a:pPr indent="-342900" lvl="1" marL="876390" rtl="0" algn="just">
              <a:lnSpc>
                <a:spcPct val="90000"/>
              </a:lnSpc>
              <a:spcBef>
                <a:spcPts val="1000"/>
              </a:spcBef>
              <a:spcAft>
                <a:spcPts val="0"/>
              </a:spcAft>
              <a:buSzPts val="2800"/>
              <a:buFont typeface="Noto Sans Symbols"/>
              <a:buChar char="▪"/>
            </a:pPr>
            <a:r>
              <a:rPr b="1" lang="fr-FR" sz="2000">
                <a:solidFill>
                  <a:srgbClr val="000000"/>
                </a:solidFill>
                <a:latin typeface="Times New Roman"/>
                <a:ea typeface="Times New Roman"/>
                <a:cs typeface="Times New Roman"/>
                <a:sym typeface="Times New Roman"/>
              </a:rPr>
              <a:t>R3</a:t>
            </a:r>
            <a:r>
              <a:rPr lang="fr-FR" sz="2000">
                <a:solidFill>
                  <a:srgbClr val="000000"/>
                </a:solidFill>
                <a:latin typeface="Times New Roman"/>
                <a:ea typeface="Times New Roman"/>
                <a:cs typeface="Times New Roman"/>
                <a:sym typeface="Times New Roman"/>
              </a:rPr>
              <a:t> a été sélectionné comme </a:t>
            </a:r>
            <a:r>
              <a:rPr b="1" lang="fr-FR" sz="2000">
                <a:solidFill>
                  <a:srgbClr val="000000"/>
                </a:solidFill>
                <a:latin typeface="Times New Roman"/>
                <a:ea typeface="Times New Roman"/>
                <a:cs typeface="Times New Roman"/>
                <a:sym typeface="Times New Roman"/>
              </a:rPr>
              <a:t>DR</a:t>
            </a:r>
            <a:r>
              <a:rPr lang="fr-FR" sz="2000">
                <a:solidFill>
                  <a:srgbClr val="000000"/>
                </a:solidFill>
                <a:latin typeface="Times New Roman"/>
                <a:ea typeface="Times New Roman"/>
                <a:cs typeface="Times New Roman"/>
                <a:sym typeface="Times New Roman"/>
              </a:rPr>
              <a:t> car son ID de routeur est 3.3.3.3, donc le plus élevé de ce réseau</a:t>
            </a:r>
            <a:endParaRPr/>
          </a:p>
          <a:p>
            <a:pPr indent="-342900" lvl="1" marL="876390" rtl="0" algn="just">
              <a:lnSpc>
                <a:spcPct val="90000"/>
              </a:lnSpc>
              <a:spcBef>
                <a:spcPts val="1000"/>
              </a:spcBef>
              <a:spcAft>
                <a:spcPts val="0"/>
              </a:spcAft>
              <a:buSzPts val="2800"/>
              <a:buFont typeface="Noto Sans Symbols"/>
              <a:buChar char="▪"/>
            </a:pPr>
            <a:r>
              <a:rPr b="1" lang="fr-FR" sz="2000">
                <a:solidFill>
                  <a:srgbClr val="000000"/>
                </a:solidFill>
                <a:latin typeface="Times New Roman"/>
                <a:ea typeface="Times New Roman"/>
                <a:cs typeface="Times New Roman"/>
                <a:sym typeface="Times New Roman"/>
              </a:rPr>
              <a:t>R2</a:t>
            </a:r>
            <a:r>
              <a:rPr lang="fr-FR" sz="2000">
                <a:solidFill>
                  <a:srgbClr val="000000"/>
                </a:solidFill>
                <a:latin typeface="Times New Roman"/>
                <a:ea typeface="Times New Roman"/>
                <a:cs typeface="Times New Roman"/>
                <a:sym typeface="Times New Roman"/>
              </a:rPr>
              <a:t> est le </a:t>
            </a:r>
            <a:r>
              <a:rPr b="1" lang="fr-FR" sz="2000">
                <a:solidFill>
                  <a:srgbClr val="000000"/>
                </a:solidFill>
                <a:latin typeface="Times New Roman"/>
                <a:ea typeface="Times New Roman"/>
                <a:cs typeface="Times New Roman"/>
                <a:sym typeface="Times New Roman"/>
              </a:rPr>
              <a:t>BDR</a:t>
            </a:r>
            <a:r>
              <a:rPr lang="fr-FR" sz="2000">
                <a:solidFill>
                  <a:srgbClr val="000000"/>
                </a:solidFill>
                <a:latin typeface="Times New Roman"/>
                <a:ea typeface="Times New Roman"/>
                <a:cs typeface="Times New Roman"/>
                <a:sym typeface="Times New Roman"/>
              </a:rPr>
              <a:t> car son ID de routeur vient en deuxième position dans ce réseau</a:t>
            </a:r>
            <a:endParaRPr/>
          </a:p>
          <a:p>
            <a:pPr indent="-342900" lvl="1" marL="876390" rtl="0" algn="just">
              <a:lnSpc>
                <a:spcPct val="90000"/>
              </a:lnSpc>
              <a:spcBef>
                <a:spcPts val="1000"/>
              </a:spcBef>
              <a:spcAft>
                <a:spcPts val="0"/>
              </a:spcAft>
              <a:buSzPts val="2800"/>
              <a:buFont typeface="Noto Sans Symbols"/>
              <a:buChar char="▪"/>
            </a:pPr>
            <a:r>
              <a:rPr b="1" lang="fr-FR" sz="2000">
                <a:solidFill>
                  <a:srgbClr val="000000"/>
                </a:solidFill>
                <a:latin typeface="Times New Roman"/>
                <a:ea typeface="Times New Roman"/>
                <a:cs typeface="Times New Roman"/>
                <a:sym typeface="Times New Roman"/>
              </a:rPr>
              <a:t>R1</a:t>
            </a:r>
            <a:r>
              <a:rPr lang="fr-FR" sz="2000">
                <a:solidFill>
                  <a:srgbClr val="000000"/>
                </a:solidFill>
                <a:latin typeface="Times New Roman"/>
                <a:ea typeface="Times New Roman"/>
                <a:cs typeface="Times New Roman"/>
                <a:sym typeface="Times New Roman"/>
              </a:rPr>
              <a:t> est un </a:t>
            </a:r>
            <a:r>
              <a:rPr b="1" lang="fr-FR" sz="2000">
                <a:solidFill>
                  <a:srgbClr val="000000"/>
                </a:solidFill>
                <a:latin typeface="Times New Roman"/>
                <a:ea typeface="Times New Roman"/>
                <a:cs typeface="Times New Roman"/>
                <a:sym typeface="Times New Roman"/>
              </a:rPr>
              <a:t>DROTHER</a:t>
            </a:r>
            <a:endParaRPr/>
          </a:p>
          <a:p>
            <a:pPr indent="-321743" lvl="0" marL="457189" rtl="0" algn="l">
              <a:lnSpc>
                <a:spcPct val="100000"/>
              </a:lnSpc>
              <a:spcBef>
                <a:spcPts val="427"/>
              </a:spcBef>
              <a:spcAft>
                <a:spcPts val="0"/>
              </a:spcAft>
              <a:buSzPts val="2133"/>
              <a:buFont typeface="Arial"/>
              <a:buNone/>
            </a:pPr>
            <a:r>
              <a:t/>
            </a:r>
            <a:endParaRPr sz="2133">
              <a:solidFill>
                <a:srgbClr val="000000"/>
              </a:solidFill>
            </a:endParaRPr>
          </a:p>
        </p:txBody>
      </p:sp>
      <p:pic>
        <p:nvPicPr>
          <p:cNvPr id="260" name="Google Shape;260;p32"/>
          <p:cNvPicPr preferRelativeResize="0"/>
          <p:nvPr/>
        </p:nvPicPr>
        <p:blipFill rotWithShape="1">
          <a:blip r:embed="rId3">
            <a:alphaModFix/>
          </a:blip>
          <a:srcRect b="0" l="0" r="0" t="0"/>
          <a:stretch/>
        </p:blipFill>
        <p:spPr>
          <a:xfrm>
            <a:off x="6448025" y="2010277"/>
            <a:ext cx="5583080" cy="3464876"/>
          </a:xfrm>
          <a:prstGeom prst="rect">
            <a:avLst/>
          </a:prstGeom>
          <a:noFill/>
          <a:ln>
            <a:noFill/>
          </a:ln>
        </p:spPr>
      </p:pic>
      <p:sp>
        <p:nvSpPr>
          <p:cNvPr id="261" name="Google Shape;261;p32"/>
          <p:cNvSpPr txBox="1"/>
          <p:nvPr/>
        </p:nvSpPr>
        <p:spPr>
          <a:xfrm>
            <a:off x="6978057" y="5664980"/>
            <a:ext cx="45230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800" u="none" cap="none" strike="noStrike">
                <a:solidFill>
                  <a:srgbClr val="C00000"/>
                </a:solidFill>
                <a:latin typeface="Times New Roman"/>
                <a:ea typeface="Times New Roman"/>
                <a:cs typeface="Times New Roman"/>
                <a:sym typeface="Times New Roman"/>
              </a:rPr>
              <a:t>Topologie de référence OSPF à accès multiple</a:t>
            </a:r>
            <a:endParaRPr sz="1800">
              <a:solidFill>
                <a:schemeClr val="dk1"/>
              </a:solidFill>
              <a:latin typeface="Arial"/>
              <a:ea typeface="Arial"/>
              <a:cs typeface="Arial"/>
              <a:sym typeface="Arial"/>
            </a:endParaRPr>
          </a:p>
        </p:txBody>
      </p:sp>
      <p:sp>
        <p:nvSpPr>
          <p:cNvPr id="262" name="Google Shape;262;p32"/>
          <p:cNvSpPr txBox="1"/>
          <p:nvPr>
            <p:ph type="title"/>
          </p:nvPr>
        </p:nvSpPr>
        <p:spPr>
          <a:xfrm>
            <a:off x="1281246" y="421156"/>
            <a:ext cx="11127317" cy="97578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SzPts val="1800"/>
              <a:buNone/>
            </a:pPr>
            <a:r>
              <a:rPr lang="fr-FR" sz="4000">
                <a:solidFill>
                  <a:srgbClr val="C00000"/>
                </a:solidFill>
                <a:latin typeface="Times New Roman"/>
                <a:ea typeface="Times New Roman"/>
                <a:cs typeface="Times New Roman"/>
                <a:sym typeface="Times New Roman"/>
              </a:rPr>
              <a:t>Processus d'élection DR/BDR (3/3)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idx="1" type="body"/>
          </p:nvPr>
        </p:nvSpPr>
        <p:spPr>
          <a:xfrm>
            <a:off x="532341" y="1219098"/>
            <a:ext cx="11127317" cy="2120599"/>
          </a:xfrm>
          <a:prstGeom prst="rect">
            <a:avLst/>
          </a:prstGeom>
          <a:noFill/>
          <a:ln>
            <a:noFill/>
          </a:ln>
        </p:spPr>
        <p:txBody>
          <a:bodyPr anchorCtr="0" anchor="t" bIns="45700" lIns="91400" spcFirstLastPara="1" rIns="91400" wrap="square" tIns="45700">
            <a:noAutofit/>
          </a:bodyPr>
          <a:lstStyle/>
          <a:p>
            <a:pPr indent="0" lvl="0" marL="0" rtl="0" algn="l">
              <a:lnSpc>
                <a:spcPct val="100000"/>
              </a:lnSpc>
              <a:spcBef>
                <a:spcPts val="427"/>
              </a:spcBef>
              <a:spcAft>
                <a:spcPts val="0"/>
              </a:spcAft>
              <a:buSzPts val="2133"/>
              <a:buNone/>
            </a:pPr>
            <a:r>
              <a:t/>
            </a:r>
            <a:endParaRPr sz="2133">
              <a:solidFill>
                <a:srgbClr val="000000"/>
              </a:solidFill>
            </a:endParaRPr>
          </a:p>
          <a:p>
            <a:pPr indent="-342900" lvl="0" marL="342900" rtl="0" algn="l">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Pour vérifier les rôles du routeur OSPF, on utilise la commande </a:t>
            </a:r>
            <a:r>
              <a:rPr b="1" lang="fr-FR" sz="2133">
                <a:solidFill>
                  <a:srgbClr val="000000"/>
                </a:solidFill>
                <a:latin typeface="Times New Roman"/>
                <a:ea typeface="Times New Roman"/>
                <a:cs typeface="Times New Roman"/>
                <a:sym typeface="Times New Roman"/>
              </a:rPr>
              <a:t>show ip ospf interface</a:t>
            </a:r>
            <a:endParaRPr b="1" sz="1867">
              <a:solidFill>
                <a:srgbClr val="000000"/>
              </a:solidFill>
              <a:latin typeface="Times New Roman"/>
              <a:ea typeface="Times New Roman"/>
              <a:cs typeface="Times New Roman"/>
              <a:sym typeface="Times New Roman"/>
            </a:endParaRPr>
          </a:p>
        </p:txBody>
      </p:sp>
      <p:pic>
        <p:nvPicPr>
          <p:cNvPr id="269" name="Google Shape;269;p33"/>
          <p:cNvPicPr preferRelativeResize="0"/>
          <p:nvPr/>
        </p:nvPicPr>
        <p:blipFill rotWithShape="1">
          <a:blip r:embed="rId3">
            <a:alphaModFix/>
          </a:blip>
          <a:srcRect b="0" l="0" r="0" t="0"/>
          <a:stretch/>
        </p:blipFill>
        <p:spPr>
          <a:xfrm>
            <a:off x="996894" y="2279397"/>
            <a:ext cx="5790258" cy="4497498"/>
          </a:xfrm>
          <a:prstGeom prst="rect">
            <a:avLst/>
          </a:prstGeom>
          <a:noFill/>
          <a:ln>
            <a:noFill/>
          </a:ln>
        </p:spPr>
      </p:pic>
      <p:sp>
        <p:nvSpPr>
          <p:cNvPr id="270" name="Google Shape;270;p33"/>
          <p:cNvSpPr txBox="1"/>
          <p:nvPr>
            <p:ph type="title"/>
          </p:nvPr>
        </p:nvSpPr>
        <p:spPr>
          <a:xfrm>
            <a:off x="1223494" y="427988"/>
            <a:ext cx="11127317" cy="97578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SzPts val="1800"/>
              <a:buNone/>
            </a:pPr>
            <a:r>
              <a:rPr lang="fr-FR" sz="4000">
                <a:solidFill>
                  <a:srgbClr val="C00000"/>
                </a:solidFill>
                <a:latin typeface="Times New Roman"/>
                <a:ea typeface="Times New Roman"/>
                <a:cs typeface="Times New Roman"/>
                <a:sym typeface="Times New Roman"/>
              </a:rPr>
              <a:t>Vérification des rôles du routeur </a:t>
            </a:r>
            <a:endParaRPr/>
          </a:p>
        </p:txBody>
      </p:sp>
      <p:sp>
        <p:nvSpPr>
          <p:cNvPr id="271" name="Google Shape;271;p33"/>
          <p:cNvSpPr txBox="1"/>
          <p:nvPr/>
        </p:nvSpPr>
        <p:spPr>
          <a:xfrm>
            <a:off x="7343426" y="3530642"/>
            <a:ext cx="4539343"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a:solidFill>
                  <a:schemeClr val="accent6"/>
                </a:solidFill>
                <a:latin typeface="Times New Roman"/>
                <a:ea typeface="Times New Roman"/>
                <a:cs typeface="Times New Roman"/>
                <a:sym typeface="Times New Roman"/>
              </a:rPr>
              <a:t>Le DR est R3, avec l'ID 3.3.3.3, à l'adresse IPv4 192.168.1.3/28, tandis que le BDR est R2, avec l'ID 2.2.2.2, à l'adresse IPv4 192.168.1.2</a:t>
            </a:r>
            <a:endParaRPr/>
          </a:p>
        </p:txBody>
      </p:sp>
      <p:sp>
        <p:nvSpPr>
          <p:cNvPr id="272" name="Google Shape;272;p33"/>
          <p:cNvSpPr txBox="1"/>
          <p:nvPr/>
        </p:nvSpPr>
        <p:spPr>
          <a:xfrm>
            <a:off x="7757961" y="2404028"/>
            <a:ext cx="381330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D28244"/>
                </a:solidFill>
                <a:latin typeface="Times New Roman"/>
                <a:ea typeface="Times New Roman"/>
                <a:cs typeface="Times New Roman"/>
                <a:sym typeface="Times New Roman"/>
              </a:rPr>
              <a:t>R3 est le DR, avec une priorité par défaut égale à 1</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33"/>
          <p:cNvSpPr txBox="1"/>
          <p:nvPr/>
        </p:nvSpPr>
        <p:spPr>
          <a:xfrm>
            <a:off x="7757961" y="5339943"/>
            <a:ext cx="418082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F1944F"/>
                </a:solidFill>
                <a:latin typeface="Times New Roman"/>
                <a:ea typeface="Times New Roman"/>
                <a:cs typeface="Times New Roman"/>
                <a:sym typeface="Times New Roman"/>
              </a:rPr>
              <a:t>R3 comporte deux contiguïtés, l'une avec un voisin dont l'ID de routeur est 1.1.1.1 (R1) et l'autre avec le BDR</a:t>
            </a:r>
            <a:endParaRPr/>
          </a:p>
        </p:txBody>
      </p:sp>
      <p:cxnSp>
        <p:nvCxnSpPr>
          <p:cNvPr id="274" name="Google Shape;274;p33"/>
          <p:cNvCxnSpPr/>
          <p:nvPr/>
        </p:nvCxnSpPr>
        <p:spPr>
          <a:xfrm flipH="1" rot="10800000">
            <a:off x="4745255" y="2714324"/>
            <a:ext cx="2839452" cy="816318"/>
          </a:xfrm>
          <a:prstGeom prst="straightConnector1">
            <a:avLst/>
          </a:prstGeom>
          <a:noFill/>
          <a:ln cap="flat" cmpd="sng" w="28575">
            <a:solidFill>
              <a:srgbClr val="D28244"/>
            </a:solidFill>
            <a:prstDash val="solid"/>
            <a:round/>
            <a:headEnd len="sm" w="sm" type="none"/>
            <a:tailEnd len="med" w="med" type="triangle"/>
          </a:ln>
        </p:spPr>
      </p:cxnSp>
      <p:cxnSp>
        <p:nvCxnSpPr>
          <p:cNvPr id="275" name="Google Shape;275;p33"/>
          <p:cNvCxnSpPr/>
          <p:nvPr/>
        </p:nvCxnSpPr>
        <p:spPr>
          <a:xfrm flipH="1" rot="10800000">
            <a:off x="6096000" y="3683042"/>
            <a:ext cx="1247426" cy="80436"/>
          </a:xfrm>
          <a:prstGeom prst="straightConnector1">
            <a:avLst/>
          </a:prstGeom>
          <a:noFill/>
          <a:ln cap="flat" cmpd="sng" w="28575">
            <a:solidFill>
              <a:srgbClr val="5B9757"/>
            </a:solidFill>
            <a:prstDash val="solid"/>
            <a:round/>
            <a:headEnd len="sm" w="sm" type="none"/>
            <a:tailEnd len="med" w="med" type="triangle"/>
          </a:ln>
        </p:spPr>
      </p:cxnSp>
      <p:cxnSp>
        <p:nvCxnSpPr>
          <p:cNvPr id="276" name="Google Shape;276;p33"/>
          <p:cNvCxnSpPr/>
          <p:nvPr/>
        </p:nvCxnSpPr>
        <p:spPr>
          <a:xfrm flipH="1" rot="10800000">
            <a:off x="5014762" y="5638902"/>
            <a:ext cx="2743199" cy="396138"/>
          </a:xfrm>
          <a:prstGeom prst="straightConnector1">
            <a:avLst/>
          </a:prstGeom>
          <a:noFill/>
          <a:ln cap="flat" cmpd="sng" w="28575">
            <a:solidFill>
              <a:srgbClr val="F1944F"/>
            </a:solidFill>
            <a:prstDash val="solid"/>
            <a:round/>
            <a:headEnd len="sm" w="sm"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45725" y="101582"/>
            <a:ext cx="11127317" cy="97578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SzPct val="111111"/>
              <a:buNone/>
            </a:pPr>
            <a:br>
              <a:rPr lang="fr-FR"/>
            </a:br>
            <a:r>
              <a:rPr lang="fr-FR">
                <a:solidFill>
                  <a:srgbClr val="C00000"/>
                </a:solidFill>
                <a:latin typeface="Times New Roman"/>
                <a:ea typeface="Times New Roman"/>
                <a:cs typeface="Times New Roman"/>
                <a:sym typeface="Times New Roman"/>
              </a:rPr>
              <a:t>Vérification des contiguïtés</a:t>
            </a:r>
            <a:endParaRPr/>
          </a:p>
        </p:txBody>
      </p:sp>
      <p:sp>
        <p:nvSpPr>
          <p:cNvPr id="283" name="Google Shape;283;p34"/>
          <p:cNvSpPr txBox="1"/>
          <p:nvPr>
            <p:ph idx="1" type="body"/>
          </p:nvPr>
        </p:nvSpPr>
        <p:spPr>
          <a:xfrm>
            <a:off x="632883" y="1372599"/>
            <a:ext cx="6665064" cy="5321499"/>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Pour vérifier les contiguïtés OSPF, on utilise la commande </a:t>
            </a:r>
            <a:r>
              <a:rPr b="1" lang="fr-FR" sz="2133">
                <a:solidFill>
                  <a:srgbClr val="000000"/>
                </a:solidFill>
                <a:latin typeface="Times New Roman"/>
                <a:ea typeface="Times New Roman"/>
                <a:cs typeface="Times New Roman"/>
                <a:sym typeface="Times New Roman"/>
              </a:rPr>
              <a:t>show ip ospf neighbor</a:t>
            </a:r>
            <a:endParaRPr b="1" sz="2133">
              <a:solidFill>
                <a:srgbClr val="000000"/>
              </a:solidFill>
              <a:latin typeface="Times New Roman"/>
              <a:ea typeface="Times New Roman"/>
              <a:cs typeface="Times New Roman"/>
              <a:sym typeface="Times New Roman"/>
            </a:endParaRPr>
          </a:p>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Les routeurs peuvent être dans les états suivants:</a:t>
            </a:r>
            <a:endParaRPr/>
          </a:p>
          <a:p>
            <a:pPr indent="-342900" lvl="1" marL="876390" rtl="0" algn="just">
              <a:lnSpc>
                <a:spcPct val="90000"/>
              </a:lnSpc>
              <a:spcBef>
                <a:spcPts val="1000"/>
              </a:spcBef>
              <a:spcAft>
                <a:spcPts val="0"/>
              </a:spcAft>
              <a:buSzPts val="2800"/>
              <a:buFont typeface="Arial"/>
              <a:buChar char="•"/>
            </a:pPr>
            <a:r>
              <a:rPr b="1" lang="fr-FR" sz="1800">
                <a:solidFill>
                  <a:srgbClr val="000000"/>
                </a:solidFill>
                <a:latin typeface="Times New Roman"/>
                <a:ea typeface="Times New Roman"/>
                <a:cs typeface="Times New Roman"/>
                <a:sym typeface="Times New Roman"/>
              </a:rPr>
              <a:t>FULL/DROTHER</a:t>
            </a:r>
            <a:r>
              <a:rPr lang="fr-FR" sz="1800">
                <a:solidFill>
                  <a:srgbClr val="000000"/>
                </a:solidFill>
                <a:latin typeface="Times New Roman"/>
                <a:ea typeface="Times New Roman"/>
                <a:cs typeface="Times New Roman"/>
                <a:sym typeface="Times New Roman"/>
              </a:rPr>
              <a:t>: il s'agit d'un routeur DR ou BDR qui est entièrement contigu avec un routeur non DR ou BDR</a:t>
            </a:r>
            <a:endParaRPr/>
          </a:p>
          <a:p>
            <a:pPr indent="-342900" lvl="1" marL="876390" rtl="0" algn="just">
              <a:lnSpc>
                <a:spcPct val="90000"/>
              </a:lnSpc>
              <a:spcBef>
                <a:spcPts val="1000"/>
              </a:spcBef>
              <a:spcAft>
                <a:spcPts val="0"/>
              </a:spcAft>
              <a:buSzPts val="2800"/>
              <a:buFont typeface="Arial"/>
              <a:buChar char="•"/>
            </a:pPr>
            <a:r>
              <a:rPr b="1" lang="fr-FR" sz="1800">
                <a:solidFill>
                  <a:srgbClr val="000000"/>
                </a:solidFill>
                <a:latin typeface="Times New Roman"/>
                <a:ea typeface="Times New Roman"/>
                <a:cs typeface="Times New Roman"/>
                <a:sym typeface="Times New Roman"/>
              </a:rPr>
              <a:t>FULL/DR</a:t>
            </a:r>
            <a:r>
              <a:rPr lang="fr-FR" sz="1800">
                <a:solidFill>
                  <a:srgbClr val="000000"/>
                </a:solidFill>
                <a:latin typeface="Times New Roman"/>
                <a:ea typeface="Times New Roman"/>
                <a:cs typeface="Times New Roman"/>
                <a:sym typeface="Times New Roman"/>
              </a:rPr>
              <a:t>: le routeur est entièrement contigu avec le DR voisin indiqué</a:t>
            </a:r>
            <a:endParaRPr/>
          </a:p>
          <a:p>
            <a:pPr indent="-342900" lvl="1" marL="876390" rtl="0" algn="just">
              <a:lnSpc>
                <a:spcPct val="90000"/>
              </a:lnSpc>
              <a:spcBef>
                <a:spcPts val="1000"/>
              </a:spcBef>
              <a:spcAft>
                <a:spcPts val="0"/>
              </a:spcAft>
              <a:buSzPts val="2800"/>
              <a:buFont typeface="Arial"/>
              <a:buChar char="•"/>
            </a:pPr>
            <a:r>
              <a:rPr b="1" lang="fr-FR" sz="1800">
                <a:solidFill>
                  <a:srgbClr val="000000"/>
                </a:solidFill>
                <a:latin typeface="Times New Roman"/>
                <a:ea typeface="Times New Roman"/>
                <a:cs typeface="Times New Roman"/>
                <a:sym typeface="Times New Roman"/>
              </a:rPr>
              <a:t>FULL/BDR</a:t>
            </a:r>
            <a:r>
              <a:rPr lang="fr-FR" sz="1800">
                <a:solidFill>
                  <a:srgbClr val="000000"/>
                </a:solidFill>
                <a:latin typeface="Times New Roman"/>
                <a:ea typeface="Times New Roman"/>
                <a:cs typeface="Times New Roman"/>
                <a:sym typeface="Times New Roman"/>
              </a:rPr>
              <a:t>: le routeur est entièrement contigu avec le BDR voisin indiqué</a:t>
            </a:r>
            <a:endParaRPr/>
          </a:p>
          <a:p>
            <a:pPr indent="-342900" lvl="1" marL="876390" rtl="0" algn="just">
              <a:lnSpc>
                <a:spcPct val="90000"/>
              </a:lnSpc>
              <a:spcBef>
                <a:spcPts val="1000"/>
              </a:spcBef>
              <a:spcAft>
                <a:spcPts val="0"/>
              </a:spcAft>
              <a:buSzPts val="2800"/>
              <a:buFont typeface="Arial"/>
              <a:buChar char="•"/>
            </a:pPr>
            <a:r>
              <a:rPr b="1" lang="fr-FR" sz="1800">
                <a:solidFill>
                  <a:srgbClr val="000000"/>
                </a:solidFill>
                <a:latin typeface="Times New Roman"/>
                <a:ea typeface="Times New Roman"/>
                <a:cs typeface="Times New Roman"/>
                <a:sym typeface="Times New Roman"/>
              </a:rPr>
              <a:t>2-WAY/DROTHER</a:t>
            </a:r>
            <a:r>
              <a:rPr lang="fr-FR" sz="1800">
                <a:solidFill>
                  <a:srgbClr val="000000"/>
                </a:solidFill>
                <a:latin typeface="Times New Roman"/>
                <a:ea typeface="Times New Roman"/>
                <a:cs typeface="Times New Roman"/>
                <a:sym typeface="Times New Roman"/>
              </a:rPr>
              <a:t>: Le routeur non-DR ou non-BDR a une </a:t>
            </a:r>
            <a:r>
              <a:rPr lang="fr-FR" sz="1800">
                <a:solidFill>
                  <a:schemeClr val="dk1"/>
                </a:solidFill>
                <a:latin typeface="Times New Roman"/>
                <a:ea typeface="Times New Roman"/>
                <a:cs typeface="Times New Roman"/>
                <a:sym typeface="Times New Roman"/>
              </a:rPr>
              <a:t>relation de voisinage </a:t>
            </a:r>
            <a:r>
              <a:rPr lang="fr-FR" sz="1800">
                <a:solidFill>
                  <a:srgbClr val="000000"/>
                </a:solidFill>
                <a:latin typeface="Times New Roman"/>
                <a:ea typeface="Times New Roman"/>
                <a:cs typeface="Times New Roman"/>
                <a:sym typeface="Times New Roman"/>
              </a:rPr>
              <a:t>avec un autre routeur non-DR ou non-BDR. </a:t>
            </a:r>
            <a:endParaRPr sz="2000">
              <a:solidFill>
                <a:srgbClr val="000000"/>
              </a:solidFill>
              <a:latin typeface="Times New Roman"/>
              <a:ea typeface="Times New Roman"/>
              <a:cs typeface="Times New Roman"/>
              <a:sym typeface="Times New Roman"/>
            </a:endParaRPr>
          </a:p>
        </p:txBody>
      </p:sp>
      <p:pic>
        <p:nvPicPr>
          <p:cNvPr id="284" name="Google Shape;284;p34"/>
          <p:cNvPicPr preferRelativeResize="0"/>
          <p:nvPr/>
        </p:nvPicPr>
        <p:blipFill rotWithShape="1">
          <a:blip r:embed="rId3">
            <a:alphaModFix/>
          </a:blip>
          <a:srcRect b="0" l="0" r="0" t="0"/>
          <a:stretch/>
        </p:blipFill>
        <p:spPr>
          <a:xfrm>
            <a:off x="7699253" y="1394175"/>
            <a:ext cx="4108679" cy="1346081"/>
          </a:xfrm>
          <a:prstGeom prst="rect">
            <a:avLst/>
          </a:prstGeom>
          <a:noFill/>
          <a:ln>
            <a:noFill/>
          </a:ln>
        </p:spPr>
      </p:pic>
      <p:pic>
        <p:nvPicPr>
          <p:cNvPr id="285" name="Google Shape;285;p34"/>
          <p:cNvPicPr preferRelativeResize="0"/>
          <p:nvPr/>
        </p:nvPicPr>
        <p:blipFill rotWithShape="1">
          <a:blip r:embed="rId4">
            <a:alphaModFix/>
          </a:blip>
          <a:srcRect b="0" l="0" r="0" t="0"/>
          <a:stretch/>
        </p:blipFill>
        <p:spPr>
          <a:xfrm>
            <a:off x="7703130" y="3196719"/>
            <a:ext cx="4104802" cy="1365605"/>
          </a:xfrm>
          <a:prstGeom prst="rect">
            <a:avLst/>
          </a:prstGeom>
          <a:noFill/>
          <a:ln>
            <a:noFill/>
          </a:ln>
        </p:spPr>
      </p:pic>
      <p:pic>
        <p:nvPicPr>
          <p:cNvPr id="286" name="Google Shape;286;p34"/>
          <p:cNvPicPr preferRelativeResize="0"/>
          <p:nvPr/>
        </p:nvPicPr>
        <p:blipFill rotWithShape="1">
          <a:blip r:embed="rId5">
            <a:alphaModFix/>
          </a:blip>
          <a:srcRect b="0" l="0" r="0" t="0"/>
          <a:stretch/>
        </p:blipFill>
        <p:spPr>
          <a:xfrm>
            <a:off x="7697216" y="4932160"/>
            <a:ext cx="4110716" cy="1436754"/>
          </a:xfrm>
          <a:prstGeom prst="rect">
            <a:avLst/>
          </a:prstGeom>
          <a:noFill/>
          <a:ln>
            <a:noFill/>
          </a:ln>
        </p:spPr>
      </p:pic>
      <p:sp>
        <p:nvSpPr>
          <p:cNvPr id="287" name="Google Shape;287;p34"/>
          <p:cNvSpPr txBox="1"/>
          <p:nvPr/>
        </p:nvSpPr>
        <p:spPr>
          <a:xfrm>
            <a:off x="740764" y="5503783"/>
            <a:ext cx="6557183" cy="13542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1600">
                <a:solidFill>
                  <a:srgbClr val="C00000"/>
                </a:solidFill>
                <a:latin typeface="Times New Roman"/>
                <a:ea typeface="Times New Roman"/>
                <a:cs typeface="Times New Roman"/>
                <a:sym typeface="Times New Roman"/>
              </a:rPr>
              <a:t>L'état normal d'un routeur OSPF est généralement FULL. Si un routeur reste bloqué dans un autre état, cela indique des problèmes dans l'établissement des contiguïtés. La seule exception est l'état 2-WAY, qui est normal sur un réseau de diffusion à accès multiple. </a:t>
            </a:r>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1365241" y="365074"/>
            <a:ext cx="11127317" cy="975783"/>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SzPts val="4400"/>
              <a:buNone/>
            </a:pPr>
            <a:r>
              <a:rPr lang="fr-FR" sz="4000">
                <a:solidFill>
                  <a:srgbClr val="C00000"/>
                </a:solidFill>
                <a:latin typeface="Times New Roman"/>
                <a:ea typeface="Times New Roman"/>
                <a:cs typeface="Times New Roman"/>
                <a:sym typeface="Times New Roman"/>
              </a:rPr>
              <a:t>Priorité OSPF (1/2)</a:t>
            </a:r>
            <a:endParaRPr sz="4800"/>
          </a:p>
        </p:txBody>
      </p:sp>
      <p:sp>
        <p:nvSpPr>
          <p:cNvPr id="294" name="Google Shape;294;p35"/>
          <p:cNvSpPr txBox="1"/>
          <p:nvPr>
            <p:ph idx="1" type="body"/>
          </p:nvPr>
        </p:nvSpPr>
        <p:spPr>
          <a:xfrm>
            <a:off x="632883" y="1498297"/>
            <a:ext cx="11040076" cy="4919863"/>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Au lieu de se baser sur l'ID de routeur, il vaut mieux contrôler la sélection au moyen des priorités d'interfaces. Cela permet également à un routeur d'être DR dans un réseau et DROther dans un autre</a:t>
            </a:r>
            <a:endParaRPr/>
          </a:p>
          <a:p>
            <a:pPr indent="-190500" lvl="0" marL="342900" rtl="0" algn="just">
              <a:lnSpc>
                <a:spcPct val="100000"/>
              </a:lnSpc>
              <a:spcBef>
                <a:spcPts val="480"/>
              </a:spcBef>
              <a:spcAft>
                <a:spcPts val="0"/>
              </a:spcAft>
              <a:buSzPts val="2400"/>
              <a:buFont typeface="Noto Sans Symbols"/>
              <a:buNone/>
            </a:pPr>
            <a:r>
              <a:t/>
            </a:r>
            <a:endParaRPr sz="2400">
              <a:solidFill>
                <a:srgbClr val="000000"/>
              </a:solidFill>
              <a:latin typeface="Times New Roman"/>
              <a:ea typeface="Times New Roman"/>
              <a:cs typeface="Times New Roman"/>
              <a:sym typeface="Times New Roman"/>
            </a:endParaRPr>
          </a:p>
          <a:p>
            <a:pPr indent="-342900" lvl="0" marL="342900" rtl="0" algn="just">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La priorité d'une interface peut être configurée à l'aide de la commande </a:t>
            </a:r>
            <a:endParaRPr/>
          </a:p>
          <a:p>
            <a:pPr indent="0" lvl="0" marL="0" rtl="0" algn="just">
              <a:lnSpc>
                <a:spcPct val="100000"/>
              </a:lnSpc>
              <a:spcBef>
                <a:spcPts val="480"/>
              </a:spcBef>
              <a:spcAft>
                <a:spcPts val="0"/>
              </a:spcAft>
              <a:buSzPts val="2400"/>
              <a:buNone/>
            </a:pPr>
            <a:r>
              <a:rPr lang="fr-FR" sz="2400">
                <a:solidFill>
                  <a:srgbClr val="000000"/>
                </a:solidFill>
                <a:latin typeface="Times New Roman"/>
                <a:ea typeface="Times New Roman"/>
                <a:cs typeface="Times New Roman"/>
                <a:sym typeface="Times New Roman"/>
              </a:rPr>
              <a:t>		</a:t>
            </a:r>
            <a:r>
              <a:rPr b="1" lang="fr-FR" sz="2400">
                <a:solidFill>
                  <a:srgbClr val="C00000"/>
                </a:solidFill>
                <a:latin typeface="Times New Roman"/>
                <a:ea typeface="Times New Roman"/>
                <a:cs typeface="Times New Roman"/>
                <a:sym typeface="Times New Roman"/>
              </a:rPr>
              <a:t>(config-if)# ip ospf priority </a:t>
            </a:r>
            <a:r>
              <a:rPr i="1" lang="fr-FR" sz="2400">
                <a:solidFill>
                  <a:srgbClr val="C00000"/>
                </a:solidFill>
                <a:latin typeface="Times New Roman"/>
                <a:ea typeface="Times New Roman"/>
                <a:cs typeface="Times New Roman"/>
                <a:sym typeface="Times New Roman"/>
              </a:rPr>
              <a:t>value</a:t>
            </a:r>
            <a:r>
              <a:rPr b="1" i="1" lang="fr-FR" sz="2400">
                <a:solidFill>
                  <a:srgbClr val="C00000"/>
                </a:solidFill>
                <a:latin typeface="Times New Roman"/>
                <a:ea typeface="Times New Roman"/>
                <a:cs typeface="Times New Roman"/>
                <a:sym typeface="Times New Roman"/>
              </a:rPr>
              <a:t>                 </a:t>
            </a:r>
            <a:r>
              <a:rPr lang="fr-FR" sz="2400">
                <a:solidFill>
                  <a:srgbClr val="000000"/>
                </a:solidFill>
                <a:latin typeface="Times New Roman"/>
                <a:ea typeface="Times New Roman"/>
                <a:cs typeface="Times New Roman"/>
                <a:sym typeface="Times New Roman"/>
              </a:rPr>
              <a:t>où 0&lt;= value &lt;=255</a:t>
            </a:r>
            <a:endParaRPr/>
          </a:p>
          <a:p>
            <a:pPr indent="0" lvl="0" marL="0" rtl="0" algn="just">
              <a:lnSpc>
                <a:spcPct val="100000"/>
              </a:lnSpc>
              <a:spcBef>
                <a:spcPts val="480"/>
              </a:spcBef>
              <a:spcAft>
                <a:spcPts val="0"/>
              </a:spcAft>
              <a:buSzPts val="2400"/>
              <a:buNone/>
            </a:pPr>
            <a:r>
              <a:t/>
            </a:r>
            <a:endParaRPr sz="2400">
              <a:solidFill>
                <a:srgbClr val="000000"/>
              </a:solidFill>
              <a:latin typeface="Times New Roman"/>
              <a:ea typeface="Times New Roman"/>
              <a:cs typeface="Times New Roman"/>
              <a:sym typeface="Times New Roman"/>
            </a:endParaRPr>
          </a:p>
          <a:p>
            <a:pPr indent="-342900" lvl="0" marL="342900" rtl="0" algn="just">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Un routeur avec « priorité=0 » ne devient jamais un DR ou un BDR</a:t>
            </a:r>
            <a:endParaRPr/>
          </a:p>
          <a:p>
            <a:pPr indent="-342900" lvl="0" marL="342900" rtl="0" algn="just">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Plus la valeur de la priorité est élevée, plus le routeur est susceptible de devenir le DR ou le BDR sur l'interface</a:t>
            </a:r>
            <a:endParaRPr sz="2400">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 type="body"/>
          </p:nvPr>
        </p:nvSpPr>
        <p:spPr>
          <a:xfrm>
            <a:off x="931265" y="1596612"/>
            <a:ext cx="10522798" cy="4882658"/>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Modifier la valeur de la priorité sur une interface de 1 à une valeur plus élevée permettrait au routeur de devenir un routeur DR ou BDR </a:t>
            </a:r>
            <a:r>
              <a:rPr b="1" lang="fr-FR" sz="2400" u="sng">
                <a:solidFill>
                  <a:srgbClr val="000000"/>
                </a:solidFill>
                <a:latin typeface="Times New Roman"/>
                <a:ea typeface="Times New Roman"/>
                <a:cs typeface="Times New Roman"/>
                <a:sym typeface="Times New Roman"/>
              </a:rPr>
              <a:t>lors de la prochaine élection</a:t>
            </a:r>
            <a:endParaRPr sz="2400">
              <a:solidFill>
                <a:srgbClr val="000000"/>
              </a:solidFill>
              <a:latin typeface="Times New Roman"/>
              <a:ea typeface="Times New Roman"/>
              <a:cs typeface="Times New Roman"/>
              <a:sym typeface="Times New Roman"/>
            </a:endParaRPr>
          </a:p>
          <a:p>
            <a:pPr indent="-342900" lvl="1" marL="876390" rtl="0" algn="just">
              <a:lnSpc>
                <a:spcPct val="90000"/>
              </a:lnSpc>
              <a:spcBef>
                <a:spcPts val="1000"/>
              </a:spcBef>
              <a:spcAft>
                <a:spcPts val="0"/>
              </a:spcAft>
              <a:buSzPts val="2800"/>
              <a:buFont typeface="Arial"/>
              <a:buChar char="•"/>
            </a:pPr>
            <a:r>
              <a:rPr lang="fr-FR" sz="2200">
                <a:solidFill>
                  <a:srgbClr val="000000"/>
                </a:solidFill>
                <a:latin typeface="Times New Roman"/>
                <a:ea typeface="Times New Roman"/>
                <a:cs typeface="Times New Roman"/>
                <a:sym typeface="Times New Roman"/>
              </a:rPr>
              <a:t>Les changements de priorité ne prennent pas automatiquement effet car les DR et BDR sont déjà élus</a:t>
            </a:r>
            <a:endParaRPr/>
          </a:p>
          <a:p>
            <a:pPr indent="-165100" lvl="1" marL="876390" rtl="0" algn="just">
              <a:lnSpc>
                <a:spcPct val="90000"/>
              </a:lnSpc>
              <a:spcBef>
                <a:spcPts val="1000"/>
              </a:spcBef>
              <a:spcAft>
                <a:spcPts val="0"/>
              </a:spcAft>
              <a:buSzPts val="2800"/>
              <a:buFont typeface="Noto Sans Symbols"/>
              <a:buNone/>
            </a:pPr>
            <a:r>
              <a:t/>
            </a:r>
            <a:endParaRPr sz="2400">
              <a:solidFill>
                <a:srgbClr val="000000"/>
              </a:solidFill>
              <a:latin typeface="Times New Roman"/>
              <a:ea typeface="Times New Roman"/>
              <a:cs typeface="Times New Roman"/>
              <a:sym typeface="Times New Roman"/>
            </a:endParaRPr>
          </a:p>
          <a:p>
            <a:pPr indent="-342900" lvl="0" marL="342900" rtl="0" algn="just">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Pour forcer une élection, on utilise l'une des méthodes suivantes</a:t>
            </a:r>
            <a:endParaRPr/>
          </a:p>
          <a:p>
            <a:pPr indent="-457200" lvl="1" marL="990690" rtl="0" algn="just">
              <a:lnSpc>
                <a:spcPct val="90000"/>
              </a:lnSpc>
              <a:spcBef>
                <a:spcPts val="1000"/>
              </a:spcBef>
              <a:spcAft>
                <a:spcPts val="0"/>
              </a:spcAft>
              <a:buSzPts val="2800"/>
              <a:buFont typeface="Arial"/>
              <a:buChar char="•"/>
            </a:pPr>
            <a:r>
              <a:rPr lang="fr-FR" sz="2200">
                <a:latin typeface="Times New Roman"/>
                <a:ea typeface="Times New Roman"/>
                <a:cs typeface="Times New Roman"/>
                <a:sym typeface="Times New Roman"/>
              </a:rPr>
              <a:t>Fermer les interfaces du routeur, puis réactiver-les en commençant par le DR souhaité, puis le BDR souhaité, et enfin tous les autres routeurs</a:t>
            </a:r>
            <a:endParaRPr/>
          </a:p>
          <a:p>
            <a:pPr indent="-457200" lvl="1" marL="990690" rtl="0" algn="just">
              <a:lnSpc>
                <a:spcPct val="90000"/>
              </a:lnSpc>
              <a:spcBef>
                <a:spcPts val="1000"/>
              </a:spcBef>
              <a:spcAft>
                <a:spcPts val="0"/>
              </a:spcAft>
              <a:buSzPts val="2800"/>
              <a:buFont typeface="Arial"/>
              <a:buChar char="•"/>
            </a:pPr>
            <a:r>
              <a:rPr lang="fr-FR" sz="2200">
                <a:latin typeface="Times New Roman"/>
                <a:ea typeface="Times New Roman"/>
                <a:cs typeface="Times New Roman"/>
                <a:sym typeface="Times New Roman"/>
              </a:rPr>
              <a:t>Réinitialiser le processus OSPF à l'aide de la commande # </a:t>
            </a:r>
            <a:r>
              <a:rPr b="1" lang="fr-FR" sz="2200">
                <a:latin typeface="Times New Roman"/>
                <a:ea typeface="Times New Roman"/>
                <a:cs typeface="Times New Roman"/>
                <a:sym typeface="Times New Roman"/>
              </a:rPr>
              <a:t>clear ip ospf process </a:t>
            </a:r>
            <a:r>
              <a:rPr lang="fr-FR" sz="2200">
                <a:latin typeface="Times New Roman"/>
                <a:ea typeface="Times New Roman"/>
                <a:cs typeface="Times New Roman"/>
                <a:sym typeface="Times New Roman"/>
              </a:rPr>
              <a:t>sur tous les routeurs</a:t>
            </a:r>
            <a:endParaRPr/>
          </a:p>
        </p:txBody>
      </p:sp>
      <p:sp>
        <p:nvSpPr>
          <p:cNvPr id="301" name="Google Shape;301;p36"/>
          <p:cNvSpPr txBox="1"/>
          <p:nvPr>
            <p:ph type="title"/>
          </p:nvPr>
        </p:nvSpPr>
        <p:spPr>
          <a:xfrm>
            <a:off x="1355616" y="378730"/>
            <a:ext cx="11127317" cy="975783"/>
          </a:xfrm>
          <a:prstGeom prst="rect">
            <a:avLst/>
          </a:prstGeom>
          <a:noFill/>
          <a:ln>
            <a:noFill/>
          </a:ln>
        </p:spPr>
        <p:txBody>
          <a:bodyPr anchorCtr="0" anchor="ctr" bIns="45700" lIns="45700" spcFirstLastPara="1" rIns="45700" wrap="square" tIns="45700">
            <a:normAutofit/>
          </a:bodyPr>
          <a:lstStyle/>
          <a:p>
            <a:pPr indent="0" lvl="0" marL="0" rtl="0" algn="l">
              <a:lnSpc>
                <a:spcPct val="100000"/>
              </a:lnSpc>
              <a:spcBef>
                <a:spcPts val="0"/>
              </a:spcBef>
              <a:spcAft>
                <a:spcPts val="0"/>
              </a:spcAft>
              <a:buSzPts val="4400"/>
              <a:buNone/>
            </a:pPr>
            <a:r>
              <a:rPr lang="fr-FR" sz="4000">
                <a:solidFill>
                  <a:srgbClr val="C00000"/>
                </a:solidFill>
                <a:latin typeface="Times New Roman"/>
                <a:ea typeface="Times New Roman"/>
                <a:cs typeface="Times New Roman"/>
                <a:sym typeface="Times New Roman"/>
              </a:rPr>
              <a:t>Priorité OSPF (2/2)</a:t>
            </a:r>
            <a:endParaRPr sz="4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307" name="Google Shape;307;p37"/>
          <p:cNvSpPr/>
          <p:nvPr/>
        </p:nvSpPr>
        <p:spPr>
          <a:xfrm>
            <a:off x="0" y="-28242"/>
            <a:ext cx="12192000" cy="6886200"/>
          </a:xfrm>
          <a:prstGeom prst="rect">
            <a:avLst/>
          </a:prstGeom>
          <a:solidFill>
            <a:srgbClr val="9E0000"/>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Picture 7" id="308" name="Google Shape;308;p37"/>
          <p:cNvPicPr preferRelativeResize="0"/>
          <p:nvPr/>
        </p:nvPicPr>
        <p:blipFill rotWithShape="1">
          <a:blip r:embed="rId3">
            <a:alphaModFix/>
          </a:blip>
          <a:srcRect b="0" l="0" r="0" t="0"/>
          <a:stretch/>
        </p:blipFill>
        <p:spPr>
          <a:xfrm flipH="1">
            <a:off x="9359530" y="-28258"/>
            <a:ext cx="2832470" cy="1949130"/>
          </a:xfrm>
          <a:prstGeom prst="rect">
            <a:avLst/>
          </a:prstGeom>
          <a:noFill/>
          <a:ln>
            <a:noFill/>
          </a:ln>
        </p:spPr>
      </p:pic>
      <p:sp>
        <p:nvSpPr>
          <p:cNvPr id="309" name="Google Shape;309;p37"/>
          <p:cNvSpPr txBox="1"/>
          <p:nvPr/>
        </p:nvSpPr>
        <p:spPr>
          <a:xfrm>
            <a:off x="677100" y="1737250"/>
            <a:ext cx="10456800" cy="3355200"/>
          </a:xfrm>
          <a:prstGeom prst="rect">
            <a:avLst/>
          </a:prstGeom>
          <a:noFill/>
          <a:ln>
            <a:noFill/>
          </a:ln>
        </p:spPr>
        <p:txBody>
          <a:bodyPr anchorCtr="0" anchor="b" bIns="45700" lIns="45700" spcFirstLastPara="1" rIns="45700" wrap="square" tIns="45700">
            <a:normAutofit/>
          </a:bodyPr>
          <a:lstStyle/>
          <a:p>
            <a:pPr indent="0" lvl="0" marL="0" marR="0" rtl="0" algn="ctr">
              <a:lnSpc>
                <a:spcPct val="100000"/>
              </a:lnSpc>
              <a:spcBef>
                <a:spcPts val="0"/>
              </a:spcBef>
              <a:spcAft>
                <a:spcPts val="0"/>
              </a:spcAft>
              <a:buNone/>
            </a:pPr>
            <a:r>
              <a:t/>
            </a:r>
            <a:endParaRPr b="1"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fr-FR" sz="4800" u="none" cap="none" strike="noStrike">
                <a:solidFill>
                  <a:schemeClr val="lt1"/>
                </a:solidFill>
                <a:latin typeface="Times New Roman"/>
                <a:ea typeface="Times New Roman"/>
                <a:cs typeface="Times New Roman"/>
                <a:sym typeface="Times New Roman"/>
              </a:rPr>
              <a:t>Fin Chapitre 5</a:t>
            </a:r>
            <a:endParaRPr/>
          </a:p>
          <a:p>
            <a:pPr indent="0" lvl="0" marL="0" marR="0" rtl="0" algn="ctr">
              <a:lnSpc>
                <a:spcPct val="100000"/>
              </a:lnSpc>
              <a:spcBef>
                <a:spcPts val="0"/>
              </a:spcBef>
              <a:spcAft>
                <a:spcPts val="0"/>
              </a:spcAft>
              <a:buNone/>
            </a:pPr>
            <a:r>
              <a:t/>
            </a:r>
            <a:endParaRPr b="0" i="0" sz="4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4800" u="none" cap="none" strike="noStrike">
              <a:solidFill>
                <a:schemeClr val="lt1"/>
              </a:solidFill>
              <a:latin typeface="Arial"/>
              <a:ea typeface="Arial"/>
              <a:cs typeface="Arial"/>
              <a:sym typeface="Arial"/>
            </a:endParaRPr>
          </a:p>
        </p:txBody>
      </p:sp>
      <p:sp>
        <p:nvSpPr>
          <p:cNvPr id="310" name="Google Shape;310;p37"/>
          <p:cNvSpPr txBox="1"/>
          <p:nvPr/>
        </p:nvSpPr>
        <p:spPr>
          <a:xfrm>
            <a:off x="7033525" y="3591725"/>
            <a:ext cx="3958200" cy="860400"/>
          </a:xfrm>
          <a:prstGeom prst="rect">
            <a:avLst/>
          </a:prstGeom>
          <a:noFill/>
          <a:ln>
            <a:noFill/>
          </a:ln>
        </p:spPr>
        <p:txBody>
          <a:bodyPr anchorCtr="0" anchor="t" bIns="81625" lIns="163275" spcFirstLastPara="1" rIns="163275" wrap="square" tIns="81625">
            <a:noAutofit/>
          </a:bodyPr>
          <a:lstStyle/>
          <a:p>
            <a:pPr indent="0" lvl="0" marL="0" marR="0" rtl="0" algn="l">
              <a:lnSpc>
                <a:spcPct val="100000"/>
              </a:lnSpc>
              <a:spcBef>
                <a:spcPts val="0"/>
              </a:spcBef>
              <a:spcAft>
                <a:spcPts val="0"/>
              </a:spcAft>
              <a:buClr>
                <a:srgbClr val="000000"/>
              </a:buClr>
              <a:buSzPts val="3600"/>
              <a:buFont typeface="Arial"/>
              <a:buNone/>
            </a:pPr>
            <a:r>
              <a:t/>
            </a:r>
            <a:endParaRPr b="1" i="1" sz="36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1334588" y="276335"/>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sz="4000">
                <a:solidFill>
                  <a:srgbClr val="C00000"/>
                </a:solidFill>
                <a:latin typeface="Times New Roman"/>
                <a:ea typeface="Times New Roman"/>
                <a:cs typeface="Times New Roman"/>
                <a:sym typeface="Times New Roman"/>
              </a:rPr>
              <a:t>Objectifs</a:t>
            </a:r>
            <a:endParaRPr/>
          </a:p>
        </p:txBody>
      </p:sp>
      <p:sp>
        <p:nvSpPr>
          <p:cNvPr id="173" name="Google Shape;173;p23"/>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Définir le principe du protocole OSPF à zone unique à accès multiple</a:t>
            </a:r>
            <a:endParaRPr/>
          </a:p>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Expliquer le fonctionnement du protocole OSPF à zone unique à accès multiple (Election DR/BDR/DRother, router ID)</a:t>
            </a:r>
            <a:endParaRPr/>
          </a:p>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Appliquer la configuration du protocole OSPF dans une topologie à accès multiple</a:t>
            </a:r>
            <a:endParaRPr/>
          </a:p>
        </p:txBody>
      </p:sp>
      <p:sp>
        <p:nvSpPr>
          <p:cNvPr id="174" name="Google Shape;174;p23"/>
          <p:cNvSpPr txBox="1"/>
          <p:nvPr>
            <p:ph idx="12" type="sldNum"/>
          </p:nvPr>
        </p:nvSpPr>
        <p:spPr>
          <a:xfrm>
            <a:off x="11003388" y="6369608"/>
            <a:ext cx="350400" cy="338514"/>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1" lang="fr-FR" sz="1600"/>
              <a:t>‹#›</a:t>
            </a:fld>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1399904" y="221434"/>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sz="4000">
                <a:solidFill>
                  <a:srgbClr val="C00000"/>
                </a:solidFill>
                <a:latin typeface="Times New Roman"/>
                <a:ea typeface="Times New Roman"/>
                <a:cs typeface="Times New Roman"/>
                <a:sym typeface="Times New Roman"/>
              </a:rPr>
              <a:t>Plan</a:t>
            </a:r>
            <a:r>
              <a:rPr lang="fr-FR" sz="4000">
                <a:latin typeface="Times New Roman"/>
                <a:ea typeface="Times New Roman"/>
                <a:cs typeface="Times New Roman"/>
                <a:sym typeface="Times New Roman"/>
              </a:rPr>
              <a:t> </a:t>
            </a:r>
            <a:endParaRPr/>
          </a:p>
        </p:txBody>
      </p:sp>
      <p:sp>
        <p:nvSpPr>
          <p:cNvPr id="181" name="Google Shape;181;p24"/>
          <p:cNvSpPr txBox="1"/>
          <p:nvPr>
            <p:ph idx="1" type="body"/>
          </p:nvPr>
        </p:nvSpPr>
        <p:spPr>
          <a:xfrm>
            <a:off x="838200" y="1825625"/>
            <a:ext cx="10515600" cy="4351200"/>
          </a:xfrm>
          <a:prstGeom prst="rect">
            <a:avLst/>
          </a:prstGeom>
          <a:noFill/>
          <a:ln>
            <a:noFill/>
          </a:ln>
        </p:spPr>
        <p:txBody>
          <a:bodyPr anchorCtr="0" anchor="t" bIns="45700" lIns="45700" spcFirstLastPara="1" rIns="45700" wrap="square" tIns="45700">
            <a:normAutofit/>
          </a:bodyPr>
          <a:lstStyle/>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OSPF à zone unique à accès multiple</a:t>
            </a:r>
            <a:endParaRPr/>
          </a:p>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Types de routeurs OSPF</a:t>
            </a:r>
            <a:endParaRPr/>
          </a:p>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Processus d’élection DR/BDR</a:t>
            </a:r>
            <a:endParaRPr/>
          </a:p>
          <a:p>
            <a:pPr indent="-342900" lvl="0" marL="457200" rtl="0" algn="just">
              <a:lnSpc>
                <a:spcPct val="90000"/>
              </a:lnSpc>
              <a:spcBef>
                <a:spcPts val="1000"/>
              </a:spcBef>
              <a:spcAft>
                <a:spcPts val="0"/>
              </a:spcAft>
              <a:buSzPts val="1800"/>
              <a:buChar char="▪"/>
            </a:pPr>
            <a:r>
              <a:rPr lang="fr-FR" sz="2400">
                <a:latin typeface="Times New Roman"/>
                <a:ea typeface="Times New Roman"/>
                <a:cs typeface="Times New Roman"/>
                <a:sym typeface="Times New Roman"/>
              </a:rPr>
              <a:t>Priorité OSPF </a:t>
            </a:r>
            <a:endParaRPr/>
          </a:p>
          <a:p>
            <a:pPr indent="-228600" lvl="0" marL="457200" rtl="0" algn="just">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rgbClr val="000000"/>
              </a:buClr>
              <a:buSzPts val="1800"/>
              <a:buFont typeface="Noto Sans Symbols"/>
              <a:buNone/>
            </a:pPr>
            <a:r>
              <a:t/>
            </a:r>
            <a:endParaRPr sz="2400">
              <a:latin typeface="Times New Roman"/>
              <a:ea typeface="Times New Roman"/>
              <a:cs typeface="Times New Roman"/>
              <a:sym typeface="Times New Roman"/>
            </a:endParaRPr>
          </a:p>
        </p:txBody>
      </p:sp>
      <p:sp>
        <p:nvSpPr>
          <p:cNvPr id="182" name="Google Shape;182;p24"/>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1380957" y="317634"/>
            <a:ext cx="11127317" cy="110342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SzPts val="1800"/>
              <a:buNone/>
            </a:pPr>
            <a:r>
              <a:rPr lang="fr-FR" sz="4000">
                <a:solidFill>
                  <a:srgbClr val="C00000"/>
                </a:solidFill>
                <a:latin typeface="Times New Roman"/>
                <a:ea typeface="Times New Roman"/>
                <a:cs typeface="Times New Roman"/>
                <a:sym typeface="Times New Roman"/>
              </a:rPr>
              <a:t>OSPF à accès multiple</a:t>
            </a:r>
            <a:endParaRPr/>
          </a:p>
        </p:txBody>
      </p:sp>
      <p:sp>
        <p:nvSpPr>
          <p:cNvPr id="189" name="Google Shape;189;p25"/>
          <p:cNvSpPr txBox="1"/>
          <p:nvPr>
            <p:ph idx="1" type="body"/>
          </p:nvPr>
        </p:nvSpPr>
        <p:spPr>
          <a:xfrm>
            <a:off x="867515" y="1709815"/>
            <a:ext cx="6130051" cy="4919863"/>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80"/>
              </a:spcBef>
              <a:spcAft>
                <a:spcPts val="0"/>
              </a:spcAft>
              <a:buSzPts val="2400"/>
              <a:buFont typeface="Noto Sans Symbols"/>
              <a:buChar char="▪"/>
            </a:pPr>
            <a:r>
              <a:rPr lang="fr-FR" sz="2400">
                <a:solidFill>
                  <a:schemeClr val="dk1"/>
                </a:solidFill>
                <a:latin typeface="Times New Roman"/>
                <a:ea typeface="Times New Roman"/>
                <a:cs typeface="Times New Roman"/>
                <a:sym typeface="Times New Roman"/>
              </a:rPr>
              <a:t>OSPF peut être implémenté dans un réseau à accès multiple</a:t>
            </a:r>
            <a:endParaRPr/>
          </a:p>
          <a:p>
            <a:pPr indent="-342900" lvl="0" marL="342900" rtl="0" algn="just">
              <a:lnSpc>
                <a:spcPct val="100000"/>
              </a:lnSpc>
              <a:spcBef>
                <a:spcPts val="480"/>
              </a:spcBef>
              <a:spcAft>
                <a:spcPts val="0"/>
              </a:spcAft>
              <a:buSzPts val="2400"/>
              <a:buFont typeface="Noto Sans Symbols"/>
              <a:buChar char="▪"/>
            </a:pPr>
            <a:r>
              <a:rPr lang="fr-FR" sz="2400">
                <a:solidFill>
                  <a:schemeClr val="dk1"/>
                </a:solidFill>
                <a:latin typeface="Times New Roman"/>
                <a:ea typeface="Times New Roman"/>
                <a:cs typeface="Times New Roman"/>
                <a:sym typeface="Times New Roman"/>
              </a:rPr>
              <a:t>Un réseau à accès multiple : plusieurs routeurs sont interconnectés sur un même réseau.</a:t>
            </a:r>
            <a:endParaRPr/>
          </a:p>
          <a:p>
            <a:pPr indent="-342900" lvl="0" marL="342900" rtl="0" algn="just">
              <a:lnSpc>
                <a:spcPct val="100000"/>
              </a:lnSpc>
              <a:spcBef>
                <a:spcPts val="480"/>
              </a:spcBef>
              <a:spcAft>
                <a:spcPts val="0"/>
              </a:spcAft>
              <a:buSzPts val="2400"/>
              <a:buFont typeface="Noto Sans Symbols"/>
              <a:buChar char="▪"/>
            </a:pPr>
            <a:r>
              <a:rPr lang="fr-FR" sz="2400">
                <a:solidFill>
                  <a:schemeClr val="dk1"/>
                </a:solidFill>
                <a:latin typeface="Times New Roman"/>
                <a:ea typeface="Times New Roman"/>
                <a:cs typeface="Times New Roman"/>
                <a:sym typeface="Times New Roman"/>
              </a:rPr>
              <a:t>Dans ce type de réseau, un seul routeur contrôle la distribution des LSAs. Ce routeur </a:t>
            </a:r>
            <a:r>
              <a:rPr lang="fr-FR" sz="2400">
                <a:solidFill>
                  <a:srgbClr val="000000"/>
                </a:solidFill>
                <a:latin typeface="Times New Roman"/>
                <a:ea typeface="Times New Roman"/>
                <a:cs typeface="Times New Roman"/>
                <a:sym typeface="Times New Roman"/>
              </a:rPr>
              <a:t>doit être déterminé par l'administrateur réseau.</a:t>
            </a:r>
            <a:endParaRPr/>
          </a:p>
        </p:txBody>
      </p:sp>
      <p:pic>
        <p:nvPicPr>
          <p:cNvPr id="190" name="Google Shape;190;p25"/>
          <p:cNvPicPr preferRelativeResize="0"/>
          <p:nvPr/>
        </p:nvPicPr>
        <p:blipFill rotWithShape="1">
          <a:blip r:embed="rId3">
            <a:alphaModFix/>
          </a:blip>
          <a:srcRect b="0" l="0" r="0" t="0"/>
          <a:stretch/>
        </p:blipFill>
        <p:spPr>
          <a:xfrm>
            <a:off x="7377752" y="2041345"/>
            <a:ext cx="4253331" cy="3025565"/>
          </a:xfrm>
          <a:prstGeom prst="rect">
            <a:avLst/>
          </a:prstGeom>
          <a:noFill/>
          <a:ln>
            <a:noFill/>
          </a:ln>
        </p:spPr>
      </p:pic>
      <p:sp>
        <p:nvSpPr>
          <p:cNvPr id="191" name="Google Shape;191;p25"/>
          <p:cNvSpPr txBox="1"/>
          <p:nvPr/>
        </p:nvSpPr>
        <p:spPr>
          <a:xfrm>
            <a:off x="11003388" y="6246498"/>
            <a:ext cx="350400" cy="5847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fr-FR" sz="1800" u="none" cap="none" strike="noStrike">
                <a:solidFill>
                  <a:schemeClr val="dk1"/>
                </a:solidFill>
                <a:latin typeface="Arial"/>
                <a:ea typeface="Arial"/>
                <a:cs typeface="Arial"/>
                <a:sym typeface="Arial"/>
              </a:rPr>
              <a:t>‹#›</a:t>
            </a:fld>
            <a:endParaRPr b="0" i="0" sz="18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838200" y="250823"/>
            <a:ext cx="10515600" cy="13257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000000"/>
              </a:buClr>
              <a:buSzPts val="1800"/>
              <a:buNone/>
            </a:pPr>
            <a:r>
              <a:rPr lang="fr-FR" sz="4000">
                <a:solidFill>
                  <a:srgbClr val="C00000"/>
                </a:solidFill>
                <a:latin typeface="Times New Roman"/>
                <a:ea typeface="Times New Roman"/>
                <a:cs typeface="Times New Roman"/>
                <a:sym typeface="Times New Roman"/>
              </a:rPr>
              <a:t>   Défis des réseaux à accès multiple</a:t>
            </a:r>
            <a:endParaRPr sz="4000">
              <a:solidFill>
                <a:srgbClr val="C00000"/>
              </a:solidFill>
              <a:latin typeface="Times New Roman"/>
              <a:ea typeface="Times New Roman"/>
              <a:cs typeface="Times New Roman"/>
              <a:sym typeface="Times New Roman"/>
            </a:endParaRPr>
          </a:p>
        </p:txBody>
      </p:sp>
      <p:sp>
        <p:nvSpPr>
          <p:cNvPr id="197" name="Google Shape;197;p26"/>
          <p:cNvSpPr txBox="1"/>
          <p:nvPr>
            <p:ph idx="12" type="sldNum"/>
          </p:nvPr>
        </p:nvSpPr>
        <p:spPr>
          <a:xfrm>
            <a:off x="11003388" y="6246498"/>
            <a:ext cx="350400" cy="584735"/>
          </a:xfrm>
          <a:prstGeom prst="rect">
            <a:avLst/>
          </a:prstGeom>
          <a:noFill/>
          <a:ln>
            <a:noFill/>
          </a:ln>
        </p:spPr>
        <p:txBody>
          <a:bodyPr anchorCtr="0" anchor="ctr" bIns="45700" lIns="45700" spcFirstLastPara="1" rIns="45700" wrap="square" tIns="45700">
            <a:sp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lang="fr-FR"/>
              <a:t>‹#›</a:t>
            </a:fld>
            <a:endParaRPr/>
          </a:p>
        </p:txBody>
      </p:sp>
      <p:graphicFrame>
        <p:nvGraphicFramePr>
          <p:cNvPr id="198" name="Google Shape;198;p26"/>
          <p:cNvGraphicFramePr/>
          <p:nvPr/>
        </p:nvGraphicFramePr>
        <p:xfrm>
          <a:off x="1120190" y="1355270"/>
          <a:ext cx="3000000" cy="3000000"/>
        </p:xfrm>
        <a:graphic>
          <a:graphicData uri="http://schemas.openxmlformats.org/drawingml/2006/table">
            <a:tbl>
              <a:tblPr bandRow="1" firstRow="1">
                <a:noFill/>
                <a:tableStyleId>{F163C1F0-3DFB-4B73-900F-DD3AFB399F92}</a:tableStyleId>
              </a:tblPr>
              <a:tblGrid>
                <a:gridCol w="4262525"/>
                <a:gridCol w="5779550"/>
              </a:tblGrid>
              <a:tr h="448375">
                <a:tc>
                  <a:txBody>
                    <a:bodyPr/>
                    <a:lstStyle/>
                    <a:p>
                      <a:pPr indent="0" lvl="0" marL="0" marR="0" rtl="0" algn="l">
                        <a:lnSpc>
                          <a:spcPct val="100000"/>
                        </a:lnSpc>
                        <a:spcBef>
                          <a:spcPts val="0"/>
                        </a:spcBef>
                        <a:spcAft>
                          <a:spcPts val="0"/>
                        </a:spcAft>
                        <a:buNone/>
                      </a:pPr>
                      <a:r>
                        <a:rPr lang="fr-FR" sz="1600" u="none" cap="none" strike="noStrike">
                          <a:latin typeface="Times New Roman"/>
                          <a:ea typeface="Times New Roman"/>
                          <a:cs typeface="Times New Roman"/>
                          <a:sym typeface="Times New Roman"/>
                        </a:rPr>
                        <a:t>Défis OSPF dans les réseaux à accès multiple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fr-FR" sz="1600" u="none" cap="none" strike="noStrike">
                          <a:latin typeface="Times New Roman"/>
                          <a:ea typeface="Times New Roman"/>
                          <a:cs typeface="Times New Roman"/>
                          <a:sym typeface="Times New Roman"/>
                        </a:rPr>
                        <a:t>Description</a:t>
                      </a:r>
                      <a:endParaRPr/>
                    </a:p>
                  </a:txBody>
                  <a:tcPr marT="45725" marB="45725" marR="91450" marL="91450"/>
                </a:tc>
              </a:tr>
              <a:tr h="1234075">
                <a:tc>
                  <a:txBody>
                    <a:bodyPr/>
                    <a:lstStyle/>
                    <a:p>
                      <a:pPr indent="0" lvl="0" marL="0" marR="0" rtl="0" algn="l">
                        <a:lnSpc>
                          <a:spcPct val="100000"/>
                        </a:lnSpc>
                        <a:spcBef>
                          <a:spcPts val="0"/>
                        </a:spcBef>
                        <a:spcAft>
                          <a:spcPts val="0"/>
                        </a:spcAft>
                        <a:buNone/>
                      </a:pPr>
                      <a:r>
                        <a:rPr b="1" lang="fr-FR" sz="1500" u="none" cap="none" strike="noStrike">
                          <a:latin typeface="Times New Roman"/>
                          <a:ea typeface="Times New Roman"/>
                          <a:cs typeface="Times New Roman"/>
                          <a:sym typeface="Times New Roman"/>
                        </a:rPr>
                        <a:t>Création de contiguïtés multiple (liens</a:t>
                      </a:r>
                      <a:r>
                        <a:rPr b="1" lang="fr-FR" sz="1500" u="none" cap="none" strike="noStrike">
                          <a:latin typeface="Times New Roman"/>
                          <a:ea typeface="Times New Roman"/>
                          <a:cs typeface="Times New Roman"/>
                          <a:sym typeface="Times New Roman"/>
                        </a:rPr>
                        <a:t> de voisinage)</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just">
                        <a:lnSpc>
                          <a:spcPct val="100000"/>
                        </a:lnSpc>
                        <a:spcBef>
                          <a:spcPts val="0"/>
                        </a:spcBef>
                        <a:spcAft>
                          <a:spcPts val="0"/>
                        </a:spcAft>
                        <a:buClr>
                          <a:srgbClr val="000000"/>
                        </a:buClr>
                        <a:buSzPts val="1500"/>
                        <a:buFont typeface="Noto Sans Symbols"/>
                        <a:buChar char="▪"/>
                      </a:pPr>
                      <a:r>
                        <a:rPr lang="fr-FR" sz="1500" u="none" cap="none" strike="noStrike">
                          <a:latin typeface="Times New Roman"/>
                          <a:ea typeface="Times New Roman"/>
                          <a:cs typeface="Times New Roman"/>
                          <a:sym typeface="Times New Roman"/>
                        </a:rPr>
                        <a:t>Les réseaux Ethernet peuvent potentiellement interconnecter de nombreux routeurs OSPF en créant de nombreuses contiguïtés avec chaque routeur</a:t>
                      </a:r>
                      <a:endParaRPr/>
                    </a:p>
                    <a:p>
                      <a:pPr indent="-285750" lvl="0" marL="285750" marR="0" rtl="0" algn="just">
                        <a:lnSpc>
                          <a:spcPct val="100000"/>
                        </a:lnSpc>
                        <a:spcBef>
                          <a:spcPts val="0"/>
                        </a:spcBef>
                        <a:spcAft>
                          <a:spcPts val="0"/>
                        </a:spcAft>
                        <a:buClr>
                          <a:srgbClr val="000000"/>
                        </a:buClr>
                        <a:buSzPts val="1500"/>
                        <a:buFont typeface="Noto Sans Symbols"/>
                        <a:buChar char="▪"/>
                      </a:pPr>
                      <a:r>
                        <a:rPr lang="fr-FR" sz="1500" u="none" cap="none" strike="noStrike">
                          <a:latin typeface="Times New Roman"/>
                          <a:ea typeface="Times New Roman"/>
                          <a:cs typeface="Times New Roman"/>
                          <a:sym typeface="Times New Roman"/>
                        </a:rPr>
                        <a:t>Utiliser</a:t>
                      </a:r>
                      <a:r>
                        <a:rPr lang="fr-FR" sz="1500" u="none" cap="none" strike="noStrike">
                          <a:latin typeface="Times New Roman"/>
                          <a:ea typeface="Times New Roman"/>
                          <a:cs typeface="Times New Roman"/>
                          <a:sym typeface="Times New Roman"/>
                        </a:rPr>
                        <a:t> l</a:t>
                      </a:r>
                      <a:r>
                        <a:rPr lang="fr-FR" sz="1500" u="none" cap="none" strike="noStrike">
                          <a:latin typeface="Times New Roman"/>
                          <a:ea typeface="Times New Roman"/>
                          <a:cs typeface="Times New Roman"/>
                          <a:sym typeface="Times New Roman"/>
                        </a:rPr>
                        <a:t>a formule n*(n-1) / 2 pour calculer le nombre d'adjacences requises pour un nombre quelconque de routeurs (n) sur un réseau</a:t>
                      </a:r>
                      <a:r>
                        <a:rPr lang="fr-FR" sz="1500" u="none" cap="none" strike="noStrike">
                          <a:latin typeface="Times New Roman"/>
                          <a:ea typeface="Times New Roman"/>
                          <a:cs typeface="Times New Roman"/>
                          <a:sym typeface="Times New Roman"/>
                        </a:rPr>
                        <a:t> à accès multiple</a:t>
                      </a:r>
                      <a:endParaRPr/>
                    </a:p>
                    <a:p>
                      <a:pPr indent="-190500" lvl="0" marL="28575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190500" lvl="0" marL="28575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190500" lvl="0" marL="28575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190500" lvl="0" marL="28575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190500" lvl="0" marL="28575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190500" lvl="0" marL="28575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Noto Sans Symbols"/>
                        <a:buNone/>
                      </a:pPr>
                      <a:r>
                        <a:t/>
                      </a:r>
                      <a:endParaRPr sz="1500" u="none" cap="none" strike="noStrike">
                        <a:latin typeface="Times New Roman"/>
                        <a:ea typeface="Times New Roman"/>
                        <a:cs typeface="Times New Roman"/>
                        <a:sym typeface="Times New Roman"/>
                      </a:endParaRPr>
                    </a:p>
                  </a:txBody>
                  <a:tcPr marT="45725" marB="45725" marR="91450" marL="91450"/>
                </a:tc>
              </a:tr>
              <a:tr h="1142400">
                <a:tc>
                  <a:txBody>
                    <a:bodyPr/>
                    <a:lstStyle/>
                    <a:p>
                      <a:pPr indent="0" lvl="0" marL="0" marR="0" rtl="0" algn="l">
                        <a:lnSpc>
                          <a:spcPct val="100000"/>
                        </a:lnSpc>
                        <a:spcBef>
                          <a:spcPts val="0"/>
                        </a:spcBef>
                        <a:spcAft>
                          <a:spcPts val="0"/>
                        </a:spcAft>
                        <a:buNone/>
                      </a:pPr>
                      <a:r>
                        <a:rPr b="1" lang="fr-FR" sz="1500" u="none" cap="none" strike="noStrike">
                          <a:latin typeface="Times New Roman"/>
                          <a:ea typeface="Times New Roman"/>
                          <a:cs typeface="Times New Roman"/>
                          <a:sym typeface="Times New Roman"/>
                        </a:rPr>
                        <a:t>Inondation extensive des LSAs </a:t>
                      </a:r>
                      <a:endParaRPr/>
                    </a:p>
                  </a:txBody>
                  <a:tcPr marT="45725" marB="45725" marR="91450" marL="91450"/>
                </a:tc>
                <a:tc>
                  <a:txBody>
                    <a:bodyPr/>
                    <a:lstStyle/>
                    <a:p>
                      <a:pPr indent="-285750" lvl="0" marL="285750" marR="0" rtl="0" algn="just">
                        <a:lnSpc>
                          <a:spcPct val="100000"/>
                        </a:lnSpc>
                        <a:spcBef>
                          <a:spcPts val="0"/>
                        </a:spcBef>
                        <a:spcAft>
                          <a:spcPts val="0"/>
                        </a:spcAft>
                        <a:buClr>
                          <a:srgbClr val="000000"/>
                        </a:buClr>
                        <a:buSzPts val="1500"/>
                        <a:buFont typeface="Noto Sans Symbols"/>
                        <a:buChar char="▪"/>
                      </a:pPr>
                      <a:r>
                        <a:rPr lang="fr-FR" sz="1500" u="none" cap="none" strike="noStrike">
                          <a:latin typeface="Times New Roman"/>
                          <a:ea typeface="Times New Roman"/>
                          <a:cs typeface="Times New Roman"/>
                          <a:sym typeface="Times New Roman"/>
                        </a:rPr>
                        <a:t>Les routeurs à état de liens</a:t>
                      </a:r>
                      <a:r>
                        <a:rPr lang="fr-FR" sz="1500" u="none" cap="none" strike="noStrike">
                          <a:latin typeface="Times New Roman"/>
                          <a:ea typeface="Times New Roman"/>
                          <a:cs typeface="Times New Roman"/>
                          <a:sym typeface="Times New Roman"/>
                        </a:rPr>
                        <a:t> </a:t>
                      </a:r>
                      <a:r>
                        <a:rPr lang="fr-FR" sz="1500" u="none" cap="none" strike="noStrike">
                          <a:solidFill>
                            <a:schemeClr val="dk1"/>
                          </a:solidFill>
                          <a:latin typeface="Times New Roman"/>
                          <a:ea typeface="Times New Roman"/>
                          <a:cs typeface="Times New Roman"/>
                          <a:sym typeface="Times New Roman"/>
                        </a:rPr>
                        <a:t>inondent le réseau avec leurs paquets LSA</a:t>
                      </a:r>
                      <a:r>
                        <a:rPr lang="fr-FR" sz="1500" u="none" cap="none" strike="noStrike">
                          <a:solidFill>
                            <a:schemeClr val="dk1"/>
                          </a:solidFill>
                          <a:latin typeface="Times New Roman"/>
                          <a:ea typeface="Times New Roman"/>
                          <a:cs typeface="Times New Roman"/>
                          <a:sym typeface="Times New Roman"/>
                        </a:rPr>
                        <a:t> </a:t>
                      </a:r>
                      <a:r>
                        <a:rPr lang="fr-FR" sz="1500" u="none" cap="none" strike="noStrike">
                          <a:latin typeface="Times New Roman"/>
                          <a:ea typeface="Times New Roman"/>
                          <a:cs typeface="Times New Roman"/>
                          <a:sym typeface="Times New Roman"/>
                        </a:rPr>
                        <a:t>lorsque OSPF est initialisé, ou lorsqu'il y a un changement dans la topologie</a:t>
                      </a:r>
                      <a:endParaRPr/>
                    </a:p>
                    <a:p>
                      <a:pPr indent="-285750" lvl="0" marL="285750" marR="0" rtl="0" algn="just">
                        <a:lnSpc>
                          <a:spcPct val="100000"/>
                        </a:lnSpc>
                        <a:spcBef>
                          <a:spcPts val="0"/>
                        </a:spcBef>
                        <a:spcAft>
                          <a:spcPts val="0"/>
                        </a:spcAft>
                        <a:buClr>
                          <a:srgbClr val="000000"/>
                        </a:buClr>
                        <a:buSzPts val="1500"/>
                        <a:buFont typeface="Noto Sans Symbols"/>
                        <a:buChar char="▪"/>
                      </a:pPr>
                      <a:r>
                        <a:rPr lang="fr-FR" sz="1500" u="none" cap="none" strike="noStrike">
                          <a:latin typeface="Times New Roman"/>
                          <a:ea typeface="Times New Roman"/>
                          <a:cs typeface="Times New Roman"/>
                          <a:sym typeface="Times New Roman"/>
                        </a:rPr>
                        <a:t>Cette inondation peut devenir excessive</a:t>
                      </a:r>
                      <a:endParaRPr/>
                    </a:p>
                  </a:txBody>
                  <a:tcPr marT="45725" marB="45725" marR="91450" marL="91450"/>
                </a:tc>
              </a:tr>
            </a:tbl>
          </a:graphicData>
        </a:graphic>
      </p:graphicFrame>
      <p:graphicFrame>
        <p:nvGraphicFramePr>
          <p:cNvPr id="199" name="Google Shape;199;p26"/>
          <p:cNvGraphicFramePr/>
          <p:nvPr/>
        </p:nvGraphicFramePr>
        <p:xfrm>
          <a:off x="7953248" y="3133716"/>
          <a:ext cx="3000000" cy="3000000"/>
        </p:xfrm>
        <a:graphic>
          <a:graphicData uri="http://schemas.openxmlformats.org/drawingml/2006/table">
            <a:tbl>
              <a:tblPr bandRow="1" firstRow="1">
                <a:noFill/>
                <a:tableStyleId>{5FA09A9F-3BBA-494B-990A-C26628C6A7EB}</a:tableStyleId>
              </a:tblPr>
              <a:tblGrid>
                <a:gridCol w="623250"/>
                <a:gridCol w="1002350"/>
              </a:tblGrid>
              <a:tr h="370850">
                <a:tc>
                  <a:txBody>
                    <a:bodyPr/>
                    <a:lstStyle/>
                    <a:p>
                      <a:pPr indent="0" lvl="0" marL="0" marR="0" rtl="0" algn="ctr">
                        <a:lnSpc>
                          <a:spcPct val="100000"/>
                        </a:lnSpc>
                        <a:spcBef>
                          <a:spcPts val="0"/>
                        </a:spcBef>
                        <a:spcAft>
                          <a:spcPts val="0"/>
                        </a:spcAft>
                        <a:buNone/>
                      </a:pPr>
                      <a:r>
                        <a:rPr lang="fr-FR" sz="1400" u="none" cap="none" strike="noStrike"/>
                        <a:t>n</a:t>
                      </a:r>
                      <a:endParaRPr/>
                    </a:p>
                  </a:txBody>
                  <a:tcPr marT="45725" marB="45725" marR="91450" marL="91450"/>
                </a:tc>
                <a:tc>
                  <a:txBody>
                    <a:bodyPr/>
                    <a:lstStyle/>
                    <a:p>
                      <a:pPr indent="0" lvl="0" marL="0" marR="0" rtl="0" algn="ctr">
                        <a:lnSpc>
                          <a:spcPct val="100000"/>
                        </a:lnSpc>
                        <a:spcBef>
                          <a:spcPts val="0"/>
                        </a:spcBef>
                        <a:spcAft>
                          <a:spcPts val="0"/>
                        </a:spcAft>
                        <a:buNone/>
                      </a:pPr>
                      <a:r>
                        <a:rPr lang="fr-FR" sz="1400" u="none" cap="none" strike="noStrike"/>
                        <a:t>n (n-1)/2</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fr-FR" sz="1400" u="none" cap="none" strike="noStrike"/>
                        <a:t>4</a:t>
                      </a:r>
                      <a:endParaRPr/>
                    </a:p>
                  </a:txBody>
                  <a:tcPr marT="45725" marB="45725" marR="91450" marL="91450"/>
                </a:tc>
                <a:tc>
                  <a:txBody>
                    <a:bodyPr/>
                    <a:lstStyle/>
                    <a:p>
                      <a:pPr indent="0" lvl="0" marL="0" marR="0" rtl="0" algn="ctr">
                        <a:lnSpc>
                          <a:spcPct val="100000"/>
                        </a:lnSpc>
                        <a:spcBef>
                          <a:spcPts val="0"/>
                        </a:spcBef>
                        <a:spcAft>
                          <a:spcPts val="0"/>
                        </a:spcAft>
                        <a:buNone/>
                      </a:pPr>
                      <a:r>
                        <a:rPr lang="fr-FR" sz="1400" u="none" cap="none" strike="noStrike"/>
                        <a:t>6</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fr-FR" sz="1400" u="none" cap="none" strike="noStrike"/>
                        <a:t>5</a:t>
                      </a:r>
                      <a:endParaRPr/>
                    </a:p>
                  </a:txBody>
                  <a:tcPr marT="45725" marB="45725" marR="91450" marL="91450"/>
                </a:tc>
                <a:tc>
                  <a:txBody>
                    <a:bodyPr/>
                    <a:lstStyle/>
                    <a:p>
                      <a:pPr indent="0" lvl="0" marL="0" marR="0" rtl="0" algn="ctr">
                        <a:lnSpc>
                          <a:spcPct val="100000"/>
                        </a:lnSpc>
                        <a:spcBef>
                          <a:spcPts val="0"/>
                        </a:spcBef>
                        <a:spcAft>
                          <a:spcPts val="0"/>
                        </a:spcAft>
                        <a:buNone/>
                      </a:pPr>
                      <a:r>
                        <a:rPr lang="fr-FR" sz="1400" u="none" cap="none" strike="noStrike"/>
                        <a:t>10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fr-FR" sz="1400" u="none" cap="none" strike="noStrike"/>
                        <a:t>10</a:t>
                      </a:r>
                      <a:endParaRPr/>
                    </a:p>
                  </a:txBody>
                  <a:tcPr marT="45725" marB="45725" marR="91450" marL="91450"/>
                </a:tc>
                <a:tc>
                  <a:txBody>
                    <a:bodyPr/>
                    <a:lstStyle/>
                    <a:p>
                      <a:pPr indent="0" lvl="0" marL="0" marR="0" rtl="0" algn="ctr">
                        <a:lnSpc>
                          <a:spcPct val="100000"/>
                        </a:lnSpc>
                        <a:spcBef>
                          <a:spcPts val="0"/>
                        </a:spcBef>
                        <a:spcAft>
                          <a:spcPts val="0"/>
                        </a:spcAft>
                        <a:buNone/>
                      </a:pPr>
                      <a:r>
                        <a:rPr lang="fr-FR" sz="1400" u="none" cap="none" strike="noStrike"/>
                        <a:t>45</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fr-FR" sz="1400" u="none" cap="none" strike="noStrike"/>
                        <a:t>20</a:t>
                      </a:r>
                      <a:endParaRPr/>
                    </a:p>
                  </a:txBody>
                  <a:tcPr marT="45725" marB="45725" marR="91450" marL="91450"/>
                </a:tc>
                <a:tc>
                  <a:txBody>
                    <a:bodyPr/>
                    <a:lstStyle/>
                    <a:p>
                      <a:pPr indent="0" lvl="0" marL="0" marR="0" rtl="0" algn="ctr">
                        <a:lnSpc>
                          <a:spcPct val="100000"/>
                        </a:lnSpc>
                        <a:spcBef>
                          <a:spcPts val="0"/>
                        </a:spcBef>
                        <a:spcAft>
                          <a:spcPts val="0"/>
                        </a:spcAft>
                        <a:buNone/>
                      </a:pPr>
                      <a:r>
                        <a:rPr lang="fr-FR" sz="1400" u="none" cap="none" strike="noStrike"/>
                        <a:t>190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fr-FR" sz="1400" u="none" cap="none" strike="noStrike"/>
                        <a:t>50</a:t>
                      </a:r>
                      <a:endParaRPr/>
                    </a:p>
                  </a:txBody>
                  <a:tcPr marT="45725" marB="45725" marR="91450" marL="91450"/>
                </a:tc>
                <a:tc>
                  <a:txBody>
                    <a:bodyPr/>
                    <a:lstStyle/>
                    <a:p>
                      <a:pPr indent="0" lvl="0" marL="0" marR="0" rtl="0" algn="ctr">
                        <a:lnSpc>
                          <a:spcPct val="100000"/>
                        </a:lnSpc>
                        <a:spcBef>
                          <a:spcPts val="0"/>
                        </a:spcBef>
                        <a:spcAft>
                          <a:spcPts val="0"/>
                        </a:spcAft>
                        <a:buNone/>
                      </a:pPr>
                      <a:r>
                        <a:rPr lang="fr-FR" sz="1400" u="none" cap="none" strike="noStrike"/>
                        <a:t>1225</a:t>
                      </a:r>
                      <a:endParaRPr/>
                    </a:p>
                  </a:txBody>
                  <a:tcPr marT="45725" marB="45725" marR="91450" marL="91450"/>
                </a:tc>
              </a:tr>
            </a:tbl>
          </a:graphicData>
        </a:graphic>
      </p:graphicFrame>
      <p:pic>
        <p:nvPicPr>
          <p:cNvPr id="200" name="Google Shape;200;p26"/>
          <p:cNvPicPr preferRelativeResize="0"/>
          <p:nvPr/>
        </p:nvPicPr>
        <p:blipFill rotWithShape="1">
          <a:blip r:embed="rId3">
            <a:alphaModFix/>
          </a:blip>
          <a:srcRect b="24404" l="0" r="0" t="0"/>
          <a:stretch/>
        </p:blipFill>
        <p:spPr>
          <a:xfrm>
            <a:off x="1478838" y="2680970"/>
            <a:ext cx="3415310" cy="22250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1387124" y="379861"/>
            <a:ext cx="11127317" cy="975783"/>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SzPts val="1800"/>
              <a:buNone/>
            </a:pPr>
            <a:r>
              <a:rPr lang="fr-FR" sz="4000">
                <a:solidFill>
                  <a:srgbClr val="C00000"/>
                </a:solidFill>
                <a:latin typeface="Times New Roman"/>
                <a:ea typeface="Times New Roman"/>
                <a:cs typeface="Times New Roman"/>
                <a:sym typeface="Times New Roman"/>
              </a:rPr>
              <a:t>Types de Routeurs OSPF</a:t>
            </a:r>
            <a:endParaRPr/>
          </a:p>
        </p:txBody>
      </p:sp>
      <p:sp>
        <p:nvSpPr>
          <p:cNvPr id="207" name="Google Shape;207;p27"/>
          <p:cNvSpPr txBox="1"/>
          <p:nvPr>
            <p:ph idx="1" type="body"/>
          </p:nvPr>
        </p:nvSpPr>
        <p:spPr>
          <a:xfrm>
            <a:off x="835843" y="1716963"/>
            <a:ext cx="10685596" cy="4058195"/>
          </a:xfrm>
          <a:prstGeom prst="rect">
            <a:avLst/>
          </a:prstGeom>
          <a:noFill/>
          <a:ln>
            <a:noFill/>
          </a:ln>
        </p:spPr>
        <p:txBody>
          <a:bodyPr anchorCtr="0" anchor="t" bIns="45700" lIns="91400" spcFirstLastPara="1" rIns="91400" wrap="square" tIns="45700">
            <a:noAutofit/>
          </a:bodyPr>
          <a:lstStyle/>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Dans les réseaux à accès multiple, OSPF choisit un DR et un BDR </a:t>
            </a:r>
            <a:endParaRPr/>
          </a:p>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Le DR (Designated Router) </a:t>
            </a:r>
            <a:r>
              <a:rPr lang="fr-FR" sz="2133">
                <a:solidFill>
                  <a:schemeClr val="dk1"/>
                </a:solidFill>
                <a:latin typeface="Times New Roman"/>
                <a:ea typeface="Times New Roman"/>
                <a:cs typeface="Times New Roman"/>
                <a:sym typeface="Times New Roman"/>
              </a:rPr>
              <a:t>est un routeur </a:t>
            </a:r>
            <a:r>
              <a:rPr lang="fr-FR" sz="2133">
                <a:solidFill>
                  <a:srgbClr val="000000"/>
                </a:solidFill>
                <a:latin typeface="Times New Roman"/>
                <a:ea typeface="Times New Roman"/>
                <a:cs typeface="Times New Roman"/>
                <a:sym typeface="Times New Roman"/>
              </a:rPr>
              <a:t>responsable de la collecte et de la distribution des LSAs envoyées et reçues. Il utilise l'adresse IPv4 multicast 224.0.0.5 (désigne tous les routeurs OSPF)</a:t>
            </a:r>
            <a:endParaRPr/>
          </a:p>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Un BDR (Backup Designated Router) est </a:t>
            </a:r>
            <a:r>
              <a:rPr lang="fr-FR" sz="2133">
                <a:solidFill>
                  <a:schemeClr val="dk1"/>
                </a:solidFill>
                <a:latin typeface="Times New Roman"/>
                <a:ea typeface="Times New Roman"/>
                <a:cs typeface="Times New Roman"/>
                <a:sym typeface="Times New Roman"/>
              </a:rPr>
              <a:t>un routeur </a:t>
            </a:r>
            <a:r>
              <a:rPr lang="fr-FR" sz="2133">
                <a:solidFill>
                  <a:srgbClr val="000000"/>
                </a:solidFill>
                <a:latin typeface="Times New Roman"/>
                <a:ea typeface="Times New Roman"/>
                <a:cs typeface="Times New Roman"/>
                <a:sym typeface="Times New Roman"/>
              </a:rPr>
              <a:t>sélectionné en cas de panne du routeur DR. Le BDR écoute passivement et maintient une relation de voisinage avec tous les routeurs. Lorsque le DR arrête de produire des paquets Hello, le BDR se désigne automatiquement comme DR.</a:t>
            </a:r>
            <a:endParaRPr/>
          </a:p>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Tous les autres routeurs deviennent un DROTHER (un routeur qui n'est ni DR ni BDR)</a:t>
            </a:r>
            <a:endParaRPr/>
          </a:p>
          <a:p>
            <a:pPr indent="-342900" lvl="0" marL="342900" rtl="0" algn="just">
              <a:lnSpc>
                <a:spcPct val="100000"/>
              </a:lnSpc>
              <a:spcBef>
                <a:spcPts val="427"/>
              </a:spcBef>
              <a:spcAft>
                <a:spcPts val="0"/>
              </a:spcAft>
              <a:buSzPts val="2133"/>
              <a:buFont typeface="Noto Sans Symbols"/>
              <a:buChar char="▪"/>
            </a:pPr>
            <a:r>
              <a:rPr lang="fr-FR" sz="2133">
                <a:solidFill>
                  <a:srgbClr val="000000"/>
                </a:solidFill>
                <a:latin typeface="Times New Roman"/>
                <a:ea typeface="Times New Roman"/>
                <a:cs typeface="Times New Roman"/>
                <a:sym typeface="Times New Roman"/>
              </a:rPr>
              <a:t>Les DROTHER utilisent l'adresse à accès multiple 224.0.0.6 (désigne tous les routeurs DR) pour envoyer les paquets OSPF au DR et au BDR uniquement.</a:t>
            </a:r>
            <a:endParaRPr sz="2133">
              <a:solidFill>
                <a:srgbClr val="FF0000"/>
              </a:solidFill>
              <a:latin typeface="Times New Roman"/>
              <a:ea typeface="Times New Roman"/>
              <a:cs typeface="Times New Roman"/>
              <a:sym typeface="Times New Roman"/>
            </a:endParaRPr>
          </a:p>
          <a:p>
            <a:pPr indent="-321743" lvl="0" marL="457189" rtl="0" algn="l">
              <a:lnSpc>
                <a:spcPct val="100000"/>
              </a:lnSpc>
              <a:spcBef>
                <a:spcPts val="427"/>
              </a:spcBef>
              <a:spcAft>
                <a:spcPts val="0"/>
              </a:spcAft>
              <a:buSzPts val="2133"/>
              <a:buFont typeface="Arial"/>
              <a:buNone/>
            </a:pPr>
            <a:r>
              <a:t/>
            </a:r>
            <a:endParaRPr sz="2133">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165130" y="304800"/>
            <a:ext cx="11275484" cy="871538"/>
          </a:xfrm>
          <a:prstGeom prst="rect">
            <a:avLst/>
          </a:prstGeom>
          <a:noFill/>
          <a:ln>
            <a:noFill/>
          </a:ln>
        </p:spPr>
        <p:txBody>
          <a:bodyPr anchorCtr="0" anchor="b" bIns="41050" lIns="82100" spcFirstLastPara="1" rIns="82100" wrap="square" tIns="41050">
            <a:noAutofit/>
          </a:bodyPr>
          <a:lstStyle/>
          <a:p>
            <a:pPr indent="0" lvl="0" marL="0" rtl="0" algn="l">
              <a:lnSpc>
                <a:spcPct val="90000"/>
              </a:lnSpc>
              <a:spcBef>
                <a:spcPts val="0"/>
              </a:spcBef>
              <a:spcAft>
                <a:spcPts val="0"/>
              </a:spcAft>
              <a:buClr>
                <a:srgbClr val="708CA1"/>
              </a:buClr>
              <a:buSzPts val="1800"/>
              <a:buFont typeface="Arial"/>
              <a:buNone/>
            </a:pPr>
            <a:r>
              <a:rPr i="0" lang="fr-FR" sz="4000">
                <a:solidFill>
                  <a:srgbClr val="C00000"/>
                </a:solidFill>
                <a:latin typeface="Times New Roman"/>
                <a:ea typeface="Times New Roman"/>
                <a:cs typeface="Times New Roman"/>
                <a:sym typeface="Times New Roman"/>
              </a:rPr>
              <a:t>États opérationnels OSPF</a:t>
            </a:r>
            <a:endParaRPr sz="4000">
              <a:solidFill>
                <a:srgbClr val="C00000"/>
              </a:solidFill>
            </a:endParaRPr>
          </a:p>
        </p:txBody>
      </p:sp>
      <p:pic>
        <p:nvPicPr>
          <p:cNvPr id="214" name="Google Shape;214;p28"/>
          <p:cNvPicPr preferRelativeResize="0"/>
          <p:nvPr/>
        </p:nvPicPr>
        <p:blipFill rotWithShape="1">
          <a:blip r:embed="rId3">
            <a:alphaModFix/>
          </a:blip>
          <a:srcRect b="0" l="0" r="0" t="0"/>
          <a:stretch/>
        </p:blipFill>
        <p:spPr>
          <a:xfrm>
            <a:off x="3638870" y="1239453"/>
            <a:ext cx="4550968" cy="4320239"/>
          </a:xfrm>
          <a:prstGeom prst="rect">
            <a:avLst/>
          </a:prstGeom>
          <a:noFill/>
          <a:ln>
            <a:noFill/>
          </a:ln>
        </p:spPr>
      </p:pic>
      <p:pic>
        <p:nvPicPr>
          <p:cNvPr id="215" name="Google Shape;215;p28"/>
          <p:cNvPicPr preferRelativeResize="0"/>
          <p:nvPr/>
        </p:nvPicPr>
        <p:blipFill rotWithShape="1">
          <a:blip r:embed="rId4">
            <a:alphaModFix/>
          </a:blip>
          <a:srcRect b="0" l="0" r="0" t="0"/>
          <a:stretch/>
        </p:blipFill>
        <p:spPr>
          <a:xfrm>
            <a:off x="8353261" y="1203409"/>
            <a:ext cx="3364025" cy="1386825"/>
          </a:xfrm>
          <a:prstGeom prst="rect">
            <a:avLst/>
          </a:prstGeom>
          <a:noFill/>
          <a:ln>
            <a:noFill/>
          </a:ln>
        </p:spPr>
      </p:pic>
      <p:pic>
        <p:nvPicPr>
          <p:cNvPr id="216" name="Google Shape;216;p28"/>
          <p:cNvPicPr preferRelativeResize="0"/>
          <p:nvPr/>
        </p:nvPicPr>
        <p:blipFill rotWithShape="1">
          <a:blip r:embed="rId5">
            <a:alphaModFix/>
          </a:blip>
          <a:srcRect b="0" l="0" r="0" t="0"/>
          <a:stretch/>
        </p:blipFill>
        <p:spPr>
          <a:xfrm>
            <a:off x="8353261" y="2747529"/>
            <a:ext cx="3409129" cy="1795404"/>
          </a:xfrm>
          <a:prstGeom prst="rect">
            <a:avLst/>
          </a:prstGeom>
          <a:noFill/>
          <a:ln>
            <a:noFill/>
          </a:ln>
        </p:spPr>
      </p:pic>
      <p:pic>
        <p:nvPicPr>
          <p:cNvPr id="217" name="Google Shape;217;p28"/>
          <p:cNvPicPr preferRelativeResize="0"/>
          <p:nvPr/>
        </p:nvPicPr>
        <p:blipFill rotWithShape="1">
          <a:blip r:embed="rId6">
            <a:alphaModFix/>
          </a:blip>
          <a:srcRect b="0" l="0" r="0" t="0"/>
          <a:stretch/>
        </p:blipFill>
        <p:spPr>
          <a:xfrm>
            <a:off x="8285021" y="5138064"/>
            <a:ext cx="3191683" cy="1358835"/>
          </a:xfrm>
          <a:prstGeom prst="rect">
            <a:avLst/>
          </a:prstGeom>
          <a:noFill/>
          <a:ln>
            <a:noFill/>
          </a:ln>
        </p:spPr>
      </p:pic>
      <p:pic>
        <p:nvPicPr>
          <p:cNvPr id="218" name="Google Shape;218;p28"/>
          <p:cNvPicPr preferRelativeResize="0"/>
          <p:nvPr/>
        </p:nvPicPr>
        <p:blipFill rotWithShape="1">
          <a:blip r:embed="rId7">
            <a:alphaModFix/>
          </a:blip>
          <a:srcRect b="0" l="0" r="0" t="0"/>
          <a:stretch/>
        </p:blipFill>
        <p:spPr>
          <a:xfrm>
            <a:off x="449006" y="1330211"/>
            <a:ext cx="2999060" cy="1620380"/>
          </a:xfrm>
          <a:prstGeom prst="rect">
            <a:avLst/>
          </a:prstGeom>
          <a:noFill/>
          <a:ln>
            <a:noFill/>
          </a:ln>
        </p:spPr>
      </p:pic>
      <p:pic>
        <p:nvPicPr>
          <p:cNvPr id="219" name="Google Shape;219;p28"/>
          <p:cNvPicPr preferRelativeResize="0"/>
          <p:nvPr/>
        </p:nvPicPr>
        <p:blipFill rotWithShape="1">
          <a:blip r:embed="rId8">
            <a:alphaModFix/>
          </a:blip>
          <a:srcRect b="0" l="0" r="0" t="0"/>
          <a:stretch/>
        </p:blipFill>
        <p:spPr>
          <a:xfrm>
            <a:off x="449006" y="3077394"/>
            <a:ext cx="2912772" cy="1719475"/>
          </a:xfrm>
          <a:prstGeom prst="rect">
            <a:avLst/>
          </a:prstGeom>
          <a:noFill/>
          <a:ln>
            <a:noFill/>
          </a:ln>
        </p:spPr>
      </p:pic>
      <p:pic>
        <p:nvPicPr>
          <p:cNvPr id="220" name="Google Shape;220;p28"/>
          <p:cNvPicPr preferRelativeResize="0"/>
          <p:nvPr/>
        </p:nvPicPr>
        <p:blipFill rotWithShape="1">
          <a:blip r:embed="rId9">
            <a:alphaModFix/>
          </a:blip>
          <a:srcRect b="0" l="0" r="0" t="0"/>
          <a:stretch/>
        </p:blipFill>
        <p:spPr>
          <a:xfrm>
            <a:off x="1199658" y="4983689"/>
            <a:ext cx="2810252" cy="1874311"/>
          </a:xfrm>
          <a:prstGeom prst="rect">
            <a:avLst/>
          </a:prstGeom>
          <a:noFill/>
          <a:ln>
            <a:noFill/>
          </a:ln>
        </p:spPr>
      </p:pic>
      <p:pic>
        <p:nvPicPr>
          <p:cNvPr id="221" name="Google Shape;221;p28"/>
          <p:cNvPicPr preferRelativeResize="0"/>
          <p:nvPr/>
        </p:nvPicPr>
        <p:blipFill rotWithShape="1">
          <a:blip r:embed="rId10">
            <a:alphaModFix/>
          </a:blip>
          <a:srcRect b="0" l="0" r="0" t="0"/>
          <a:stretch/>
        </p:blipFill>
        <p:spPr>
          <a:xfrm>
            <a:off x="4911228" y="5669783"/>
            <a:ext cx="2647099" cy="779949"/>
          </a:xfrm>
          <a:prstGeom prst="rect">
            <a:avLst/>
          </a:prstGeom>
          <a:noFill/>
          <a:ln>
            <a:noFill/>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2" type="sldNum"/>
          </p:nvPr>
        </p:nvSpPr>
        <p:spPr>
          <a:xfrm>
            <a:off x="11089821" y="6404293"/>
            <a:ext cx="264000" cy="2691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fr-FR"/>
              <a:t>‹#›</a:t>
            </a:fld>
            <a:endParaRPr/>
          </a:p>
        </p:txBody>
      </p:sp>
      <p:sp>
        <p:nvSpPr>
          <p:cNvPr id="227" name="Google Shape;227;p29"/>
          <p:cNvSpPr txBox="1"/>
          <p:nvPr>
            <p:ph type="title"/>
          </p:nvPr>
        </p:nvSpPr>
        <p:spPr>
          <a:xfrm>
            <a:off x="1249213" y="404584"/>
            <a:ext cx="11275484" cy="871538"/>
          </a:xfrm>
          <a:prstGeom prst="rect">
            <a:avLst/>
          </a:prstGeom>
          <a:noFill/>
          <a:ln>
            <a:noFill/>
          </a:ln>
        </p:spPr>
        <p:txBody>
          <a:bodyPr anchorCtr="0" anchor="b" bIns="41050" lIns="82100" spcFirstLastPara="1" rIns="82100" wrap="square" tIns="41050">
            <a:noAutofit/>
          </a:bodyPr>
          <a:lstStyle/>
          <a:p>
            <a:pPr indent="0" lvl="0" marL="0" rtl="0" algn="l">
              <a:lnSpc>
                <a:spcPct val="90000"/>
              </a:lnSpc>
              <a:spcBef>
                <a:spcPts val="0"/>
              </a:spcBef>
              <a:spcAft>
                <a:spcPts val="0"/>
              </a:spcAft>
              <a:buClr>
                <a:srgbClr val="708CA1"/>
              </a:buClr>
              <a:buSzPts val="1800"/>
              <a:buFont typeface="Arial"/>
              <a:buNone/>
            </a:pPr>
            <a:r>
              <a:rPr i="0" lang="fr-FR" sz="4000">
                <a:solidFill>
                  <a:srgbClr val="C00000"/>
                </a:solidFill>
                <a:latin typeface="Times New Roman"/>
                <a:ea typeface="Times New Roman"/>
                <a:cs typeface="Times New Roman"/>
                <a:sym typeface="Times New Roman"/>
              </a:rPr>
              <a:t>Établissement des contiguïtés de voisinage</a:t>
            </a:r>
            <a:endParaRPr sz="4000">
              <a:solidFill>
                <a:srgbClr val="C00000"/>
              </a:solidFill>
            </a:endParaRPr>
          </a:p>
        </p:txBody>
      </p:sp>
      <p:grpSp>
        <p:nvGrpSpPr>
          <p:cNvPr id="228" name="Google Shape;228;p29"/>
          <p:cNvGrpSpPr/>
          <p:nvPr/>
        </p:nvGrpSpPr>
        <p:grpSpPr>
          <a:xfrm>
            <a:off x="809324" y="1173689"/>
            <a:ext cx="4032183" cy="2734007"/>
            <a:chOff x="838200" y="2924503"/>
            <a:chExt cx="4311814" cy="3119093"/>
          </a:xfrm>
        </p:grpSpPr>
        <p:pic>
          <p:nvPicPr>
            <p:cNvPr id="229" name="Google Shape;229;p29"/>
            <p:cNvPicPr preferRelativeResize="0"/>
            <p:nvPr/>
          </p:nvPicPr>
          <p:blipFill rotWithShape="1">
            <a:blip r:embed="rId3">
              <a:alphaModFix/>
            </a:blip>
            <a:srcRect b="0" l="0" r="0" t="0"/>
            <a:stretch/>
          </p:blipFill>
          <p:spPr>
            <a:xfrm>
              <a:off x="1027135" y="3173238"/>
              <a:ext cx="4122879" cy="2870358"/>
            </a:xfrm>
            <a:prstGeom prst="rect">
              <a:avLst/>
            </a:prstGeom>
            <a:noFill/>
            <a:ln>
              <a:noFill/>
            </a:ln>
          </p:spPr>
        </p:pic>
        <p:sp>
          <p:nvSpPr>
            <p:cNvPr id="230" name="Google Shape;230;p29"/>
            <p:cNvSpPr/>
            <p:nvPr/>
          </p:nvSpPr>
          <p:spPr>
            <a:xfrm>
              <a:off x="838200" y="2924503"/>
              <a:ext cx="496865" cy="504497"/>
            </a:xfrm>
            <a:prstGeom prst="dodecagon">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dk1"/>
                  </a:solidFill>
                  <a:latin typeface="Arial"/>
                  <a:ea typeface="Arial"/>
                  <a:cs typeface="Arial"/>
                  <a:sym typeface="Arial"/>
                </a:rPr>
                <a:t>1</a:t>
              </a:r>
              <a:endParaRPr/>
            </a:p>
          </p:txBody>
        </p:sp>
      </p:grpSp>
      <p:grpSp>
        <p:nvGrpSpPr>
          <p:cNvPr id="231" name="Google Shape;231;p29"/>
          <p:cNvGrpSpPr/>
          <p:nvPr/>
        </p:nvGrpSpPr>
        <p:grpSpPr>
          <a:xfrm>
            <a:off x="6251799" y="1260125"/>
            <a:ext cx="4615124" cy="2515981"/>
            <a:chOff x="6251798" y="1298625"/>
            <a:chExt cx="4690989" cy="2647571"/>
          </a:xfrm>
        </p:grpSpPr>
        <p:pic>
          <p:nvPicPr>
            <p:cNvPr id="232" name="Google Shape;232;p29"/>
            <p:cNvPicPr preferRelativeResize="0"/>
            <p:nvPr/>
          </p:nvPicPr>
          <p:blipFill rotWithShape="1">
            <a:blip r:embed="rId4">
              <a:alphaModFix/>
            </a:blip>
            <a:srcRect b="0" l="0" r="0" t="0"/>
            <a:stretch/>
          </p:blipFill>
          <p:spPr>
            <a:xfrm>
              <a:off x="6460055" y="1411864"/>
              <a:ext cx="4482732" cy="2534332"/>
            </a:xfrm>
            <a:prstGeom prst="rect">
              <a:avLst/>
            </a:prstGeom>
            <a:noFill/>
            <a:ln>
              <a:noFill/>
            </a:ln>
          </p:spPr>
        </p:pic>
        <p:sp>
          <p:nvSpPr>
            <p:cNvPr id="233" name="Google Shape;233;p29"/>
            <p:cNvSpPr/>
            <p:nvPr/>
          </p:nvSpPr>
          <p:spPr>
            <a:xfrm>
              <a:off x="6251798" y="1298625"/>
              <a:ext cx="496865" cy="504497"/>
            </a:xfrm>
            <a:prstGeom prst="dodecagon">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dk1"/>
                  </a:solidFill>
                  <a:latin typeface="Arial"/>
                  <a:ea typeface="Arial"/>
                  <a:cs typeface="Arial"/>
                  <a:sym typeface="Arial"/>
                </a:rPr>
                <a:t>2</a:t>
              </a:r>
              <a:endParaRPr/>
            </a:p>
          </p:txBody>
        </p:sp>
      </p:grpSp>
      <p:grpSp>
        <p:nvGrpSpPr>
          <p:cNvPr id="234" name="Google Shape;234;p29"/>
          <p:cNvGrpSpPr/>
          <p:nvPr/>
        </p:nvGrpSpPr>
        <p:grpSpPr>
          <a:xfrm>
            <a:off x="740110" y="4100289"/>
            <a:ext cx="4347292" cy="2447421"/>
            <a:chOff x="6211622" y="4058549"/>
            <a:chExt cx="4731165" cy="2614844"/>
          </a:xfrm>
        </p:grpSpPr>
        <p:pic>
          <p:nvPicPr>
            <p:cNvPr id="235" name="Google Shape;235;p29"/>
            <p:cNvPicPr preferRelativeResize="0"/>
            <p:nvPr/>
          </p:nvPicPr>
          <p:blipFill rotWithShape="1">
            <a:blip r:embed="rId5">
              <a:alphaModFix/>
            </a:blip>
            <a:srcRect b="0" l="0" r="0" t="0"/>
            <a:stretch/>
          </p:blipFill>
          <p:spPr>
            <a:xfrm>
              <a:off x="6500231" y="4149722"/>
              <a:ext cx="4442556" cy="2523671"/>
            </a:xfrm>
            <a:prstGeom prst="rect">
              <a:avLst/>
            </a:prstGeom>
            <a:noFill/>
            <a:ln>
              <a:noFill/>
            </a:ln>
          </p:spPr>
        </p:pic>
        <p:sp>
          <p:nvSpPr>
            <p:cNvPr id="236" name="Google Shape;236;p29"/>
            <p:cNvSpPr/>
            <p:nvPr/>
          </p:nvSpPr>
          <p:spPr>
            <a:xfrm>
              <a:off x="6211622" y="4058549"/>
              <a:ext cx="496865" cy="504497"/>
            </a:xfrm>
            <a:prstGeom prst="dodecagon">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dk1"/>
                  </a:solidFill>
                  <a:latin typeface="Arial"/>
                  <a:ea typeface="Arial"/>
                  <a:cs typeface="Arial"/>
                  <a:sym typeface="Arial"/>
                </a:rPr>
                <a:t>3</a:t>
              </a:r>
              <a:endParaRPr/>
            </a:p>
          </p:txBody>
        </p:sp>
      </p:grpSp>
      <p:pic>
        <p:nvPicPr>
          <p:cNvPr id="237" name="Google Shape;237;p29"/>
          <p:cNvPicPr preferRelativeResize="0"/>
          <p:nvPr/>
        </p:nvPicPr>
        <p:blipFill rotWithShape="1">
          <a:blip r:embed="rId6">
            <a:alphaModFix/>
          </a:blip>
          <a:srcRect b="0" l="0" r="0" t="0"/>
          <a:stretch/>
        </p:blipFill>
        <p:spPr>
          <a:xfrm>
            <a:off x="6251799" y="4036038"/>
            <a:ext cx="5068220" cy="2368255"/>
          </a:xfrm>
          <a:prstGeom prst="rect">
            <a:avLst/>
          </a:prstGeom>
          <a:noFill/>
          <a:ln>
            <a:noFill/>
          </a:ln>
        </p:spPr>
      </p:pic>
      <p:sp>
        <p:nvSpPr>
          <p:cNvPr id="238" name="Google Shape;238;p29"/>
          <p:cNvSpPr/>
          <p:nvPr/>
        </p:nvSpPr>
        <p:spPr>
          <a:xfrm>
            <a:off x="6011249" y="3850924"/>
            <a:ext cx="488829" cy="479422"/>
          </a:xfrm>
          <a:prstGeom prst="dodecagon">
            <a:avLst/>
          </a:prstGeom>
          <a:solidFill>
            <a:schemeClr val="accent3"/>
          </a:solidFill>
          <a:ln cap="flat" cmpd="sng" w="25400">
            <a:solidFill>
              <a:srgbClr val="78787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fr-FR" sz="1800" u="none" cap="none" strike="noStrike">
                <a:solidFill>
                  <a:schemeClr val="dk1"/>
                </a:solidFill>
                <a:latin typeface="Arial"/>
                <a:ea typeface="Arial"/>
                <a:cs typeface="Arial"/>
                <a:sym typeface="Arial"/>
              </a:rPr>
              <a:t>4</a:t>
            </a:r>
            <a:endParaRPr/>
          </a:p>
        </p:txBody>
      </p:sp>
      <p:sp>
        <p:nvSpPr>
          <p:cNvPr id="239" name="Google Shape;239;p29"/>
          <p:cNvSpPr/>
          <p:nvPr/>
        </p:nvSpPr>
        <p:spPr>
          <a:xfrm>
            <a:off x="5881036" y="3776106"/>
            <a:ext cx="5678905" cy="2628187"/>
          </a:xfrm>
          <a:prstGeom prst="rect">
            <a:avLst/>
          </a:prstGeom>
          <a:noFill/>
          <a:ln cap="flat" cmpd="sng" w="381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1340454" y="108137"/>
            <a:ext cx="11127317" cy="975783"/>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100000"/>
              </a:lnSpc>
              <a:spcBef>
                <a:spcPts val="0"/>
              </a:spcBef>
              <a:spcAft>
                <a:spcPts val="0"/>
              </a:spcAft>
              <a:buSzPct val="111111"/>
              <a:buNone/>
            </a:pPr>
            <a:br>
              <a:rPr lang="fr-FR"/>
            </a:br>
            <a:r>
              <a:rPr lang="fr-FR">
                <a:solidFill>
                  <a:srgbClr val="C00000"/>
                </a:solidFill>
                <a:latin typeface="Times New Roman"/>
                <a:ea typeface="Times New Roman"/>
                <a:cs typeface="Times New Roman"/>
                <a:sym typeface="Times New Roman"/>
              </a:rPr>
              <a:t>Processus d'élection DR/BDR (1/3)</a:t>
            </a:r>
            <a:endParaRPr/>
          </a:p>
        </p:txBody>
      </p:sp>
      <p:sp>
        <p:nvSpPr>
          <p:cNvPr id="246" name="Google Shape;246;p30"/>
          <p:cNvSpPr txBox="1"/>
          <p:nvPr>
            <p:ph idx="1" type="body"/>
          </p:nvPr>
        </p:nvSpPr>
        <p:spPr>
          <a:xfrm>
            <a:off x="723975" y="1633030"/>
            <a:ext cx="11028472" cy="4795271"/>
          </a:xfrm>
          <a:prstGeom prst="rect">
            <a:avLst/>
          </a:prstGeom>
          <a:noFill/>
          <a:ln>
            <a:noFill/>
          </a:ln>
        </p:spPr>
        <p:txBody>
          <a:bodyPr anchorCtr="0" anchor="t" bIns="45700" lIns="91400" spcFirstLastPara="1" rIns="91400" wrap="square" tIns="45700">
            <a:noAutofit/>
          </a:bodyPr>
          <a:lstStyle/>
          <a:p>
            <a:pPr indent="-342900" lvl="0" marL="342900" rtl="0" algn="l">
              <a:lnSpc>
                <a:spcPct val="100000"/>
              </a:lnSpc>
              <a:spcBef>
                <a:spcPts val="480"/>
              </a:spcBef>
              <a:spcAft>
                <a:spcPts val="0"/>
              </a:spcAft>
              <a:buSzPts val="2400"/>
              <a:buFont typeface="Noto Sans Symbols"/>
              <a:buChar char="▪"/>
            </a:pPr>
            <a:r>
              <a:rPr lang="fr-FR" sz="2400">
                <a:solidFill>
                  <a:srgbClr val="000000"/>
                </a:solidFill>
                <a:latin typeface="Times New Roman"/>
                <a:ea typeface="Times New Roman"/>
                <a:cs typeface="Times New Roman"/>
                <a:sym typeface="Times New Roman"/>
              </a:rPr>
              <a:t>La sélection du DR et du BDR est basée sur les critères suivants, dans l'ordre indiqué:</a:t>
            </a:r>
            <a:endParaRPr/>
          </a:p>
          <a:p>
            <a:pPr indent="0" lvl="0" marL="0" rtl="0" algn="l">
              <a:lnSpc>
                <a:spcPct val="100000"/>
              </a:lnSpc>
              <a:spcBef>
                <a:spcPts val="480"/>
              </a:spcBef>
              <a:spcAft>
                <a:spcPts val="0"/>
              </a:spcAft>
              <a:buSzPts val="2400"/>
              <a:buNone/>
            </a:pPr>
            <a:r>
              <a:t/>
            </a:r>
            <a:endParaRPr sz="2400">
              <a:solidFill>
                <a:srgbClr val="000000"/>
              </a:solidFill>
              <a:latin typeface="Times New Roman"/>
              <a:ea typeface="Times New Roman"/>
              <a:cs typeface="Times New Roman"/>
              <a:sym typeface="Times New Roman"/>
            </a:endParaRPr>
          </a:p>
          <a:p>
            <a:pPr indent="0" lvl="1" marL="533490" rtl="0" algn="l">
              <a:lnSpc>
                <a:spcPct val="90000"/>
              </a:lnSpc>
              <a:spcBef>
                <a:spcPts val="1000"/>
              </a:spcBef>
              <a:spcAft>
                <a:spcPts val="0"/>
              </a:spcAft>
              <a:buSzPts val="2800"/>
              <a:buNone/>
            </a:pPr>
            <a:r>
              <a:rPr lang="fr-FR" sz="2400">
                <a:solidFill>
                  <a:srgbClr val="000000"/>
                </a:solidFill>
                <a:latin typeface="Times New Roman"/>
                <a:ea typeface="Times New Roman"/>
                <a:cs typeface="Times New Roman"/>
                <a:sym typeface="Times New Roman"/>
              </a:rPr>
              <a:t>1. Les routeurs du réseau choisissent le routeur ayant la priorité d'interface la plus élevée comme étant le DR</a:t>
            </a:r>
            <a:endParaRPr/>
          </a:p>
          <a:p>
            <a:pPr indent="-342900" lvl="2" marL="1333590" rtl="0" algn="l">
              <a:lnSpc>
                <a:spcPct val="90000"/>
              </a:lnSpc>
              <a:spcBef>
                <a:spcPts val="1000"/>
              </a:spcBef>
              <a:spcAft>
                <a:spcPts val="0"/>
              </a:spcAft>
              <a:buSzPts val="2800"/>
              <a:buFont typeface="Arial"/>
              <a:buChar char="•"/>
            </a:pPr>
            <a:r>
              <a:rPr lang="fr-FR" sz="2000">
                <a:solidFill>
                  <a:srgbClr val="000000"/>
                </a:solidFill>
                <a:latin typeface="Times New Roman"/>
                <a:ea typeface="Times New Roman"/>
                <a:cs typeface="Times New Roman"/>
                <a:sym typeface="Times New Roman"/>
              </a:rPr>
              <a:t>Le routeur ayant la deuxième priorité d'interface la plus élevée est choisi comme BDR</a:t>
            </a:r>
            <a:endParaRPr sz="2000">
              <a:latin typeface="Times New Roman"/>
              <a:ea typeface="Times New Roman"/>
              <a:cs typeface="Times New Roman"/>
              <a:sym typeface="Times New Roman"/>
            </a:endParaRPr>
          </a:p>
          <a:p>
            <a:pPr indent="-342900" lvl="2" marL="1333590" rtl="0" algn="l">
              <a:lnSpc>
                <a:spcPct val="90000"/>
              </a:lnSpc>
              <a:spcBef>
                <a:spcPts val="1000"/>
              </a:spcBef>
              <a:spcAft>
                <a:spcPts val="0"/>
              </a:spcAft>
              <a:buSzPts val="2800"/>
              <a:buFont typeface="Arial"/>
              <a:buChar char="•"/>
            </a:pPr>
            <a:r>
              <a:rPr lang="fr-FR" sz="2000">
                <a:latin typeface="Times New Roman"/>
                <a:ea typeface="Times New Roman"/>
                <a:cs typeface="Times New Roman"/>
                <a:sym typeface="Times New Roman"/>
              </a:rPr>
              <a:t>La priorité </a:t>
            </a:r>
            <a:r>
              <a:rPr lang="fr-FR" sz="2000">
                <a:solidFill>
                  <a:schemeClr val="dk1"/>
                </a:solidFill>
                <a:latin typeface="Times New Roman"/>
                <a:ea typeface="Times New Roman"/>
                <a:cs typeface="Times New Roman"/>
                <a:sym typeface="Times New Roman"/>
              </a:rPr>
              <a:t>est un nombre compris entre 0 et 255 </a:t>
            </a:r>
            <a:r>
              <a:rPr lang="fr-FR" sz="2000">
                <a:latin typeface="Times New Roman"/>
                <a:ea typeface="Times New Roman"/>
                <a:cs typeface="Times New Roman"/>
                <a:sym typeface="Times New Roman"/>
              </a:rPr>
              <a:t>(priorité par défaut=1)</a:t>
            </a:r>
            <a:endParaRPr/>
          </a:p>
          <a:p>
            <a:pPr indent="-165100" lvl="2" marL="1333590" rtl="0" algn="l">
              <a:lnSpc>
                <a:spcPct val="90000"/>
              </a:lnSpc>
              <a:spcBef>
                <a:spcPts val="1000"/>
              </a:spcBef>
              <a:spcAft>
                <a:spcPts val="0"/>
              </a:spcAft>
              <a:buSzPts val="2800"/>
              <a:buFont typeface="Arial"/>
              <a:buNone/>
            </a:pPr>
            <a:r>
              <a:t/>
            </a:r>
            <a:endParaRPr sz="2000">
              <a:latin typeface="Times New Roman"/>
              <a:ea typeface="Times New Roman"/>
              <a:cs typeface="Times New Roman"/>
              <a:sym typeface="Times New Roman"/>
            </a:endParaRPr>
          </a:p>
          <a:p>
            <a:pPr indent="0" lvl="1" marL="533490" rtl="0" algn="l">
              <a:lnSpc>
                <a:spcPct val="90000"/>
              </a:lnSpc>
              <a:spcBef>
                <a:spcPts val="1000"/>
              </a:spcBef>
              <a:spcAft>
                <a:spcPts val="0"/>
              </a:spcAft>
              <a:buSzPts val="2800"/>
              <a:buNone/>
            </a:pPr>
            <a:r>
              <a:rPr lang="fr-FR" sz="2400">
                <a:solidFill>
                  <a:srgbClr val="000000"/>
                </a:solidFill>
                <a:latin typeface="Times New Roman"/>
                <a:ea typeface="Times New Roman"/>
                <a:cs typeface="Times New Roman"/>
                <a:sym typeface="Times New Roman"/>
              </a:rPr>
              <a:t>2. Si les priorités d'interface sont égales, c'est le routeur dont l'ID est le plus élevé qui est choisi comme DR</a:t>
            </a:r>
            <a:endParaRPr/>
          </a:p>
          <a:p>
            <a:pPr indent="-342900" lvl="2" marL="1333590" rtl="0" algn="l">
              <a:lnSpc>
                <a:spcPct val="90000"/>
              </a:lnSpc>
              <a:spcBef>
                <a:spcPts val="1000"/>
              </a:spcBef>
              <a:spcAft>
                <a:spcPts val="0"/>
              </a:spcAft>
              <a:buSzPts val="2800"/>
              <a:buFont typeface="Arial"/>
              <a:buChar char="•"/>
            </a:pPr>
            <a:r>
              <a:rPr lang="fr-FR" sz="2000">
                <a:solidFill>
                  <a:srgbClr val="000000"/>
                </a:solidFill>
                <a:latin typeface="Times New Roman"/>
                <a:ea typeface="Times New Roman"/>
                <a:cs typeface="Times New Roman"/>
                <a:sym typeface="Times New Roman"/>
              </a:rPr>
              <a:t>Le routeur ayant le deuxième ID le plus élevé est choisi comme BDR</a:t>
            </a:r>
            <a:endParaRPr/>
          </a:p>
          <a:p>
            <a:pPr indent="0" lvl="0" marL="0" rtl="0" algn="l">
              <a:lnSpc>
                <a:spcPct val="100000"/>
              </a:lnSpc>
              <a:spcBef>
                <a:spcPts val="427"/>
              </a:spcBef>
              <a:spcAft>
                <a:spcPts val="0"/>
              </a:spcAft>
              <a:buSzPts val="2133"/>
              <a:buNone/>
            </a:pPr>
            <a:r>
              <a:t/>
            </a:r>
            <a:endParaRPr sz="2133">
              <a:solidFill>
                <a:srgbClr val="000000"/>
              </a:solidFill>
            </a:endParaRPr>
          </a:p>
          <a:p>
            <a:pPr indent="-321743" lvl="0" marL="457189" rtl="0" algn="l">
              <a:lnSpc>
                <a:spcPct val="100000"/>
              </a:lnSpc>
              <a:spcBef>
                <a:spcPts val="427"/>
              </a:spcBef>
              <a:spcAft>
                <a:spcPts val="0"/>
              </a:spcAft>
              <a:buSzPts val="2133"/>
              <a:buFont typeface="Arial"/>
              <a:buNone/>
            </a:pPr>
            <a:r>
              <a:t/>
            </a:r>
            <a:endParaRPr sz="2133">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