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互联网络编程实验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1. 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1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 build</a:t>
            </a:r>
          </a:p>
          <a:p>
            <a:r>
              <a:rPr lang="en-US" altLang="zh-CN" dirty="0" smtClean="0"/>
              <a:t>../configure</a:t>
            </a:r>
          </a:p>
          <a:p>
            <a:r>
              <a:rPr lang="en-US" altLang="zh-CN" dirty="0" smtClean="0"/>
              <a:t>make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9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endParaRPr lang="en-US" altLang="zh-CN" dirty="0" smtClean="0"/>
          </a:p>
          <a:p>
            <a:r>
              <a:rPr lang="zh-CN" altLang="en-US" dirty="0" smtClean="0"/>
              <a:t>测试用例的组织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suite</a:t>
            </a:r>
          </a:p>
          <a:p>
            <a:pPr lvl="1"/>
            <a:r>
              <a:rPr lang="en-US" altLang="zh-CN" dirty="0"/>
              <a:t>cases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9"/>
            <a:ext cx="7017085" cy="3356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30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boost::</a:t>
            </a:r>
            <a:r>
              <a:rPr lang="en-US" altLang="zh-CN" dirty="0" err="1" smtClean="0"/>
              <a:t>unit_test</a:t>
            </a:r>
            <a:r>
              <a:rPr lang="zh-CN" altLang="en-US" dirty="0" smtClean="0"/>
              <a:t>单元测试框架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suites.h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test.cc</a:t>
            </a:r>
          </a:p>
          <a:p>
            <a:pPr lvl="1"/>
            <a:r>
              <a:rPr lang="en-US" altLang="zh-CN" dirty="0" err="1" smtClean="0"/>
              <a:t>ExampleTest.h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ExampleTest.cc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BOOST_CHECK</a:t>
            </a:r>
          </a:p>
          <a:p>
            <a:pPr lvl="1"/>
            <a:r>
              <a:rPr lang="en-US" altLang="zh-CN" dirty="0" smtClean="0"/>
              <a:t>BOOST_REQUIRE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7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BasicFile</a:t>
            </a:r>
            <a:endParaRPr lang="en-US" altLang="zh-CN" dirty="0" smtClean="0"/>
          </a:p>
          <a:p>
            <a:r>
              <a:rPr lang="en-US" altLang="zh-CN" dirty="0"/>
              <a:t>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VmWare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zh-CN" altLang="en-US" dirty="0" smtClean="0"/>
              <a:t>的网络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配置为</a:t>
            </a:r>
            <a:r>
              <a:rPr lang="en-US" altLang="zh-CN" dirty="0" smtClean="0"/>
              <a:t>NAT</a:t>
            </a:r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接口地址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编辑文件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/network/interface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56792"/>
            <a:ext cx="5270500" cy="437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6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04864"/>
            <a:ext cx="64103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52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SecureCRT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新建一个</a:t>
            </a:r>
            <a:r>
              <a:rPr lang="en-US" altLang="zh-CN" dirty="0" err="1" smtClean="0"/>
              <a:t>SecureCRT</a:t>
            </a:r>
            <a:r>
              <a:rPr lang="zh-CN" altLang="en-US" dirty="0" smtClean="0"/>
              <a:t>的会话</a:t>
            </a:r>
            <a:endParaRPr lang="en-US" altLang="zh-CN" dirty="0" smtClean="0"/>
          </a:p>
          <a:p>
            <a:r>
              <a:rPr lang="zh-CN" altLang="en-US" dirty="0" smtClean="0"/>
              <a:t>配置会话选项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20293"/>
            <a:ext cx="52673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7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课程将采用</a:t>
            </a:r>
            <a:r>
              <a:rPr lang="en-US" altLang="zh-CN" dirty="0" smtClean="0"/>
              <a:t>boost::</a:t>
            </a:r>
            <a:r>
              <a:rPr lang="en-US" altLang="zh-CN" dirty="0" err="1" smtClean="0"/>
              <a:t>unit_test</a:t>
            </a:r>
            <a:r>
              <a:rPr lang="zh-CN" altLang="en-US" dirty="0" smtClean="0"/>
              <a:t>单元测试框架</a:t>
            </a:r>
            <a:endParaRPr lang="en-US" altLang="zh-CN" dirty="0" smtClean="0"/>
          </a:p>
          <a:p>
            <a:r>
              <a:rPr lang="zh-CN" altLang="en-US" dirty="0" smtClean="0"/>
              <a:t>安装过程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 </a:t>
            </a:r>
            <a:r>
              <a:rPr lang="en-US" altLang="zh-CN" dirty="0" err="1" smtClean="0"/>
              <a:t>zxfv</a:t>
            </a:r>
            <a:r>
              <a:rPr lang="en-US" altLang="zh-CN" dirty="0"/>
              <a:t> </a:t>
            </a:r>
            <a:r>
              <a:rPr lang="en-US" altLang="zh-CN" dirty="0" smtClean="0"/>
              <a:t>boost_1_53_0.tar.gz</a:t>
            </a:r>
          </a:p>
          <a:p>
            <a:pPr lvl="1"/>
            <a:r>
              <a:rPr lang="en-US" altLang="zh-CN" dirty="0" smtClean="0"/>
              <a:t>./b2 stage</a:t>
            </a:r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./b2 install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43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项目组织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automake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autoconf</a:t>
            </a:r>
            <a:r>
              <a:rPr lang="zh-CN" altLang="en-US" dirty="0" smtClean="0"/>
              <a:t>组织工程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2" y="2132856"/>
            <a:ext cx="84391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5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include</a:t>
            </a:r>
          </a:p>
          <a:p>
            <a:pPr lvl="2"/>
            <a:r>
              <a:rPr lang="zh-CN" altLang="en-US" dirty="0" smtClean="0"/>
              <a:t>公共头文件所在位置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src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源代码所在位置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test</a:t>
            </a:r>
          </a:p>
          <a:p>
            <a:pPr lvl="2"/>
            <a:r>
              <a:rPr lang="zh-CN" altLang="en-US" dirty="0" smtClean="0"/>
              <a:t>测试用例集合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build</a:t>
            </a:r>
          </a:p>
          <a:p>
            <a:pPr lvl="2"/>
            <a:r>
              <a:rPr lang="zh-CN" altLang="en-US" dirty="0" smtClean="0"/>
              <a:t>编译目录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</a:t>
            </a:r>
          </a:p>
          <a:p>
            <a:pPr lvl="1"/>
            <a:r>
              <a:rPr lang="en-US" altLang="zh-CN" dirty="0" smtClean="0"/>
              <a:t>scripts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9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en-US" altLang="zh-CN" dirty="0" smtClean="0"/>
              <a:t>configure.ac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3" y="1328754"/>
            <a:ext cx="64389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31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Makefile.am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配置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aclocal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autoconf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automake</a:t>
            </a:r>
            <a:r>
              <a:rPr lang="en-US" altLang="zh-CN" dirty="0" smtClean="0"/>
              <a:t>  --add-missing</a:t>
            </a:r>
          </a:p>
          <a:p>
            <a:pPr lvl="1"/>
            <a:r>
              <a:rPr lang="en-US" altLang="zh-CN" dirty="0" err="1" smtClean="0"/>
              <a:t>autoheader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libtoolize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65055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</TotalTime>
  <Words>139</Words>
  <Application>Microsoft Office PowerPoint</Application>
  <PresentationFormat>全屏显示(4:3)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跋涉</vt:lpstr>
      <vt:lpstr>互联网络编程实验 </vt:lpstr>
      <vt:lpstr>1. 安装VmWare</vt:lpstr>
      <vt:lpstr>PowerPoint 演示文稿</vt:lpstr>
      <vt:lpstr>2. 安装SecureCRT</vt:lpstr>
      <vt:lpstr>3. 安装boost</vt:lpstr>
      <vt:lpstr>4. 项目组织</vt:lpstr>
      <vt:lpstr>PowerPoint 演示文稿</vt:lpstr>
      <vt:lpstr>PowerPoint 演示文稿</vt:lpstr>
      <vt:lpstr>PowerPoint 演示文稿</vt:lpstr>
      <vt:lpstr>5. 编译</vt:lpstr>
      <vt:lpstr>6. 单元测试</vt:lpstr>
      <vt:lpstr>PowerPoint 演示文稿</vt:lpstr>
      <vt:lpstr>7. 封装File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互联网络编程实验 </dc:title>
  <dc:creator>niexw</dc:creator>
  <cp:lastModifiedBy>niexw</cp:lastModifiedBy>
  <cp:revision>68</cp:revision>
  <dcterms:created xsi:type="dcterms:W3CDTF">2013-05-09T03:15:45Z</dcterms:created>
  <dcterms:modified xsi:type="dcterms:W3CDTF">2013-05-09T03:57:43Z</dcterms:modified>
</cp:coreProperties>
</file>