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2013/5/16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互联网络编程实验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 socket</a:t>
            </a:r>
            <a:r>
              <a:rPr lang="zh-CN" altLang="en-US" dirty="0"/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2842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类封装</a:t>
            </a:r>
            <a:r>
              <a:rPr lang="en-US" altLang="zh-CN" dirty="0" smtClean="0"/>
              <a:t>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5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300" dirty="0"/>
              <a:t>socket</a:t>
            </a:r>
            <a:r>
              <a:rPr lang="zh-CN" altLang="en-US" sz="3300" dirty="0"/>
              <a:t>表现为文件描述符</a:t>
            </a:r>
            <a:endParaRPr lang="en-US" altLang="zh-CN" sz="3300" dirty="0"/>
          </a:p>
          <a:p>
            <a:pPr lvl="1"/>
            <a:r>
              <a:rPr lang="zh-CN" altLang="en-US" sz="3300" dirty="0" smtClean="0"/>
              <a:t>将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socket</a:t>
            </a:r>
            <a:r>
              <a:rPr lang="zh-CN" altLang="en-US" sz="3300" dirty="0" smtClean="0"/>
              <a:t>作为类的成员，类向外暴露各种</a:t>
            </a:r>
            <a:r>
              <a:rPr lang="en-US" altLang="zh-CN" sz="3300" dirty="0" smtClean="0"/>
              <a:t>socket</a:t>
            </a:r>
            <a:r>
              <a:rPr lang="zh-CN" altLang="en-US" sz="3300" dirty="0" smtClean="0"/>
              <a:t>操作</a:t>
            </a:r>
            <a:endParaRPr lang="en-US" altLang="zh-CN" sz="3300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i="1" dirty="0" smtClean="0"/>
              <a:t>class Socket </a:t>
            </a:r>
          </a:p>
          <a:p>
            <a:pPr marL="457200" lvl="1" indent="0">
              <a:buNone/>
            </a:pPr>
            <a:r>
              <a:rPr lang="en-US" altLang="zh-CN" sz="2400" i="1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i="1" dirty="0" smtClean="0"/>
              <a:t>  private:</a:t>
            </a:r>
          </a:p>
          <a:p>
            <a:pPr marL="457200" lvl="1" indent="0">
              <a:buNone/>
            </a:pPr>
            <a:r>
              <a:rPr lang="en-US" altLang="zh-CN" sz="2400" i="1" dirty="0" smtClean="0"/>
              <a:t>	</a:t>
            </a:r>
            <a:r>
              <a:rPr lang="en-US" altLang="zh-CN" sz="2400" i="1" dirty="0" err="1" smtClean="0"/>
              <a:t>int</a:t>
            </a:r>
            <a:r>
              <a:rPr lang="en-US" altLang="zh-CN" sz="2400" i="1" dirty="0" smtClean="0"/>
              <a:t> socket_;</a:t>
            </a:r>
          </a:p>
          <a:p>
            <a:pPr marL="457200" lvl="1" indent="0"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public:</a:t>
            </a:r>
          </a:p>
          <a:p>
            <a:pPr marL="457200" lvl="1" indent="0">
              <a:buNone/>
            </a:pPr>
            <a:r>
              <a:rPr lang="en-US" altLang="zh-CN" sz="2400" i="1" dirty="0"/>
              <a:t>	</a:t>
            </a:r>
            <a:r>
              <a:rPr lang="en-US" altLang="zh-CN" sz="2400" i="1" dirty="0" err="1" smtClean="0"/>
              <a:t>int</a:t>
            </a:r>
            <a:r>
              <a:rPr lang="en-US" altLang="zh-CN" sz="2400" i="1" dirty="0" smtClean="0"/>
              <a:t> create();      // </a:t>
            </a:r>
            <a:r>
              <a:rPr lang="zh-CN" altLang="en-US" sz="2400" i="1" dirty="0" smtClean="0"/>
              <a:t>创建一个</a:t>
            </a:r>
            <a:r>
              <a:rPr lang="en-US" altLang="zh-CN" sz="2400" i="1" dirty="0" smtClean="0"/>
              <a:t>socket</a:t>
            </a:r>
          </a:p>
          <a:p>
            <a:pPr marL="457200" lvl="1" indent="0">
              <a:buNone/>
            </a:pPr>
            <a:r>
              <a:rPr lang="en-US" altLang="zh-CN" sz="2400" i="1" dirty="0"/>
              <a:t>	</a:t>
            </a:r>
            <a:r>
              <a:rPr lang="en-US" altLang="zh-CN" sz="2400" i="1" dirty="0" err="1" smtClean="0"/>
              <a:t>int</a:t>
            </a:r>
            <a:r>
              <a:rPr lang="en-US" altLang="zh-CN" sz="2400" i="1" dirty="0" smtClean="0"/>
              <a:t> connect();   // </a:t>
            </a:r>
            <a:r>
              <a:rPr lang="zh-CN" altLang="en-US" sz="2400" i="1" dirty="0" smtClean="0"/>
              <a:t>连接</a:t>
            </a:r>
            <a:endParaRPr lang="en-US" altLang="zh-CN" sz="2400" i="1" dirty="0" smtClean="0"/>
          </a:p>
          <a:p>
            <a:pPr marL="457200" lvl="1" indent="0">
              <a:buNone/>
            </a:pPr>
            <a:r>
              <a:rPr lang="en-US" altLang="zh-CN" sz="2400" i="1" dirty="0"/>
              <a:t>	</a:t>
            </a:r>
            <a:r>
              <a:rPr lang="en-US" altLang="zh-CN" sz="2400" i="1" dirty="0" err="1" smtClean="0"/>
              <a:t>int</a:t>
            </a:r>
            <a:r>
              <a:rPr lang="en-US" altLang="zh-CN" sz="2400" i="1" dirty="0" smtClean="0"/>
              <a:t> listen();       // </a:t>
            </a:r>
            <a:r>
              <a:rPr lang="zh-CN" altLang="en-US" sz="2400" i="1" dirty="0" smtClean="0"/>
              <a:t>侦听</a:t>
            </a:r>
            <a:endParaRPr lang="en-US" altLang="zh-CN" sz="2400" i="1" dirty="0" smtClean="0"/>
          </a:p>
          <a:p>
            <a:pPr marL="457200" lvl="1" indent="0">
              <a:buNone/>
            </a:pPr>
            <a:r>
              <a:rPr lang="en-US" altLang="zh-CN" sz="2400" i="1" dirty="0"/>
              <a:t>	</a:t>
            </a:r>
            <a:r>
              <a:rPr lang="en-US" altLang="zh-CN" sz="2400" i="1" dirty="0" smtClean="0"/>
              <a:t>...</a:t>
            </a:r>
          </a:p>
          <a:p>
            <a:pPr marL="457200" lvl="1" indent="0">
              <a:buNone/>
            </a:pPr>
            <a:r>
              <a:rPr lang="en-US" altLang="zh-CN" sz="2400" i="1" dirty="0" smtClean="0"/>
              <a:t>};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2193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但是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的类型很多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：如何以一种统一的形式封装各种不同类型的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504539"/>
              </p:ext>
            </p:extLst>
          </p:nvPr>
        </p:nvGraphicFramePr>
        <p:xfrm>
          <a:off x="179512" y="2204864"/>
          <a:ext cx="8686800" cy="2103438"/>
        </p:xfrm>
        <a:graphic>
          <a:graphicData uri="http://schemas.openxmlformats.org/drawingml/2006/table">
            <a:tbl>
              <a:tblPr/>
              <a:tblGrid>
                <a:gridCol w="2481263"/>
                <a:gridCol w="1552575"/>
                <a:gridCol w="1473200"/>
                <a:gridCol w="1628775"/>
                <a:gridCol w="1550987"/>
              </a:tblGrid>
              <a:tr h="518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AF_INET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AF_INET6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AF_LOCAL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AF_ROUTE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SOCK_STREAM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TCP|SCTP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TCP|SCTP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SOCK_DGRAM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UDP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UDP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SOCK_SEQPACKET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SCTP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SCTP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SOCK_RAW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IPv4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IPv6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5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考察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的连接函数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socket</a:t>
            </a:r>
            <a:r>
              <a:rPr lang="zh-CN" altLang="en-US" dirty="0" smtClean="0"/>
              <a:t>的地址族不一样，导致</a:t>
            </a:r>
            <a:r>
              <a:rPr lang="en-US" altLang="zh-CN" dirty="0" err="1" smtClean="0"/>
              <a:t>sockaddr</a:t>
            </a:r>
            <a:r>
              <a:rPr lang="zh-CN" altLang="en-US" dirty="0" smtClean="0"/>
              <a:t>结构是不一样的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虽然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sctp</a:t>
            </a:r>
            <a:r>
              <a:rPr lang="zh-CN" altLang="en-US" dirty="0" smtClean="0"/>
              <a:t>这样的面向连接的协议可能都会有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这样的函数，并且连接的动作都差不多，但是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函数的</a:t>
            </a:r>
            <a:r>
              <a:rPr lang="en-US" altLang="zh-CN" dirty="0" err="1" smtClean="0"/>
              <a:t>servaddr</a:t>
            </a:r>
            <a:r>
              <a:rPr lang="zh-CN" altLang="en-US" dirty="0" smtClean="0"/>
              <a:t>参数是不一样的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：如何解决相似动作，但是参数类型不同？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998512" cy="66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45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9917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800" dirty="0" smtClean="0"/>
              <a:t>采用虚函数？</a:t>
            </a:r>
            <a:endParaRPr lang="en-US" altLang="zh-CN" sz="5800" dirty="0" smtClean="0"/>
          </a:p>
          <a:p>
            <a:r>
              <a:rPr lang="zh-CN" altLang="en-US" sz="5800" dirty="0" smtClean="0"/>
              <a:t>采用模板？</a:t>
            </a:r>
            <a:endParaRPr lang="en-US" altLang="zh-CN" sz="5800" dirty="0" smtClean="0"/>
          </a:p>
          <a:p>
            <a:pPr marL="0" indent="0">
              <a:buNone/>
            </a:pPr>
            <a:r>
              <a:rPr lang="en-US" altLang="zh-CN" dirty="0"/>
              <a:t>/**</a:t>
            </a:r>
          </a:p>
          <a:p>
            <a:pPr marL="0" indent="0">
              <a:buNone/>
            </a:pPr>
            <a:r>
              <a:rPr lang="en-US" altLang="zh-CN" dirty="0"/>
              <a:t> * @class Socket</a:t>
            </a:r>
          </a:p>
          <a:p>
            <a:pPr marL="0" indent="0">
              <a:buNone/>
            </a:pPr>
            <a:r>
              <a:rPr lang="en-US" altLang="zh-CN" dirty="0"/>
              <a:t> * @brief</a:t>
            </a:r>
          </a:p>
          <a:p>
            <a:pPr marL="0" indent="0">
              <a:buNone/>
            </a:pPr>
            <a:r>
              <a:rPr lang="en-US" altLang="zh-CN" dirty="0"/>
              <a:t> * wrap of socket</a:t>
            </a:r>
          </a:p>
          <a:p>
            <a:pPr marL="0" indent="0">
              <a:buNone/>
            </a:pPr>
            <a:r>
              <a:rPr lang="en-US" altLang="zh-CN" dirty="0"/>
              <a:t> *</a:t>
            </a:r>
          </a:p>
          <a:p>
            <a:pPr marL="0" indent="0">
              <a:buNone/>
            </a:pPr>
            <a:r>
              <a:rPr lang="en-US" altLang="zh-CN" dirty="0"/>
              <a:t> * @</a:t>
            </a:r>
            <a:r>
              <a:rPr lang="en-US" altLang="zh-CN" dirty="0" err="1"/>
              <a:t>params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* A - Address4 or </a:t>
            </a:r>
            <a:r>
              <a:rPr lang="en-US" altLang="zh-CN" dirty="0" err="1"/>
              <a:t>AddressUn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* T - SOCK_STREAM, SOCK_DGRAM</a:t>
            </a:r>
          </a:p>
          <a:p>
            <a:pPr marL="0" indent="0">
              <a:buNone/>
            </a:pPr>
            <a:r>
              <a:rPr lang="en-US" altLang="zh-CN" dirty="0"/>
              <a:t> * P - PROTOCOL type</a:t>
            </a:r>
          </a:p>
          <a:p>
            <a:pPr marL="0" indent="0">
              <a:buNone/>
            </a:pPr>
            <a:r>
              <a:rPr lang="en-US" altLang="zh-CN" dirty="0"/>
              <a:t> */</a:t>
            </a:r>
          </a:p>
          <a:p>
            <a:pPr marL="0" indent="0">
              <a:buNone/>
            </a:pPr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T, </a:t>
            </a:r>
            <a:r>
              <a:rPr lang="en-US" altLang="zh-CN" dirty="0" err="1"/>
              <a:t>int</a:t>
            </a:r>
            <a:r>
              <a:rPr lang="en-US" altLang="zh-CN" dirty="0"/>
              <a:t> P&gt;</a:t>
            </a:r>
          </a:p>
          <a:p>
            <a:pPr marL="0" indent="0">
              <a:buNone/>
            </a:pPr>
            <a:r>
              <a:rPr lang="en-US" altLang="zh-CN" dirty="0"/>
              <a:t>class Socket : public </a:t>
            </a:r>
            <a:r>
              <a:rPr lang="en-US" altLang="zh-CN" dirty="0" err="1"/>
              <a:t>BasicFile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...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37121"/>
            <a:ext cx="5447871" cy="73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26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类继承体系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2590800"/>
          <a:ext cx="914400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7513725" imgH="3061781" progId="Visio.Drawing.11">
                  <p:embed/>
                </p:oleObj>
              </mc:Choice>
              <mc:Fallback>
                <p:oleObj name="Visio" r:id="rId3" imgW="7513725" imgH="306178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914400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604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</TotalTime>
  <Words>222</Words>
  <Application>Microsoft Office PowerPoint</Application>
  <PresentationFormat>全屏显示(4:3)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跋涉</vt:lpstr>
      <vt:lpstr>Microsoft Visio 绘图</vt:lpstr>
      <vt:lpstr>互联网络编程实验</vt:lpstr>
      <vt:lpstr>实验目标</vt:lpstr>
      <vt:lpstr>1. 设计思路</vt:lpstr>
      <vt:lpstr>PowerPoint 演示文稿</vt:lpstr>
      <vt:lpstr>PowerPoint 演示文稿</vt:lpstr>
      <vt:lpstr>PowerPoint 演示文稿</vt:lpstr>
      <vt:lpstr>2. 类继承体系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niexw</dc:creator>
  <cp:lastModifiedBy>niexw</cp:lastModifiedBy>
  <cp:revision>52</cp:revision>
  <dcterms:created xsi:type="dcterms:W3CDTF">2013-05-15T16:34:34Z</dcterms:created>
  <dcterms:modified xsi:type="dcterms:W3CDTF">2013-05-16T02:29:51Z</dcterms:modified>
</cp:coreProperties>
</file>