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2013/5/30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互联网络程序设计实验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3 </a:t>
            </a:r>
            <a:r>
              <a:rPr lang="zh-CN" altLang="en-US" dirty="0" smtClean="0"/>
              <a:t>线程与线程池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3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封装线程</a:t>
            </a:r>
            <a:endParaRPr lang="en-US" altLang="zh-CN" dirty="0" smtClean="0"/>
          </a:p>
          <a:p>
            <a:r>
              <a:rPr lang="zh-CN" altLang="en-US" dirty="0" smtClean="0"/>
              <a:t>封装线程互斥变量</a:t>
            </a:r>
            <a:endParaRPr lang="en-US" altLang="zh-CN" dirty="0" smtClean="0"/>
          </a:p>
          <a:p>
            <a:r>
              <a:rPr lang="zh-CN" altLang="en-US" dirty="0" smtClean="0"/>
              <a:t>封装线程条件变量</a:t>
            </a:r>
            <a:endParaRPr lang="en-US" altLang="zh-CN" dirty="0" smtClean="0"/>
          </a:p>
          <a:p>
            <a:r>
              <a:rPr lang="zh-CN" altLang="en-US" dirty="0" smtClean="0"/>
              <a:t>封装线程池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75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90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</TotalTime>
  <Words>24</Words>
  <Application>Microsoft Office PowerPoint</Application>
  <PresentationFormat>全屏显示(4:3)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跋涉</vt:lpstr>
      <vt:lpstr>互联网络程序设计实验</vt:lpstr>
      <vt:lpstr>实验目的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niexw</dc:creator>
  <cp:lastModifiedBy>niexw</cp:lastModifiedBy>
  <cp:revision>6</cp:revision>
  <dcterms:created xsi:type="dcterms:W3CDTF">2013-05-23T03:08:39Z</dcterms:created>
  <dcterms:modified xsi:type="dcterms:W3CDTF">2013-05-30T02:03:33Z</dcterms:modified>
</cp:coreProperties>
</file>