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5663B17-D769-427B-945D-0422D8B7C69B}">
          <p14:sldIdLst>
            <p14:sldId id="256"/>
          </p14:sldIdLst>
        </p14:section>
        <p14:section name="无标题节" id="{786FCEF2-F0E4-4909-A898-1A869D1146ED}">
          <p14:sldIdLst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3F87-948D-40BB-99E0-F19C592E0276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6EEC112-B716-461D-856F-30D68C8D15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3F87-948D-40BB-99E0-F19C592E0276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C112-B716-461D-856F-30D68C8D15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3F87-948D-40BB-99E0-F19C592E0276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C112-B716-461D-856F-30D68C8D15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3F87-948D-40BB-99E0-F19C592E0276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6EEC112-B716-461D-856F-30D68C8D15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3F87-948D-40BB-99E0-F19C592E0276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C112-B716-461D-856F-30D68C8D15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3F87-948D-40BB-99E0-F19C592E0276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C112-B716-461D-856F-30D68C8D15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3F87-948D-40BB-99E0-F19C592E0276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6EEC112-B716-461D-856F-30D68C8D15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3F87-948D-40BB-99E0-F19C592E0276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C112-B716-461D-856F-30D68C8D15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3F87-948D-40BB-99E0-F19C592E0276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C112-B716-461D-856F-30D68C8D15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3F87-948D-40BB-99E0-F19C592E0276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C112-B716-461D-856F-30D68C8D15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3F87-948D-40BB-99E0-F19C592E0276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C112-B716-461D-856F-30D68C8D15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A033F87-948D-40BB-99E0-F19C592E0276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6EEC112-B716-461D-856F-30D68C8D15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互联网络程序设计实验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4 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Reactor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40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r>
              <a:rPr lang="en-US" altLang="zh-CN" dirty="0" err="1" smtClean="0"/>
              <a:t>Epoll</a:t>
            </a:r>
            <a:endParaRPr lang="en-US" altLang="zh-CN" dirty="0" smtClean="0"/>
          </a:p>
          <a:p>
            <a:r>
              <a:rPr lang="zh-CN" altLang="en-US" dirty="0" smtClean="0"/>
              <a:t>按照</a:t>
            </a:r>
            <a:r>
              <a:rPr lang="en-US" altLang="zh-CN" dirty="0" smtClean="0"/>
              <a:t>Reactor</a:t>
            </a:r>
            <a:r>
              <a:rPr lang="zh-CN" altLang="en-US" dirty="0" smtClean="0"/>
              <a:t>模式构建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59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Epoll</a:t>
            </a:r>
            <a:r>
              <a:rPr lang="zh-CN" altLang="en-US" dirty="0" smtClean="0"/>
              <a:t>是一个文件</a:t>
            </a:r>
            <a:endParaRPr lang="en-US" altLang="zh-CN" dirty="0" smtClean="0"/>
          </a:p>
          <a:p>
            <a:r>
              <a:rPr lang="en-US" altLang="zh-CN" dirty="0" err="1" smtClean="0"/>
              <a:t>Epoll</a:t>
            </a:r>
            <a:r>
              <a:rPr lang="zh-CN" altLang="en-US" dirty="0" smtClean="0"/>
              <a:t>的主要操作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/>
            <a:r>
              <a:rPr lang="zh-CN" altLang="en-US" dirty="0"/>
              <a:t>销毁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注销事件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等待事件发生</a:t>
            </a:r>
            <a:endParaRPr lang="en-US" altLang="zh-CN" dirty="0" smtClean="0"/>
          </a:p>
          <a:p>
            <a:r>
              <a:rPr lang="zh-CN" altLang="en-US" dirty="0" smtClean="0"/>
              <a:t>事件如何描述？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14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Reactor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en-US" altLang="zh-CN" dirty="0" smtClean="0"/>
          </a:p>
          <a:p>
            <a:r>
              <a:rPr lang="zh-CN" altLang="en-US" dirty="0" smtClean="0"/>
              <a:t>主要对象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IDispach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Demultiplexer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Handle</a:t>
            </a:r>
          </a:p>
          <a:p>
            <a:pPr lvl="1"/>
            <a:r>
              <a:rPr lang="en-US" altLang="zh-CN" dirty="0"/>
              <a:t>Handler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700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24</TotalTime>
  <Words>61</Words>
  <Application>Microsoft Office PowerPoint</Application>
  <PresentationFormat>全屏显示(4:3)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跋涉</vt:lpstr>
      <vt:lpstr>互联网络程序设计实验</vt:lpstr>
      <vt:lpstr>实验目标</vt:lpstr>
      <vt:lpstr>1. Epoll封装</vt:lpstr>
      <vt:lpstr>2. Reactor模式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niexw</dc:creator>
  <cp:lastModifiedBy>niexw</cp:lastModifiedBy>
  <cp:revision>14</cp:revision>
  <dcterms:created xsi:type="dcterms:W3CDTF">2013-05-30T02:01:42Z</dcterms:created>
  <dcterms:modified xsi:type="dcterms:W3CDTF">2013-06-04T06:13:11Z</dcterms:modified>
</cp:coreProperties>
</file>