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E1F15D4-E18A-4135-A74F-C06A3E507377}" type="datetimeFigureOut">
              <a:rPr lang="zh-CN" altLang="en-US" smtClean="0"/>
              <a:t>2014/5/26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5B1BBE-58C6-49D7-9834-C59A39F4A0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互联网络程序设计实验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5 </a:t>
            </a:r>
            <a:r>
              <a:rPr lang="zh-CN" altLang="en-US" dirty="0" smtClean="0"/>
              <a:t>定时器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7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/>
              <a:t> </a:t>
            </a:r>
            <a:r>
              <a:rPr lang="zh-CN" altLang="en-US" dirty="0" smtClean="0"/>
              <a:t>实验目标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网络协议用定时器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定时引擎</a:t>
            </a:r>
            <a:endParaRPr lang="en-US" altLang="zh-CN" dirty="0" smtClean="0"/>
          </a:p>
          <a:p>
            <a:pPr lvl="2"/>
            <a:r>
              <a:rPr lang="en-US" altLang="zh-CN" dirty="0"/>
              <a:t>Timer IO</a:t>
            </a:r>
          </a:p>
          <a:p>
            <a:pPr lvl="2"/>
            <a:r>
              <a:rPr lang="en-US" altLang="zh-CN" dirty="0" smtClean="0"/>
              <a:t>Select/</a:t>
            </a:r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pPr lvl="2"/>
            <a:r>
              <a:rPr lang="en-US" altLang="zh-CN" smtClean="0"/>
              <a:t>timerfd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设计方案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链表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二叉树</a:t>
            </a:r>
            <a:endParaRPr lang="en-US" altLang="zh-CN" dirty="0" smtClean="0"/>
          </a:p>
          <a:p>
            <a:pPr lvl="2"/>
            <a:r>
              <a:rPr lang="zh-CN" altLang="en-US" dirty="0"/>
              <a:t>时间轮</a:t>
            </a:r>
          </a:p>
        </p:txBody>
      </p:sp>
    </p:spTree>
    <p:extLst>
      <p:ext uri="{BB962C8B-B14F-4D97-AF65-F5344CB8AC3E}">
        <p14:creationId xmlns:p14="http://schemas.microsoft.com/office/powerpoint/2010/main" val="12604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</TotalTime>
  <Words>23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跋涉</vt:lpstr>
      <vt:lpstr>互联网络程序设计实验</vt:lpstr>
      <vt:lpstr>1 实验目标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互联网络程序设计实验</dc:title>
  <dc:creator>niexw</dc:creator>
  <cp:lastModifiedBy>Nie Xiaowen</cp:lastModifiedBy>
  <cp:revision>29</cp:revision>
  <dcterms:created xsi:type="dcterms:W3CDTF">2013-06-04T06:13:23Z</dcterms:created>
  <dcterms:modified xsi:type="dcterms:W3CDTF">2014-05-26T06:50:44Z</dcterms:modified>
</cp:coreProperties>
</file>