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822" y="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CCC846-66CB-4AB6-99DC-D3941F58C42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81F67D-21AE-4C28-A3BF-89F73BBB199B}">
      <dgm:prSet phldrT="[Text]" custT="1"/>
      <dgm:spPr/>
      <dgm:t>
        <a:bodyPr/>
        <a:lstStyle/>
        <a:p>
          <a:r>
            <a:rPr lang="de-DE" sz="1000" dirty="0"/>
            <a:t>1. Modeling</a:t>
          </a:r>
          <a:endParaRPr lang="en-US" sz="1000" dirty="0"/>
        </a:p>
      </dgm:t>
    </dgm:pt>
    <dgm:pt modelId="{E548CCFE-4ADF-4FB6-8038-8F9ACB549FE2}" type="parTrans" cxnId="{92E7FE56-1DCF-4BB8-B46C-8078184EA0B5}">
      <dgm:prSet/>
      <dgm:spPr/>
      <dgm:t>
        <a:bodyPr/>
        <a:lstStyle/>
        <a:p>
          <a:endParaRPr lang="en-US"/>
        </a:p>
      </dgm:t>
    </dgm:pt>
    <dgm:pt modelId="{B99A763B-04C8-4110-B5DA-21F043CEBFC9}" type="sibTrans" cxnId="{92E7FE56-1DCF-4BB8-B46C-8078184EA0B5}">
      <dgm:prSet/>
      <dgm:spPr/>
      <dgm:t>
        <a:bodyPr/>
        <a:lstStyle/>
        <a:p>
          <a:endParaRPr lang="en-US"/>
        </a:p>
      </dgm:t>
    </dgm:pt>
    <dgm:pt modelId="{4898C38B-55BE-4817-BA72-8C481886CF68}">
      <dgm:prSet phldrT="[Text]" custT="1"/>
      <dgm:spPr/>
      <dgm:t>
        <a:bodyPr/>
        <a:lstStyle/>
        <a:p>
          <a:r>
            <a:rPr lang="de-DE" sz="1200" dirty="0" err="1"/>
            <a:t>Developing</a:t>
          </a:r>
          <a:r>
            <a:rPr lang="de-DE" sz="1200" dirty="0"/>
            <a:t> </a:t>
          </a:r>
          <a:r>
            <a:rPr lang="de-DE" sz="1200" dirty="0" err="1"/>
            <a:t>the</a:t>
          </a:r>
          <a:r>
            <a:rPr lang="de-DE" sz="1200" dirty="0"/>
            <a:t> </a:t>
          </a:r>
          <a:r>
            <a:rPr lang="de-DE" sz="1200" dirty="0" err="1"/>
            <a:t>model</a:t>
          </a:r>
          <a:endParaRPr lang="en-US" sz="1200" dirty="0"/>
        </a:p>
      </dgm:t>
    </dgm:pt>
    <dgm:pt modelId="{A1AD1C3F-6871-4EF0-8B30-4BF9E4235295}" type="parTrans" cxnId="{DD407F80-A122-4BB8-B7B2-BCDC77E918AA}">
      <dgm:prSet/>
      <dgm:spPr/>
      <dgm:t>
        <a:bodyPr/>
        <a:lstStyle/>
        <a:p>
          <a:endParaRPr lang="en-US"/>
        </a:p>
      </dgm:t>
    </dgm:pt>
    <dgm:pt modelId="{8132D0CD-91A3-4A08-B0B7-C85FAF3FE9BF}" type="sibTrans" cxnId="{DD407F80-A122-4BB8-B7B2-BCDC77E918AA}">
      <dgm:prSet/>
      <dgm:spPr/>
      <dgm:t>
        <a:bodyPr/>
        <a:lstStyle/>
        <a:p>
          <a:endParaRPr lang="en-US"/>
        </a:p>
      </dgm:t>
    </dgm:pt>
    <dgm:pt modelId="{CFDF3C45-50B7-4957-A6D1-2776554822B0}">
      <dgm:prSet phldrT="[Text]" custT="1"/>
      <dgm:spPr/>
      <dgm:t>
        <a:bodyPr/>
        <a:lstStyle/>
        <a:p>
          <a:r>
            <a:rPr lang="de-DE" sz="1000" dirty="0"/>
            <a:t>2. Scenario </a:t>
          </a:r>
          <a:r>
            <a:rPr lang="de-DE" sz="1000" dirty="0" err="1"/>
            <a:t>name</a:t>
          </a:r>
          <a:endParaRPr lang="en-US" sz="1000" dirty="0"/>
        </a:p>
      </dgm:t>
    </dgm:pt>
    <dgm:pt modelId="{8D6500B9-00CD-4BAC-A16D-8B67FB913773}" type="parTrans" cxnId="{940A2CD1-1F50-4B46-93CA-F646BCD90489}">
      <dgm:prSet/>
      <dgm:spPr/>
      <dgm:t>
        <a:bodyPr/>
        <a:lstStyle/>
        <a:p>
          <a:endParaRPr lang="en-US"/>
        </a:p>
      </dgm:t>
    </dgm:pt>
    <dgm:pt modelId="{6C90BA84-2AB0-4475-A64D-2D63168FCB79}" type="sibTrans" cxnId="{940A2CD1-1F50-4B46-93CA-F646BCD90489}">
      <dgm:prSet/>
      <dgm:spPr/>
      <dgm:t>
        <a:bodyPr/>
        <a:lstStyle/>
        <a:p>
          <a:endParaRPr lang="en-US"/>
        </a:p>
      </dgm:t>
    </dgm:pt>
    <dgm:pt modelId="{9329094B-E7CD-4AE8-BD21-31A638D10CEA}">
      <dgm:prSet phldrT="[Text]" custT="1"/>
      <dgm:spPr/>
      <dgm:t>
        <a:bodyPr/>
        <a:lstStyle/>
        <a:p>
          <a:r>
            <a:rPr lang="de-DE" sz="1200" dirty="0" err="1"/>
            <a:t>Scenario_name</a:t>
          </a:r>
          <a:endParaRPr lang="en-US" sz="1200" dirty="0"/>
        </a:p>
      </dgm:t>
    </dgm:pt>
    <dgm:pt modelId="{437DDD3F-5A7C-4C5D-8664-829AB4C6A815}" type="parTrans" cxnId="{19F021D5-B747-44BF-9255-2037152C2E53}">
      <dgm:prSet/>
      <dgm:spPr/>
      <dgm:t>
        <a:bodyPr/>
        <a:lstStyle/>
        <a:p>
          <a:endParaRPr lang="en-US"/>
        </a:p>
      </dgm:t>
    </dgm:pt>
    <dgm:pt modelId="{3518AECA-E9AE-4DA3-A585-468B98F903F3}" type="sibTrans" cxnId="{19F021D5-B747-44BF-9255-2037152C2E53}">
      <dgm:prSet/>
      <dgm:spPr/>
      <dgm:t>
        <a:bodyPr/>
        <a:lstStyle/>
        <a:p>
          <a:endParaRPr lang="en-US"/>
        </a:p>
      </dgm:t>
    </dgm:pt>
    <dgm:pt modelId="{234ADFE6-B9BA-46DD-BCD9-DD779CFDEE13}">
      <dgm:prSet phldrT="[Text]" custT="1"/>
      <dgm:spPr/>
      <dgm:t>
        <a:bodyPr/>
        <a:lstStyle/>
        <a:p>
          <a:r>
            <a:rPr lang="de-DE" sz="1000" dirty="0"/>
            <a:t>3. Model </a:t>
          </a:r>
          <a:r>
            <a:rPr lang="de-DE" sz="1000" dirty="0" err="1"/>
            <a:t>file</a:t>
          </a:r>
          <a:endParaRPr lang="en-US" sz="1000" dirty="0"/>
        </a:p>
      </dgm:t>
    </dgm:pt>
    <dgm:pt modelId="{F2AE551E-8917-4F94-8EF1-645F32AAB99B}" type="parTrans" cxnId="{C2DA8267-5593-4442-83AD-8EA54178F5E0}">
      <dgm:prSet/>
      <dgm:spPr/>
      <dgm:t>
        <a:bodyPr/>
        <a:lstStyle/>
        <a:p>
          <a:endParaRPr lang="en-US"/>
        </a:p>
      </dgm:t>
    </dgm:pt>
    <dgm:pt modelId="{1981C4E0-1038-4431-9992-2E10E88BB40B}" type="sibTrans" cxnId="{C2DA8267-5593-4442-83AD-8EA54178F5E0}">
      <dgm:prSet/>
      <dgm:spPr/>
      <dgm:t>
        <a:bodyPr/>
        <a:lstStyle/>
        <a:p>
          <a:endParaRPr lang="en-US"/>
        </a:p>
      </dgm:t>
    </dgm:pt>
    <dgm:pt modelId="{6E620903-2E6F-42C3-85DD-4BFDDA06F4AF}">
      <dgm:prSet phldrT="[Text]" custT="1"/>
      <dgm:spPr/>
      <dgm:t>
        <a:bodyPr/>
        <a:lstStyle/>
        <a:p>
          <a:r>
            <a:rPr lang="de-DE" sz="1200" dirty="0" err="1"/>
            <a:t>ModelFile</a:t>
          </a:r>
          <a:endParaRPr lang="en-US" sz="1200" dirty="0"/>
        </a:p>
      </dgm:t>
    </dgm:pt>
    <dgm:pt modelId="{1EAB5C96-E834-4B9E-A69E-5583E2898259}" type="parTrans" cxnId="{E1A2AC53-FAFF-4B18-BFEA-F1E4DC496A46}">
      <dgm:prSet/>
      <dgm:spPr/>
      <dgm:t>
        <a:bodyPr/>
        <a:lstStyle/>
        <a:p>
          <a:endParaRPr lang="en-US"/>
        </a:p>
      </dgm:t>
    </dgm:pt>
    <dgm:pt modelId="{8F39507C-3BFD-4DF9-B033-5AA962912A19}" type="sibTrans" cxnId="{E1A2AC53-FAFF-4B18-BFEA-F1E4DC496A46}">
      <dgm:prSet/>
      <dgm:spPr/>
      <dgm:t>
        <a:bodyPr/>
        <a:lstStyle/>
        <a:p>
          <a:endParaRPr lang="en-US"/>
        </a:p>
      </dgm:t>
    </dgm:pt>
    <dgm:pt modelId="{42944476-F00A-470D-A852-84559B31C606}">
      <dgm:prSet phldrT="[Text]" custT="1"/>
      <dgm:spPr/>
      <dgm:t>
        <a:bodyPr/>
        <a:lstStyle/>
        <a:p>
          <a:r>
            <a:rPr lang="de-DE" sz="1200" dirty="0"/>
            <a:t>Export </a:t>
          </a:r>
          <a:r>
            <a:rPr lang="de-DE" sz="1200" dirty="0" err="1"/>
            <a:t>model</a:t>
          </a:r>
          <a:r>
            <a:rPr lang="de-DE" sz="1200" dirty="0"/>
            <a:t> </a:t>
          </a:r>
          <a:r>
            <a:rPr lang="de-DE" sz="1200" dirty="0" err="1"/>
            <a:t>to</a:t>
          </a:r>
          <a:r>
            <a:rPr lang="de-DE" sz="1200" dirty="0"/>
            <a:t> *.</a:t>
          </a:r>
          <a:r>
            <a:rPr lang="de-DE" sz="1200" dirty="0" err="1"/>
            <a:t>pkml</a:t>
          </a:r>
          <a:endParaRPr lang="en-US" sz="1200" dirty="0"/>
        </a:p>
      </dgm:t>
    </dgm:pt>
    <dgm:pt modelId="{9A9B2D63-B2E6-4814-B4B4-D9D58E16DF9E}" type="parTrans" cxnId="{FBC25876-A661-4344-90A6-B06CF28E42B1}">
      <dgm:prSet/>
      <dgm:spPr/>
      <dgm:t>
        <a:bodyPr/>
        <a:lstStyle/>
        <a:p>
          <a:endParaRPr lang="en-US"/>
        </a:p>
      </dgm:t>
    </dgm:pt>
    <dgm:pt modelId="{B5F83381-9736-444C-8F4E-DE58FEA28CBD}" type="sibTrans" cxnId="{FBC25876-A661-4344-90A6-B06CF28E42B1}">
      <dgm:prSet/>
      <dgm:spPr/>
      <dgm:t>
        <a:bodyPr/>
        <a:lstStyle/>
        <a:p>
          <a:endParaRPr lang="en-US"/>
        </a:p>
      </dgm:t>
    </dgm:pt>
    <dgm:pt modelId="{23376C93-E20B-41FF-805C-D5820A4245AA}">
      <dgm:prSet phldrT="[Text]" custT="1"/>
      <dgm:spPr/>
      <dgm:t>
        <a:bodyPr/>
        <a:lstStyle/>
        <a:p>
          <a:r>
            <a:rPr lang="de-DE" sz="1000" dirty="0"/>
            <a:t>4. Global </a:t>
          </a:r>
          <a:r>
            <a:rPr lang="de-DE" sz="1000" dirty="0" err="1"/>
            <a:t>parametrization</a:t>
          </a:r>
          <a:endParaRPr lang="en-US" sz="1000" dirty="0"/>
        </a:p>
      </dgm:t>
    </dgm:pt>
    <dgm:pt modelId="{DDA546DE-6E3B-445B-890B-A00BCEEEEB52}" type="parTrans" cxnId="{AD23AA86-310C-45BC-8B89-C2CC72C7101C}">
      <dgm:prSet/>
      <dgm:spPr/>
      <dgm:t>
        <a:bodyPr/>
        <a:lstStyle/>
        <a:p>
          <a:endParaRPr lang="en-US"/>
        </a:p>
      </dgm:t>
    </dgm:pt>
    <dgm:pt modelId="{4440EF07-66C1-4401-B717-F293EB24F31D}" type="sibTrans" cxnId="{AD23AA86-310C-45BC-8B89-C2CC72C7101C}">
      <dgm:prSet/>
      <dgm:spPr/>
      <dgm:t>
        <a:bodyPr/>
        <a:lstStyle/>
        <a:p>
          <a:endParaRPr lang="en-US"/>
        </a:p>
      </dgm:t>
    </dgm:pt>
    <dgm:pt modelId="{9FE6BF17-7968-4700-9C73-DF707B14D062}">
      <dgm:prSet phldrT="[Text]" custT="1"/>
      <dgm:spPr/>
      <dgm:t>
        <a:bodyPr/>
        <a:lstStyle/>
        <a:p>
          <a:r>
            <a:rPr lang="de-DE" sz="1200" dirty="0" err="1"/>
            <a:t>ModelParameterSheets</a:t>
          </a:r>
          <a:endParaRPr lang="en-US" sz="1200" dirty="0"/>
        </a:p>
      </dgm:t>
    </dgm:pt>
    <dgm:pt modelId="{4C0FC385-CD35-4E6A-8EA6-826EE3D6E291}" type="parTrans" cxnId="{41ED9659-FCBD-4E89-8B58-6931943F1475}">
      <dgm:prSet/>
      <dgm:spPr/>
      <dgm:t>
        <a:bodyPr/>
        <a:lstStyle/>
        <a:p>
          <a:endParaRPr lang="en-US"/>
        </a:p>
      </dgm:t>
    </dgm:pt>
    <dgm:pt modelId="{BAAD0B99-A2D8-4C3D-A639-08B5034537EC}" type="sibTrans" cxnId="{41ED9659-FCBD-4E89-8B58-6931943F1475}">
      <dgm:prSet/>
      <dgm:spPr/>
      <dgm:t>
        <a:bodyPr/>
        <a:lstStyle/>
        <a:p>
          <a:endParaRPr lang="en-US"/>
        </a:p>
      </dgm:t>
    </dgm:pt>
    <dgm:pt modelId="{201149F7-42E6-4A42-91E0-26EABB34D0DF}">
      <dgm:prSet phldrT="[Text]" custT="1"/>
      <dgm:spPr/>
      <dgm:t>
        <a:bodyPr/>
        <a:lstStyle/>
        <a:p>
          <a:r>
            <a:rPr lang="de-DE" sz="1000" dirty="0"/>
            <a:t>5. Individual</a:t>
          </a:r>
          <a:endParaRPr lang="en-US" sz="1000" dirty="0"/>
        </a:p>
      </dgm:t>
    </dgm:pt>
    <dgm:pt modelId="{82F79087-E83E-4947-9664-B63371E62AB8}" type="parTrans" cxnId="{D3E04085-941C-40E4-9860-B3C0AF5EE04B}">
      <dgm:prSet/>
      <dgm:spPr/>
      <dgm:t>
        <a:bodyPr/>
        <a:lstStyle/>
        <a:p>
          <a:endParaRPr lang="en-US"/>
        </a:p>
      </dgm:t>
    </dgm:pt>
    <dgm:pt modelId="{51731C2A-FFAB-4AF1-8869-34F41B7323BD}" type="sibTrans" cxnId="{D3E04085-941C-40E4-9860-B3C0AF5EE04B}">
      <dgm:prSet/>
      <dgm:spPr/>
      <dgm:t>
        <a:bodyPr/>
        <a:lstStyle/>
        <a:p>
          <a:endParaRPr lang="en-US"/>
        </a:p>
      </dgm:t>
    </dgm:pt>
    <dgm:pt modelId="{C906D562-144E-406B-B32A-54290E58ABE3}">
      <dgm:prSet phldrT="[Text]" custT="1"/>
      <dgm:spPr/>
      <dgm:t>
        <a:bodyPr/>
        <a:lstStyle/>
        <a:p>
          <a:r>
            <a:rPr lang="de-DE" sz="1100" dirty="0" err="1"/>
            <a:t>Column</a:t>
          </a:r>
          <a:r>
            <a:rPr lang="de-DE" sz="1100" dirty="0"/>
            <a:t> „</a:t>
          </a:r>
          <a:r>
            <a:rPr lang="de-DE" sz="1100" dirty="0" err="1"/>
            <a:t>IndividualId</a:t>
          </a:r>
          <a:r>
            <a:rPr lang="de-DE" sz="1100" dirty="0"/>
            <a:t>“</a:t>
          </a:r>
          <a:endParaRPr lang="en-US" sz="1100" dirty="0"/>
        </a:p>
      </dgm:t>
    </dgm:pt>
    <dgm:pt modelId="{93C513BC-9635-4FB2-A70D-C5A70C5F8770}" type="parTrans" cxnId="{990CE3E7-5FED-4F81-B48A-9BFC2729AB99}">
      <dgm:prSet/>
      <dgm:spPr/>
      <dgm:t>
        <a:bodyPr/>
        <a:lstStyle/>
        <a:p>
          <a:endParaRPr lang="en-US"/>
        </a:p>
      </dgm:t>
    </dgm:pt>
    <dgm:pt modelId="{6C03B098-6077-40C4-825A-AAFDB7530CEB}" type="sibTrans" cxnId="{990CE3E7-5FED-4F81-B48A-9BFC2729AB99}">
      <dgm:prSet/>
      <dgm:spPr/>
      <dgm:t>
        <a:bodyPr/>
        <a:lstStyle/>
        <a:p>
          <a:endParaRPr lang="en-US"/>
        </a:p>
      </dgm:t>
    </dgm:pt>
    <dgm:pt modelId="{417A568B-CC35-47D1-A062-A41A2AA70AD9}">
      <dgm:prSet phldrT="[Text]" custT="1"/>
      <dgm:spPr/>
      <dgm:t>
        <a:bodyPr/>
        <a:lstStyle/>
        <a:p>
          <a:r>
            <a:rPr lang="de-DE" sz="1100" dirty="0"/>
            <a:t>Individual </a:t>
          </a:r>
          <a:r>
            <a:rPr lang="de-DE" sz="1100" dirty="0" err="1"/>
            <a:t>biometrics</a:t>
          </a:r>
          <a:r>
            <a:rPr lang="de-DE" sz="1100" dirty="0"/>
            <a:t> (</a:t>
          </a:r>
          <a:r>
            <a:rPr lang="de-DE" sz="1100" dirty="0" err="1"/>
            <a:t>file</a:t>
          </a:r>
          <a:r>
            <a:rPr lang="de-DE" sz="1100" dirty="0"/>
            <a:t> „Individuals.xlsx“)</a:t>
          </a:r>
          <a:endParaRPr lang="en-US" sz="1100" dirty="0"/>
        </a:p>
      </dgm:t>
    </dgm:pt>
    <dgm:pt modelId="{3F6FC96C-3418-4D5F-B0EA-80A981930B57}" type="parTrans" cxnId="{79A5F25E-8068-4525-884C-309444527D59}">
      <dgm:prSet/>
      <dgm:spPr/>
      <dgm:t>
        <a:bodyPr/>
        <a:lstStyle/>
        <a:p>
          <a:endParaRPr lang="en-US"/>
        </a:p>
      </dgm:t>
    </dgm:pt>
    <dgm:pt modelId="{DE5F3EEA-92CA-4517-BFEF-48EEDC4020D8}" type="sibTrans" cxnId="{79A5F25E-8068-4525-884C-309444527D59}">
      <dgm:prSet/>
      <dgm:spPr/>
      <dgm:t>
        <a:bodyPr/>
        <a:lstStyle/>
        <a:p>
          <a:endParaRPr lang="en-US"/>
        </a:p>
      </dgm:t>
    </dgm:pt>
    <dgm:pt modelId="{E09634D0-26EA-4C67-8380-9BA7FAF524B4}">
      <dgm:prSet phldrT="[Text]" custT="1"/>
      <dgm:spPr/>
      <dgm:t>
        <a:bodyPr/>
        <a:lstStyle/>
        <a:p>
          <a:r>
            <a:rPr lang="de-DE" sz="1100" dirty="0"/>
            <a:t>Individual </a:t>
          </a:r>
          <a:r>
            <a:rPr lang="de-DE" sz="1100" dirty="0" err="1"/>
            <a:t>parameters</a:t>
          </a:r>
          <a:r>
            <a:rPr lang="de-DE" sz="1100" dirty="0"/>
            <a:t> (</a:t>
          </a:r>
          <a:r>
            <a:rPr lang="de-DE" sz="1100" dirty="0" err="1"/>
            <a:t>file</a:t>
          </a:r>
          <a:r>
            <a:rPr lang="de-DE" sz="1100" dirty="0"/>
            <a:t> „Individuals.xlsx“</a:t>
          </a:r>
          <a:endParaRPr lang="en-US" sz="1100" dirty="0"/>
        </a:p>
      </dgm:t>
    </dgm:pt>
    <dgm:pt modelId="{31061420-BBD2-45AD-B027-A526CF1DFDD7}" type="parTrans" cxnId="{6E0D9982-D6CC-4478-AA04-DA2CCEEFF6D0}">
      <dgm:prSet/>
      <dgm:spPr/>
      <dgm:t>
        <a:bodyPr/>
        <a:lstStyle/>
        <a:p>
          <a:endParaRPr lang="en-US"/>
        </a:p>
      </dgm:t>
    </dgm:pt>
    <dgm:pt modelId="{2DB03BBF-3A03-4363-BB16-708030B5381F}" type="sibTrans" cxnId="{6E0D9982-D6CC-4478-AA04-DA2CCEEFF6D0}">
      <dgm:prSet/>
      <dgm:spPr/>
      <dgm:t>
        <a:bodyPr/>
        <a:lstStyle/>
        <a:p>
          <a:endParaRPr lang="en-US"/>
        </a:p>
      </dgm:t>
    </dgm:pt>
    <dgm:pt modelId="{9444A1B2-E7E6-4B78-8727-BB2D615A8202}">
      <dgm:prSet phldrT="[Text]" custT="1"/>
      <dgm:spPr/>
      <dgm:t>
        <a:bodyPr/>
        <a:lstStyle/>
        <a:p>
          <a:r>
            <a:rPr lang="de-DE" sz="1000" dirty="0"/>
            <a:t>6. </a:t>
          </a:r>
          <a:r>
            <a:rPr lang="de-DE" sz="1000" dirty="0" err="1"/>
            <a:t>Populations</a:t>
          </a:r>
          <a:endParaRPr lang="en-US" sz="1000" dirty="0"/>
        </a:p>
      </dgm:t>
    </dgm:pt>
    <dgm:pt modelId="{12B7858D-7324-4AC6-8FDD-365850B315C1}" type="parTrans" cxnId="{C0CB5E48-A0DB-48B3-8497-730DAF334DC4}">
      <dgm:prSet/>
      <dgm:spPr/>
      <dgm:t>
        <a:bodyPr/>
        <a:lstStyle/>
        <a:p>
          <a:endParaRPr lang="en-US"/>
        </a:p>
      </dgm:t>
    </dgm:pt>
    <dgm:pt modelId="{678830AF-4D88-4319-9546-1970A0BCEB4C}" type="sibTrans" cxnId="{C0CB5E48-A0DB-48B3-8497-730DAF334DC4}">
      <dgm:prSet/>
      <dgm:spPr/>
      <dgm:t>
        <a:bodyPr/>
        <a:lstStyle/>
        <a:p>
          <a:endParaRPr lang="en-US"/>
        </a:p>
      </dgm:t>
    </dgm:pt>
    <dgm:pt modelId="{B56281B1-AD2C-48DD-8635-A052138688E7}">
      <dgm:prSet phldrT="[Text]" custT="1"/>
      <dgm:spPr/>
      <dgm:t>
        <a:bodyPr/>
        <a:lstStyle/>
        <a:p>
          <a:r>
            <a:rPr lang="de-DE" sz="1100" dirty="0" err="1"/>
            <a:t>Column</a:t>
          </a:r>
          <a:r>
            <a:rPr lang="de-DE" sz="1100" dirty="0"/>
            <a:t> „</a:t>
          </a:r>
          <a:r>
            <a:rPr lang="de-DE" sz="1100" dirty="0" err="1"/>
            <a:t>PopulationId</a:t>
          </a:r>
          <a:r>
            <a:rPr lang="de-DE" sz="1100" dirty="0"/>
            <a:t>“</a:t>
          </a:r>
          <a:endParaRPr lang="en-US" sz="1100" dirty="0"/>
        </a:p>
      </dgm:t>
    </dgm:pt>
    <dgm:pt modelId="{96EA949E-F528-42C2-88AD-108012AF4449}" type="parTrans" cxnId="{A7E94013-8FFD-4507-8DDC-CDEF3C9B1E7B}">
      <dgm:prSet/>
      <dgm:spPr/>
      <dgm:t>
        <a:bodyPr/>
        <a:lstStyle/>
        <a:p>
          <a:endParaRPr lang="en-US"/>
        </a:p>
      </dgm:t>
    </dgm:pt>
    <dgm:pt modelId="{0C7285F1-48AE-4BA1-8C90-35D3BCA6B0F9}" type="sibTrans" cxnId="{A7E94013-8FFD-4507-8DDC-CDEF3C9B1E7B}">
      <dgm:prSet/>
      <dgm:spPr/>
      <dgm:t>
        <a:bodyPr/>
        <a:lstStyle/>
        <a:p>
          <a:endParaRPr lang="en-US"/>
        </a:p>
      </dgm:t>
    </dgm:pt>
    <dgm:pt modelId="{32874C01-811E-422B-93E3-98F33F16B4C2}">
      <dgm:prSet phldrT="[Text]" custT="1"/>
      <dgm:spPr/>
      <dgm:t>
        <a:bodyPr/>
        <a:lstStyle/>
        <a:p>
          <a:r>
            <a:rPr lang="de-DE" sz="1100" dirty="0" err="1"/>
            <a:t>If</a:t>
          </a:r>
          <a:r>
            <a:rPr lang="de-DE" sz="1100" dirty="0"/>
            <a:t> „</a:t>
          </a:r>
          <a:r>
            <a:rPr lang="de-DE" sz="1100" dirty="0" err="1"/>
            <a:t>ReadPopulationFromCSV</a:t>
          </a:r>
          <a:r>
            <a:rPr lang="de-DE" sz="1100" dirty="0"/>
            <a:t>“ </a:t>
          </a:r>
          <a:r>
            <a:rPr lang="de-DE" sz="1100" dirty="0" err="1"/>
            <a:t>is</a:t>
          </a:r>
          <a:r>
            <a:rPr lang="de-DE" sz="1100" dirty="0"/>
            <a:t> FALSE – </a:t>
          </a:r>
          <a:r>
            <a:rPr lang="de-DE" sz="1100" dirty="0" err="1"/>
            <a:t>define</a:t>
          </a:r>
          <a:r>
            <a:rPr lang="de-DE" sz="1100" dirty="0"/>
            <a:t> a </a:t>
          </a:r>
          <a:r>
            <a:rPr lang="de-DE" sz="1100" dirty="0" err="1"/>
            <a:t>population</a:t>
          </a:r>
          <a:r>
            <a:rPr lang="de-DE" sz="1100" dirty="0"/>
            <a:t> in </a:t>
          </a:r>
          <a:r>
            <a:rPr lang="de-DE" sz="1100" dirty="0" err="1"/>
            <a:t>the</a:t>
          </a:r>
          <a:r>
            <a:rPr lang="de-DE" sz="1100" dirty="0"/>
            <a:t> </a:t>
          </a:r>
          <a:r>
            <a:rPr lang="de-DE" sz="1100" dirty="0" err="1"/>
            <a:t>excel</a:t>
          </a:r>
          <a:r>
            <a:rPr lang="de-DE" sz="1100" dirty="0"/>
            <a:t> </a:t>
          </a:r>
          <a:r>
            <a:rPr lang="de-DE" sz="1100" dirty="0" err="1"/>
            <a:t>file</a:t>
          </a:r>
          <a:r>
            <a:rPr lang="de-DE" sz="1100" dirty="0"/>
            <a:t> „</a:t>
          </a:r>
          <a:r>
            <a:rPr lang="de-DE" sz="1100" dirty="0" err="1"/>
            <a:t>PopulationParameters</a:t>
          </a:r>
          <a:r>
            <a:rPr lang="de-DE" sz="1100" dirty="0"/>
            <a:t>“.</a:t>
          </a:r>
          <a:endParaRPr lang="en-US" sz="1100" dirty="0"/>
        </a:p>
      </dgm:t>
    </dgm:pt>
    <dgm:pt modelId="{B317DC8F-631F-4170-BF77-C681C9F6BDC7}" type="parTrans" cxnId="{0628D67C-4689-469F-A90F-7B98580908EF}">
      <dgm:prSet/>
      <dgm:spPr/>
      <dgm:t>
        <a:bodyPr/>
        <a:lstStyle/>
        <a:p>
          <a:endParaRPr lang="en-US"/>
        </a:p>
      </dgm:t>
    </dgm:pt>
    <dgm:pt modelId="{4E545E1A-1D07-4BC7-9812-AEB62948067A}" type="sibTrans" cxnId="{0628D67C-4689-469F-A90F-7B98580908EF}">
      <dgm:prSet/>
      <dgm:spPr/>
      <dgm:t>
        <a:bodyPr/>
        <a:lstStyle/>
        <a:p>
          <a:endParaRPr lang="en-US"/>
        </a:p>
      </dgm:t>
    </dgm:pt>
    <dgm:pt modelId="{FF7C2D13-7053-47BD-B3B6-41F351D2BC26}">
      <dgm:prSet phldrT="[Text]" custT="1"/>
      <dgm:spPr/>
      <dgm:t>
        <a:bodyPr/>
        <a:lstStyle/>
        <a:p>
          <a:r>
            <a:rPr lang="de-DE" sz="1100" dirty="0" err="1"/>
            <a:t>if</a:t>
          </a:r>
          <a:r>
            <a:rPr lang="de-DE" sz="1100" dirty="0"/>
            <a:t> „</a:t>
          </a:r>
          <a:r>
            <a:rPr lang="de-DE" sz="1100" dirty="0" err="1"/>
            <a:t>ReadPopulationFromCSV</a:t>
          </a:r>
          <a:r>
            <a:rPr lang="de-DE" sz="1100" dirty="0"/>
            <a:t>“ </a:t>
          </a:r>
          <a:r>
            <a:rPr lang="de-DE" sz="1100" dirty="0" err="1"/>
            <a:t>is</a:t>
          </a:r>
          <a:r>
            <a:rPr lang="de-DE" sz="1100" dirty="0"/>
            <a:t> TRUE, </a:t>
          </a:r>
          <a:r>
            <a:rPr lang="de-DE" sz="1100" dirty="0" err="1"/>
            <a:t>place</a:t>
          </a:r>
          <a:r>
            <a:rPr lang="de-DE" sz="1100" dirty="0"/>
            <a:t> a </a:t>
          </a:r>
          <a:r>
            <a:rPr lang="de-DE" sz="1100" dirty="0" err="1"/>
            <a:t>population</a:t>
          </a:r>
          <a:r>
            <a:rPr lang="de-DE" sz="1100" dirty="0"/>
            <a:t> </a:t>
          </a:r>
          <a:r>
            <a:rPr lang="de-DE" sz="1100" dirty="0" err="1"/>
            <a:t>csv</a:t>
          </a:r>
          <a:r>
            <a:rPr lang="de-DE" sz="1100" dirty="0"/>
            <a:t> </a:t>
          </a:r>
          <a:r>
            <a:rPr lang="de-DE" sz="1100" dirty="0" err="1"/>
            <a:t>file</a:t>
          </a:r>
          <a:r>
            <a:rPr lang="de-DE" sz="1100" dirty="0"/>
            <a:t> in „Parameters/</a:t>
          </a:r>
          <a:r>
            <a:rPr lang="de-DE" sz="1100" dirty="0" err="1"/>
            <a:t>Populations</a:t>
          </a:r>
          <a:r>
            <a:rPr lang="de-DE" sz="1100" dirty="0"/>
            <a:t>“</a:t>
          </a:r>
          <a:endParaRPr lang="en-US" sz="1100" dirty="0"/>
        </a:p>
      </dgm:t>
    </dgm:pt>
    <dgm:pt modelId="{EAE54BC7-D436-4934-8EFE-E50D39AFB7BC}" type="parTrans" cxnId="{8C68F0D2-CF5A-405E-B55E-E1609D5BB0E9}">
      <dgm:prSet/>
      <dgm:spPr/>
      <dgm:t>
        <a:bodyPr/>
        <a:lstStyle/>
        <a:p>
          <a:endParaRPr lang="en-US"/>
        </a:p>
      </dgm:t>
    </dgm:pt>
    <dgm:pt modelId="{7A3CB84E-95BF-4B54-AE4A-B51B8E4D2D69}" type="sibTrans" cxnId="{8C68F0D2-CF5A-405E-B55E-E1609D5BB0E9}">
      <dgm:prSet/>
      <dgm:spPr/>
      <dgm:t>
        <a:bodyPr/>
        <a:lstStyle/>
        <a:p>
          <a:endParaRPr lang="en-US"/>
        </a:p>
      </dgm:t>
    </dgm:pt>
    <dgm:pt modelId="{A8E83E82-52D7-4DCA-BB8F-9D04416DC676}">
      <dgm:prSet phldrT="[Text]" custT="1"/>
      <dgm:spPr/>
      <dgm:t>
        <a:bodyPr/>
        <a:lstStyle/>
        <a:p>
          <a:r>
            <a:rPr lang="de-DE" sz="1000" dirty="0"/>
            <a:t>7. Simulation time</a:t>
          </a:r>
          <a:endParaRPr lang="en-US" sz="1000" dirty="0"/>
        </a:p>
      </dgm:t>
    </dgm:pt>
    <dgm:pt modelId="{8A865600-4C5C-4FF5-86E7-2B65535AEA32}" type="parTrans" cxnId="{0795FF9A-4CDB-4E5F-97A1-DF5AF5D9C5C5}">
      <dgm:prSet/>
      <dgm:spPr/>
      <dgm:t>
        <a:bodyPr/>
        <a:lstStyle/>
        <a:p>
          <a:endParaRPr lang="en-US"/>
        </a:p>
      </dgm:t>
    </dgm:pt>
    <dgm:pt modelId="{4954AAED-2A3F-45C0-8B80-1E3B0B71629D}" type="sibTrans" cxnId="{0795FF9A-4CDB-4E5F-97A1-DF5AF5D9C5C5}">
      <dgm:prSet/>
      <dgm:spPr/>
      <dgm:t>
        <a:bodyPr/>
        <a:lstStyle/>
        <a:p>
          <a:endParaRPr lang="en-US"/>
        </a:p>
      </dgm:t>
    </dgm:pt>
    <dgm:pt modelId="{A44DAB8E-E51C-4777-B54C-4365F71E8DCD}">
      <dgm:prSet phldrT="[Text]" custT="1"/>
      <dgm:spPr/>
      <dgm:t>
        <a:bodyPr/>
        <a:lstStyle/>
        <a:p>
          <a:r>
            <a:rPr lang="de-DE" sz="1000" dirty="0"/>
            <a:t>8. Output </a:t>
          </a:r>
          <a:r>
            <a:rPr lang="de-DE" sz="1000" dirty="0" err="1"/>
            <a:t>paths</a:t>
          </a:r>
          <a:endParaRPr lang="en-US" sz="1000" dirty="0"/>
        </a:p>
      </dgm:t>
    </dgm:pt>
    <dgm:pt modelId="{00DA39BD-EBE3-48D8-BAED-3526025B640C}" type="parTrans" cxnId="{D104F0CE-F1D1-4DD3-9EE6-D56F7488422A}">
      <dgm:prSet/>
      <dgm:spPr/>
      <dgm:t>
        <a:bodyPr/>
        <a:lstStyle/>
        <a:p>
          <a:endParaRPr lang="en-US"/>
        </a:p>
      </dgm:t>
    </dgm:pt>
    <dgm:pt modelId="{D89E5B00-BB3C-4618-BFB4-0DBC83ABCACD}" type="sibTrans" cxnId="{D104F0CE-F1D1-4DD3-9EE6-D56F7488422A}">
      <dgm:prSet/>
      <dgm:spPr/>
      <dgm:t>
        <a:bodyPr/>
        <a:lstStyle/>
        <a:p>
          <a:endParaRPr lang="en-US"/>
        </a:p>
      </dgm:t>
    </dgm:pt>
    <dgm:pt modelId="{ECB9E705-F37D-4963-BD2F-1292CCDA2201}">
      <dgm:prSet phldrT="[Text]" custT="1"/>
      <dgm:spPr/>
      <dgm:t>
        <a:bodyPr/>
        <a:lstStyle/>
        <a:p>
          <a:r>
            <a:rPr lang="de-DE" sz="1200" dirty="0"/>
            <a:t>Columns „</a:t>
          </a:r>
          <a:r>
            <a:rPr lang="de-DE" sz="1200" dirty="0" err="1"/>
            <a:t>SimulationTime</a:t>
          </a:r>
          <a:r>
            <a:rPr lang="de-DE" sz="1200" dirty="0"/>
            <a:t>“ and „</a:t>
          </a:r>
          <a:r>
            <a:rPr lang="de-DE" sz="1200" dirty="0" err="1"/>
            <a:t>SimulationTimeUnit</a:t>
          </a:r>
          <a:r>
            <a:rPr lang="de-DE" sz="1200" dirty="0"/>
            <a:t>“</a:t>
          </a:r>
          <a:endParaRPr lang="en-US" sz="1200" dirty="0"/>
        </a:p>
      </dgm:t>
    </dgm:pt>
    <dgm:pt modelId="{408409E8-C98C-44DF-919C-500EE46273C8}" type="parTrans" cxnId="{CFB0A1D7-4D59-4114-A330-C1C8CD401F3E}">
      <dgm:prSet/>
      <dgm:spPr/>
      <dgm:t>
        <a:bodyPr/>
        <a:lstStyle/>
        <a:p>
          <a:endParaRPr lang="en-US"/>
        </a:p>
      </dgm:t>
    </dgm:pt>
    <dgm:pt modelId="{4EF54798-27C9-412B-92D9-57ABF9DD8112}" type="sibTrans" cxnId="{CFB0A1D7-4D59-4114-A330-C1C8CD401F3E}">
      <dgm:prSet/>
      <dgm:spPr/>
      <dgm:t>
        <a:bodyPr/>
        <a:lstStyle/>
        <a:p>
          <a:endParaRPr lang="en-US"/>
        </a:p>
      </dgm:t>
    </dgm:pt>
    <dgm:pt modelId="{495F9139-F172-4385-B618-68404FB6FB8D}">
      <dgm:prSet phldrT="[Text]" custT="1"/>
      <dgm:spPr/>
      <dgm:t>
        <a:bodyPr/>
        <a:lstStyle/>
        <a:p>
          <a:r>
            <a:rPr lang="de-DE" sz="1200" dirty="0" err="1"/>
            <a:t>Column</a:t>
          </a:r>
          <a:r>
            <a:rPr lang="de-DE" sz="1200" dirty="0"/>
            <a:t> „</a:t>
          </a:r>
          <a:r>
            <a:rPr lang="de-DE" sz="1200" dirty="0" err="1"/>
            <a:t>OutputPathIds</a:t>
          </a:r>
          <a:r>
            <a:rPr lang="de-DE" sz="1200" dirty="0"/>
            <a:t>“ and </a:t>
          </a:r>
          <a:r>
            <a:rPr lang="de-DE" sz="1200" dirty="0" err="1"/>
            <a:t>sheet</a:t>
          </a:r>
          <a:r>
            <a:rPr lang="de-DE" sz="1200" dirty="0"/>
            <a:t> „</a:t>
          </a:r>
          <a:r>
            <a:rPr lang="de-DE" sz="1200" dirty="0" err="1"/>
            <a:t>OutputPaths</a:t>
          </a:r>
          <a:r>
            <a:rPr lang="de-DE" sz="1200" dirty="0"/>
            <a:t>“</a:t>
          </a:r>
          <a:endParaRPr lang="en-US" sz="1200" dirty="0"/>
        </a:p>
      </dgm:t>
    </dgm:pt>
    <dgm:pt modelId="{4C6B5A50-AD34-4279-85FE-DCCC5B0C0F40}" type="parTrans" cxnId="{88134376-3786-4AF3-BC4F-2A81EC69F265}">
      <dgm:prSet/>
      <dgm:spPr/>
      <dgm:t>
        <a:bodyPr/>
        <a:lstStyle/>
        <a:p>
          <a:endParaRPr lang="en-US"/>
        </a:p>
      </dgm:t>
    </dgm:pt>
    <dgm:pt modelId="{E910A36D-9BD7-4244-BA6A-557318DB14CD}" type="sibTrans" cxnId="{88134376-3786-4AF3-BC4F-2A81EC69F265}">
      <dgm:prSet/>
      <dgm:spPr/>
      <dgm:t>
        <a:bodyPr/>
        <a:lstStyle/>
        <a:p>
          <a:endParaRPr lang="en-US"/>
        </a:p>
      </dgm:t>
    </dgm:pt>
    <dgm:pt modelId="{8A7FC0D3-41C9-4C0D-9838-086C6E93547B}">
      <dgm:prSet phldrT="[Text]" custT="1"/>
      <dgm:spPr/>
      <dgm:t>
        <a:bodyPr/>
        <a:lstStyle/>
        <a:p>
          <a:r>
            <a:rPr lang="de-DE" sz="1000" dirty="0"/>
            <a:t>9. Administration </a:t>
          </a:r>
          <a:r>
            <a:rPr lang="de-DE" sz="1000" dirty="0" err="1"/>
            <a:t>protocols</a:t>
          </a:r>
          <a:endParaRPr lang="en-US" sz="1000" dirty="0"/>
        </a:p>
      </dgm:t>
    </dgm:pt>
    <dgm:pt modelId="{414B0861-E529-4A7C-8F7F-083F092F4D80}" type="parTrans" cxnId="{93865578-C327-4C34-9838-BFD5D1C89DB3}">
      <dgm:prSet/>
      <dgm:spPr/>
      <dgm:t>
        <a:bodyPr/>
        <a:lstStyle/>
        <a:p>
          <a:endParaRPr lang="en-US"/>
        </a:p>
      </dgm:t>
    </dgm:pt>
    <dgm:pt modelId="{EFA609AC-F54F-421E-AC48-11E6DC3E0992}" type="sibTrans" cxnId="{93865578-C327-4C34-9838-BFD5D1C89DB3}">
      <dgm:prSet/>
      <dgm:spPr/>
      <dgm:t>
        <a:bodyPr/>
        <a:lstStyle/>
        <a:p>
          <a:endParaRPr lang="en-US"/>
        </a:p>
      </dgm:t>
    </dgm:pt>
    <dgm:pt modelId="{DAD39579-D2C8-4F4F-896F-25699461E663}">
      <dgm:prSet phldrT="[Text]" custT="1"/>
      <dgm:spPr/>
      <dgm:t>
        <a:bodyPr/>
        <a:lstStyle/>
        <a:p>
          <a:r>
            <a:rPr lang="de-DE" sz="1200" dirty="0" err="1"/>
            <a:t>Column</a:t>
          </a:r>
          <a:r>
            <a:rPr lang="de-DE" sz="1200" dirty="0"/>
            <a:t> „</a:t>
          </a:r>
          <a:r>
            <a:rPr lang="en-US" sz="1200" dirty="0" err="1"/>
            <a:t>ApplicationProtocol</a:t>
          </a:r>
          <a:r>
            <a:rPr lang="en-US" sz="1200" dirty="0"/>
            <a:t>”</a:t>
          </a:r>
        </a:p>
      </dgm:t>
    </dgm:pt>
    <dgm:pt modelId="{FA5C7859-C40F-4F59-8922-D0E43D72AE81}" type="parTrans" cxnId="{92BAB53C-0A0D-419A-93C8-DFEEAAFE2D53}">
      <dgm:prSet/>
      <dgm:spPr/>
      <dgm:t>
        <a:bodyPr/>
        <a:lstStyle/>
        <a:p>
          <a:endParaRPr lang="en-US"/>
        </a:p>
      </dgm:t>
    </dgm:pt>
    <dgm:pt modelId="{231AD3CD-0A45-4F71-BA88-A078532DE957}" type="sibTrans" cxnId="{92BAB53C-0A0D-419A-93C8-DFEEAAFE2D53}">
      <dgm:prSet/>
      <dgm:spPr/>
      <dgm:t>
        <a:bodyPr/>
        <a:lstStyle/>
        <a:p>
          <a:endParaRPr lang="en-US"/>
        </a:p>
      </dgm:t>
    </dgm:pt>
    <dgm:pt modelId="{6F65757B-E66B-403B-AAA0-E36AB6A1C065}">
      <dgm:prSet phldrT="[Text]" custT="1"/>
      <dgm:spPr/>
      <dgm:t>
        <a:bodyPr/>
        <a:lstStyle/>
        <a:p>
          <a:r>
            <a:rPr lang="de-DE" sz="1200" dirty="0"/>
            <a:t>File „</a:t>
          </a:r>
          <a:r>
            <a:rPr lang="en-US" sz="1200" dirty="0" err="1"/>
            <a:t>ApplicationParameters</a:t>
          </a:r>
          <a:r>
            <a:rPr lang="en-US" sz="1200" dirty="0"/>
            <a:t>”</a:t>
          </a:r>
        </a:p>
      </dgm:t>
    </dgm:pt>
    <dgm:pt modelId="{84ACFF16-FDDD-45AA-9CDE-2FB002DA40B8}" type="parTrans" cxnId="{13DBDB4C-BA13-48DD-8221-022BDC3CC65D}">
      <dgm:prSet/>
      <dgm:spPr/>
      <dgm:t>
        <a:bodyPr/>
        <a:lstStyle/>
        <a:p>
          <a:endParaRPr lang="en-US"/>
        </a:p>
      </dgm:t>
    </dgm:pt>
    <dgm:pt modelId="{9BC82FFC-FC8A-4BA8-8315-2E43F9620F8C}" type="sibTrans" cxnId="{13DBDB4C-BA13-48DD-8221-022BDC3CC65D}">
      <dgm:prSet/>
      <dgm:spPr/>
      <dgm:t>
        <a:bodyPr/>
        <a:lstStyle/>
        <a:p>
          <a:endParaRPr lang="en-US"/>
        </a:p>
      </dgm:t>
    </dgm:pt>
    <dgm:pt modelId="{110D6AC5-9C35-4CBA-92BA-40935BED55C3}" type="pres">
      <dgm:prSet presAssocID="{15CCC846-66CB-4AB6-99DC-D3941F58C42E}" presName="Name0" presStyleCnt="0">
        <dgm:presLayoutVars>
          <dgm:dir/>
          <dgm:animLvl val="lvl"/>
          <dgm:resizeHandles val="exact"/>
        </dgm:presLayoutVars>
      </dgm:prSet>
      <dgm:spPr/>
    </dgm:pt>
    <dgm:pt modelId="{989192D3-A91C-41C3-A94C-D5422AE5BB0D}" type="pres">
      <dgm:prSet presAssocID="{7B81F67D-21AE-4C28-A3BF-89F73BBB199B}" presName="linNode" presStyleCnt="0"/>
      <dgm:spPr/>
    </dgm:pt>
    <dgm:pt modelId="{CA8C51EB-78A3-4D46-9255-61A75BFB85A2}" type="pres">
      <dgm:prSet presAssocID="{7B81F67D-21AE-4C28-A3BF-89F73BBB199B}" presName="parentText" presStyleLbl="node1" presStyleIdx="0" presStyleCnt="9" custScaleY="27444">
        <dgm:presLayoutVars>
          <dgm:chMax val="1"/>
          <dgm:bulletEnabled val="1"/>
        </dgm:presLayoutVars>
      </dgm:prSet>
      <dgm:spPr/>
    </dgm:pt>
    <dgm:pt modelId="{8335AE09-1050-422B-95CB-E10D9CD80732}" type="pres">
      <dgm:prSet presAssocID="{7B81F67D-21AE-4C28-A3BF-89F73BBB199B}" presName="descendantText" presStyleLbl="alignAccFollowNode1" presStyleIdx="0" presStyleCnt="9" custScaleY="32765">
        <dgm:presLayoutVars>
          <dgm:bulletEnabled val="1"/>
        </dgm:presLayoutVars>
      </dgm:prSet>
      <dgm:spPr/>
    </dgm:pt>
    <dgm:pt modelId="{5A570290-92A2-44CC-BDCE-538D0DA51AB7}" type="pres">
      <dgm:prSet presAssocID="{B99A763B-04C8-4110-B5DA-21F043CEBFC9}" presName="sp" presStyleCnt="0"/>
      <dgm:spPr/>
    </dgm:pt>
    <dgm:pt modelId="{5E1A48BF-71FE-47E1-A2DC-DB9C528164CC}" type="pres">
      <dgm:prSet presAssocID="{CFDF3C45-50B7-4957-A6D1-2776554822B0}" presName="linNode" presStyleCnt="0"/>
      <dgm:spPr/>
    </dgm:pt>
    <dgm:pt modelId="{B6E6232B-3FB8-4CD3-A2ED-161F1287F525}" type="pres">
      <dgm:prSet presAssocID="{CFDF3C45-50B7-4957-A6D1-2776554822B0}" presName="parentText" presStyleLbl="node1" presStyleIdx="1" presStyleCnt="9" custScaleY="24159" custLinFactNeighborY="-4056">
        <dgm:presLayoutVars>
          <dgm:chMax val="1"/>
          <dgm:bulletEnabled val="1"/>
        </dgm:presLayoutVars>
      </dgm:prSet>
      <dgm:spPr/>
    </dgm:pt>
    <dgm:pt modelId="{662304D6-E92A-4269-95F9-5466806F1D60}" type="pres">
      <dgm:prSet presAssocID="{CFDF3C45-50B7-4957-A6D1-2776554822B0}" presName="descendantText" presStyleLbl="alignAccFollowNode1" presStyleIdx="1" presStyleCnt="9" custScaleY="24158" custLinFactNeighborY="-5070">
        <dgm:presLayoutVars>
          <dgm:bulletEnabled val="1"/>
        </dgm:presLayoutVars>
      </dgm:prSet>
      <dgm:spPr/>
    </dgm:pt>
    <dgm:pt modelId="{51707854-B65D-4779-951B-A239F7E60616}" type="pres">
      <dgm:prSet presAssocID="{6C90BA84-2AB0-4475-A64D-2D63168FCB79}" presName="sp" presStyleCnt="0"/>
      <dgm:spPr/>
    </dgm:pt>
    <dgm:pt modelId="{59896B06-085F-4E53-B377-530F2859C740}" type="pres">
      <dgm:prSet presAssocID="{234ADFE6-B9BA-46DD-BCD9-DD779CFDEE13}" presName="linNode" presStyleCnt="0"/>
      <dgm:spPr/>
    </dgm:pt>
    <dgm:pt modelId="{A0B38118-F70A-46BB-AC75-1EA0841EB803}" type="pres">
      <dgm:prSet presAssocID="{234ADFE6-B9BA-46DD-BCD9-DD779CFDEE13}" presName="parentText" presStyleLbl="node1" presStyleIdx="2" presStyleCnt="9" custScaleY="24159" custLinFactNeighborY="-4056">
        <dgm:presLayoutVars>
          <dgm:chMax val="1"/>
          <dgm:bulletEnabled val="1"/>
        </dgm:presLayoutVars>
      </dgm:prSet>
      <dgm:spPr/>
    </dgm:pt>
    <dgm:pt modelId="{3BA47A2C-248C-46A0-945C-60191069450D}" type="pres">
      <dgm:prSet presAssocID="{234ADFE6-B9BA-46DD-BCD9-DD779CFDEE13}" presName="descendantText" presStyleLbl="alignAccFollowNode1" presStyleIdx="2" presStyleCnt="9" custScaleY="24158" custLinFactNeighborY="-5070">
        <dgm:presLayoutVars>
          <dgm:bulletEnabled val="1"/>
        </dgm:presLayoutVars>
      </dgm:prSet>
      <dgm:spPr/>
    </dgm:pt>
    <dgm:pt modelId="{8227D16A-88EB-4DF8-A0FC-8DA0290623D5}" type="pres">
      <dgm:prSet presAssocID="{1981C4E0-1038-4431-9992-2E10E88BB40B}" presName="sp" presStyleCnt="0"/>
      <dgm:spPr/>
    </dgm:pt>
    <dgm:pt modelId="{9F490B92-4B6B-442F-99A4-BD118DCA6C5D}" type="pres">
      <dgm:prSet presAssocID="{23376C93-E20B-41FF-805C-D5820A4245AA}" presName="linNode" presStyleCnt="0"/>
      <dgm:spPr/>
    </dgm:pt>
    <dgm:pt modelId="{8F42125C-8DA9-49A9-BC6F-C23FF3E6FA8C}" type="pres">
      <dgm:prSet presAssocID="{23376C93-E20B-41FF-805C-D5820A4245AA}" presName="parentText" presStyleLbl="node1" presStyleIdx="3" presStyleCnt="9" custScaleY="24159" custLinFactNeighborY="-4056">
        <dgm:presLayoutVars>
          <dgm:chMax val="1"/>
          <dgm:bulletEnabled val="1"/>
        </dgm:presLayoutVars>
      </dgm:prSet>
      <dgm:spPr/>
    </dgm:pt>
    <dgm:pt modelId="{1650733D-DF9A-4FDD-BA3F-471076E8845B}" type="pres">
      <dgm:prSet presAssocID="{23376C93-E20B-41FF-805C-D5820A4245AA}" presName="descendantText" presStyleLbl="alignAccFollowNode1" presStyleIdx="3" presStyleCnt="9" custScaleY="24158" custLinFactNeighborY="-5070">
        <dgm:presLayoutVars>
          <dgm:bulletEnabled val="1"/>
        </dgm:presLayoutVars>
      </dgm:prSet>
      <dgm:spPr/>
    </dgm:pt>
    <dgm:pt modelId="{47E063C1-A7AA-4FD6-8DE4-8C18F295C67B}" type="pres">
      <dgm:prSet presAssocID="{4440EF07-66C1-4401-B717-F293EB24F31D}" presName="sp" presStyleCnt="0"/>
      <dgm:spPr/>
    </dgm:pt>
    <dgm:pt modelId="{1C7B5BF8-27B2-4574-9884-72A7B802FCE2}" type="pres">
      <dgm:prSet presAssocID="{201149F7-42E6-4A42-91E0-26EABB34D0DF}" presName="linNode" presStyleCnt="0"/>
      <dgm:spPr/>
    </dgm:pt>
    <dgm:pt modelId="{68215BA8-E75E-4DCB-9140-63BD96C6BAC2}" type="pres">
      <dgm:prSet presAssocID="{201149F7-42E6-4A42-91E0-26EABB34D0DF}" presName="parentText" presStyleLbl="node1" presStyleIdx="4" presStyleCnt="9" custScaleY="20166" custLinFactNeighborY="-8430">
        <dgm:presLayoutVars>
          <dgm:chMax val="1"/>
          <dgm:bulletEnabled val="1"/>
        </dgm:presLayoutVars>
      </dgm:prSet>
      <dgm:spPr/>
    </dgm:pt>
    <dgm:pt modelId="{47741516-F4A1-4DB2-B3D5-E2FA5F25F0D5}" type="pres">
      <dgm:prSet presAssocID="{201149F7-42E6-4A42-91E0-26EABB34D0DF}" presName="descendantText" presStyleLbl="alignAccFollowNode1" presStyleIdx="4" presStyleCnt="9" custScaleY="37202" custLinFactNeighborY="-10540">
        <dgm:presLayoutVars>
          <dgm:bulletEnabled val="1"/>
        </dgm:presLayoutVars>
      </dgm:prSet>
      <dgm:spPr/>
    </dgm:pt>
    <dgm:pt modelId="{8DDA614E-9424-41B7-AB7D-D83903B47331}" type="pres">
      <dgm:prSet presAssocID="{51731C2A-FFAB-4AF1-8869-34F41B7323BD}" presName="sp" presStyleCnt="0"/>
      <dgm:spPr/>
    </dgm:pt>
    <dgm:pt modelId="{2FFA6735-7A05-4F2B-BAFE-29048B3015A7}" type="pres">
      <dgm:prSet presAssocID="{9444A1B2-E7E6-4B78-8727-BB2D615A8202}" presName="linNode" presStyleCnt="0"/>
      <dgm:spPr/>
    </dgm:pt>
    <dgm:pt modelId="{929F240F-BE34-4EE1-89E3-3D943FF20E5D}" type="pres">
      <dgm:prSet presAssocID="{9444A1B2-E7E6-4B78-8727-BB2D615A8202}" presName="parentText" presStyleLbl="node1" presStyleIdx="5" presStyleCnt="9" custScaleY="26843">
        <dgm:presLayoutVars>
          <dgm:chMax val="1"/>
          <dgm:bulletEnabled val="1"/>
        </dgm:presLayoutVars>
      </dgm:prSet>
      <dgm:spPr/>
    </dgm:pt>
    <dgm:pt modelId="{32ABBF51-4952-4631-9913-71D8ADF43AAB}" type="pres">
      <dgm:prSet presAssocID="{9444A1B2-E7E6-4B78-8727-BB2D615A8202}" presName="descendantText" presStyleLbl="alignAccFollowNode1" presStyleIdx="5" presStyleCnt="9" custScaleY="84090">
        <dgm:presLayoutVars>
          <dgm:bulletEnabled val="1"/>
        </dgm:presLayoutVars>
      </dgm:prSet>
      <dgm:spPr/>
    </dgm:pt>
    <dgm:pt modelId="{047616FE-4EAC-4D05-9191-F0E403A97F07}" type="pres">
      <dgm:prSet presAssocID="{678830AF-4D88-4319-9546-1970A0BCEB4C}" presName="sp" presStyleCnt="0"/>
      <dgm:spPr/>
    </dgm:pt>
    <dgm:pt modelId="{C604330A-C896-4A74-9BD9-C6AD055A5C56}" type="pres">
      <dgm:prSet presAssocID="{A8E83E82-52D7-4DCA-BB8F-9D04416DC676}" presName="linNode" presStyleCnt="0"/>
      <dgm:spPr/>
    </dgm:pt>
    <dgm:pt modelId="{92FB9813-63D8-4671-964D-A107A9A49385}" type="pres">
      <dgm:prSet presAssocID="{A8E83E82-52D7-4DCA-BB8F-9D04416DC676}" presName="parentText" presStyleLbl="node1" presStyleIdx="6" presStyleCnt="9" custScaleY="26843" custLinFactNeighborY="6864">
        <dgm:presLayoutVars>
          <dgm:chMax val="1"/>
          <dgm:bulletEnabled val="1"/>
        </dgm:presLayoutVars>
      </dgm:prSet>
      <dgm:spPr/>
    </dgm:pt>
    <dgm:pt modelId="{FA5272A9-4954-46EB-8013-3FFAFE4884B4}" type="pres">
      <dgm:prSet presAssocID="{A8E83E82-52D7-4DCA-BB8F-9D04416DC676}" presName="descendantText" presStyleLbl="alignAccFollowNode1" presStyleIdx="6" presStyleCnt="9" custScaleY="26843" custLinFactNeighborY="8580">
        <dgm:presLayoutVars>
          <dgm:bulletEnabled val="1"/>
        </dgm:presLayoutVars>
      </dgm:prSet>
      <dgm:spPr/>
    </dgm:pt>
    <dgm:pt modelId="{61DAE3B2-F64E-472C-A453-5A80BABE0A1A}" type="pres">
      <dgm:prSet presAssocID="{4954AAED-2A3F-45C0-8B80-1E3B0B71629D}" presName="sp" presStyleCnt="0"/>
      <dgm:spPr/>
    </dgm:pt>
    <dgm:pt modelId="{2E16DE2B-7622-4A99-A976-D0AC3F6ABEBE}" type="pres">
      <dgm:prSet presAssocID="{A44DAB8E-E51C-4777-B54C-4365F71E8DCD}" presName="linNode" presStyleCnt="0"/>
      <dgm:spPr/>
    </dgm:pt>
    <dgm:pt modelId="{D60EE7F7-58DA-445C-8481-AB3DE90A0BE8}" type="pres">
      <dgm:prSet presAssocID="{A44DAB8E-E51C-4777-B54C-4365F71E8DCD}" presName="parentText" presStyleLbl="node1" presStyleIdx="7" presStyleCnt="9" custScaleY="26843" custLinFactNeighborY="2808">
        <dgm:presLayoutVars>
          <dgm:chMax val="1"/>
          <dgm:bulletEnabled val="1"/>
        </dgm:presLayoutVars>
      </dgm:prSet>
      <dgm:spPr/>
    </dgm:pt>
    <dgm:pt modelId="{1D9CE99A-1663-45CB-8C75-75C83EAC66C1}" type="pres">
      <dgm:prSet presAssocID="{A44DAB8E-E51C-4777-B54C-4365F71E8DCD}" presName="descendantText" presStyleLbl="alignAccFollowNode1" presStyleIdx="7" presStyleCnt="9" custScaleY="26843" custLinFactNeighborY="3510">
        <dgm:presLayoutVars>
          <dgm:bulletEnabled val="1"/>
        </dgm:presLayoutVars>
      </dgm:prSet>
      <dgm:spPr/>
    </dgm:pt>
    <dgm:pt modelId="{084388EE-2899-40E9-B920-813C55CE0E4A}" type="pres">
      <dgm:prSet presAssocID="{D89E5B00-BB3C-4618-BFB4-0DBC83ABCACD}" presName="sp" presStyleCnt="0"/>
      <dgm:spPr/>
    </dgm:pt>
    <dgm:pt modelId="{A7ECAB68-7997-4376-A5B9-FEA6750A5F7A}" type="pres">
      <dgm:prSet presAssocID="{8A7FC0D3-41C9-4C0D-9838-086C6E93547B}" presName="linNode" presStyleCnt="0"/>
      <dgm:spPr/>
    </dgm:pt>
    <dgm:pt modelId="{DD61E848-5469-4F27-9F08-DB9FD5BA2333}" type="pres">
      <dgm:prSet presAssocID="{8A7FC0D3-41C9-4C0D-9838-086C6E93547B}" presName="parentText" presStyleLbl="node1" presStyleIdx="8" presStyleCnt="9" custScaleY="26843">
        <dgm:presLayoutVars>
          <dgm:chMax val="1"/>
          <dgm:bulletEnabled val="1"/>
        </dgm:presLayoutVars>
      </dgm:prSet>
      <dgm:spPr/>
    </dgm:pt>
    <dgm:pt modelId="{4AC43B40-7718-4242-96FA-6E85A552E9D8}" type="pres">
      <dgm:prSet presAssocID="{8A7FC0D3-41C9-4C0D-9838-086C6E93547B}" presName="descendantText" presStyleLbl="alignAccFollowNode1" presStyleIdx="8" presStyleCnt="9" custScaleY="26843">
        <dgm:presLayoutVars>
          <dgm:bulletEnabled val="1"/>
        </dgm:presLayoutVars>
      </dgm:prSet>
      <dgm:spPr/>
    </dgm:pt>
  </dgm:ptLst>
  <dgm:cxnLst>
    <dgm:cxn modelId="{20969603-467E-410B-A2BC-1953884DBC4B}" type="presOf" srcId="{23376C93-E20B-41FF-805C-D5820A4245AA}" destId="{8F42125C-8DA9-49A9-BC6F-C23FF3E6FA8C}" srcOrd="0" destOrd="0" presId="urn:microsoft.com/office/officeart/2005/8/layout/vList5"/>
    <dgm:cxn modelId="{0CD4CE0F-6657-4650-9FB9-6F3BBA815079}" type="presOf" srcId="{9444A1B2-E7E6-4B78-8727-BB2D615A8202}" destId="{929F240F-BE34-4EE1-89E3-3D943FF20E5D}" srcOrd="0" destOrd="0" presId="urn:microsoft.com/office/officeart/2005/8/layout/vList5"/>
    <dgm:cxn modelId="{A7E94013-8FFD-4507-8DDC-CDEF3C9B1E7B}" srcId="{9444A1B2-E7E6-4B78-8727-BB2D615A8202}" destId="{B56281B1-AD2C-48DD-8635-A052138688E7}" srcOrd="0" destOrd="0" parTransId="{96EA949E-F528-42C2-88AD-108012AF4449}" sibTransId="{0C7285F1-48AE-4BA1-8C90-35D3BCA6B0F9}"/>
    <dgm:cxn modelId="{DA5C2D28-7C0C-4220-A81F-B7A7152733E5}" type="presOf" srcId="{6F65757B-E66B-403B-AAA0-E36AB6A1C065}" destId="{4AC43B40-7718-4242-96FA-6E85A552E9D8}" srcOrd="0" destOrd="1" presId="urn:microsoft.com/office/officeart/2005/8/layout/vList5"/>
    <dgm:cxn modelId="{40D37A36-885A-4DC1-850D-4B816499CE58}" type="presOf" srcId="{495F9139-F172-4385-B618-68404FB6FB8D}" destId="{1D9CE99A-1663-45CB-8C75-75C83EAC66C1}" srcOrd="0" destOrd="0" presId="urn:microsoft.com/office/officeart/2005/8/layout/vList5"/>
    <dgm:cxn modelId="{92BAB53C-0A0D-419A-93C8-DFEEAAFE2D53}" srcId="{8A7FC0D3-41C9-4C0D-9838-086C6E93547B}" destId="{DAD39579-D2C8-4F4F-896F-25699461E663}" srcOrd="0" destOrd="0" parTransId="{FA5C7859-C40F-4F59-8922-D0E43D72AE81}" sibTransId="{231AD3CD-0A45-4F71-BA88-A078532DE957}"/>
    <dgm:cxn modelId="{25D7895C-1D44-4C3F-95BE-60031E18E446}" type="presOf" srcId="{ECB9E705-F37D-4963-BD2F-1292CCDA2201}" destId="{FA5272A9-4954-46EB-8013-3FFAFE4884B4}" srcOrd="0" destOrd="0" presId="urn:microsoft.com/office/officeart/2005/8/layout/vList5"/>
    <dgm:cxn modelId="{79A5F25E-8068-4525-884C-309444527D59}" srcId="{201149F7-42E6-4A42-91E0-26EABB34D0DF}" destId="{417A568B-CC35-47D1-A062-A41A2AA70AD9}" srcOrd="1" destOrd="0" parTransId="{3F6FC96C-3418-4D5F-B0EA-80A981930B57}" sibTransId="{DE5F3EEA-92CA-4517-BFEF-48EEDC4020D8}"/>
    <dgm:cxn modelId="{FCACCC44-EA8B-4B99-B323-7E2AEB1BBC43}" type="presOf" srcId="{A8E83E82-52D7-4DCA-BB8F-9D04416DC676}" destId="{92FB9813-63D8-4671-964D-A107A9A49385}" srcOrd="0" destOrd="0" presId="urn:microsoft.com/office/officeart/2005/8/layout/vList5"/>
    <dgm:cxn modelId="{C2DA8267-5593-4442-83AD-8EA54178F5E0}" srcId="{15CCC846-66CB-4AB6-99DC-D3941F58C42E}" destId="{234ADFE6-B9BA-46DD-BCD9-DD779CFDEE13}" srcOrd="2" destOrd="0" parTransId="{F2AE551E-8917-4F94-8EF1-645F32AAB99B}" sibTransId="{1981C4E0-1038-4431-9992-2E10E88BB40B}"/>
    <dgm:cxn modelId="{C0CB5E48-A0DB-48B3-8497-730DAF334DC4}" srcId="{15CCC846-66CB-4AB6-99DC-D3941F58C42E}" destId="{9444A1B2-E7E6-4B78-8727-BB2D615A8202}" srcOrd="5" destOrd="0" parTransId="{12B7858D-7324-4AC6-8FDD-365850B315C1}" sibTransId="{678830AF-4D88-4319-9546-1970A0BCEB4C}"/>
    <dgm:cxn modelId="{13DBDB4C-BA13-48DD-8221-022BDC3CC65D}" srcId="{8A7FC0D3-41C9-4C0D-9838-086C6E93547B}" destId="{6F65757B-E66B-403B-AAA0-E36AB6A1C065}" srcOrd="1" destOrd="0" parTransId="{84ACFF16-FDDD-45AA-9CDE-2FB002DA40B8}" sibTransId="{9BC82FFC-FC8A-4BA8-8315-2E43F9620F8C}"/>
    <dgm:cxn modelId="{E1A2AC53-FAFF-4B18-BFEA-F1E4DC496A46}" srcId="{234ADFE6-B9BA-46DD-BCD9-DD779CFDEE13}" destId="{6E620903-2E6F-42C3-85DD-4BFDDA06F4AF}" srcOrd="0" destOrd="0" parTransId="{1EAB5C96-E834-4B9E-A69E-5583E2898259}" sibTransId="{8F39507C-3BFD-4DF9-B033-5AA962912A19}"/>
    <dgm:cxn modelId="{2B262756-F047-42B9-9A5A-32EF77C91BE0}" type="presOf" srcId="{B56281B1-AD2C-48DD-8635-A052138688E7}" destId="{32ABBF51-4952-4631-9913-71D8ADF43AAB}" srcOrd="0" destOrd="0" presId="urn:microsoft.com/office/officeart/2005/8/layout/vList5"/>
    <dgm:cxn modelId="{88134376-3786-4AF3-BC4F-2A81EC69F265}" srcId="{A44DAB8E-E51C-4777-B54C-4365F71E8DCD}" destId="{495F9139-F172-4385-B618-68404FB6FB8D}" srcOrd="0" destOrd="0" parTransId="{4C6B5A50-AD34-4279-85FE-DCCC5B0C0F40}" sibTransId="{E910A36D-9BD7-4244-BA6A-557318DB14CD}"/>
    <dgm:cxn modelId="{FBC25876-A661-4344-90A6-B06CF28E42B1}" srcId="{7B81F67D-21AE-4C28-A3BF-89F73BBB199B}" destId="{42944476-F00A-470D-A852-84559B31C606}" srcOrd="1" destOrd="0" parTransId="{9A9B2D63-B2E6-4814-B4B4-D9D58E16DF9E}" sibTransId="{B5F83381-9736-444C-8F4E-DE58FEA28CBD}"/>
    <dgm:cxn modelId="{92E7FE56-1DCF-4BB8-B46C-8078184EA0B5}" srcId="{15CCC846-66CB-4AB6-99DC-D3941F58C42E}" destId="{7B81F67D-21AE-4C28-A3BF-89F73BBB199B}" srcOrd="0" destOrd="0" parTransId="{E548CCFE-4ADF-4FB6-8038-8F9ACB549FE2}" sibTransId="{B99A763B-04C8-4110-B5DA-21F043CEBFC9}"/>
    <dgm:cxn modelId="{93865578-C327-4C34-9838-BFD5D1C89DB3}" srcId="{15CCC846-66CB-4AB6-99DC-D3941F58C42E}" destId="{8A7FC0D3-41C9-4C0D-9838-086C6E93547B}" srcOrd="8" destOrd="0" parTransId="{414B0861-E529-4A7C-8F7F-083F092F4D80}" sibTransId="{EFA609AC-F54F-421E-AC48-11E6DC3E0992}"/>
    <dgm:cxn modelId="{41ED9659-FCBD-4E89-8B58-6931943F1475}" srcId="{23376C93-E20B-41FF-805C-D5820A4245AA}" destId="{9FE6BF17-7968-4700-9C73-DF707B14D062}" srcOrd="0" destOrd="0" parTransId="{4C0FC385-CD35-4E6A-8EA6-826EE3D6E291}" sibTransId="{BAAD0B99-A2D8-4C3D-A639-08B5034537EC}"/>
    <dgm:cxn modelId="{0628D67C-4689-469F-A90F-7B98580908EF}" srcId="{9444A1B2-E7E6-4B78-8727-BB2D615A8202}" destId="{32874C01-811E-422B-93E3-98F33F16B4C2}" srcOrd="1" destOrd="0" parTransId="{B317DC8F-631F-4170-BF77-C681C9F6BDC7}" sibTransId="{4E545E1A-1D07-4BC7-9812-AEB62948067A}"/>
    <dgm:cxn modelId="{0E4CF87F-F0F5-47DC-BA60-B5D639CF1615}" type="presOf" srcId="{9329094B-E7CD-4AE8-BD21-31A638D10CEA}" destId="{662304D6-E92A-4269-95F9-5466806F1D60}" srcOrd="0" destOrd="0" presId="urn:microsoft.com/office/officeart/2005/8/layout/vList5"/>
    <dgm:cxn modelId="{DD407F80-A122-4BB8-B7B2-BCDC77E918AA}" srcId="{7B81F67D-21AE-4C28-A3BF-89F73BBB199B}" destId="{4898C38B-55BE-4817-BA72-8C481886CF68}" srcOrd="0" destOrd="0" parTransId="{A1AD1C3F-6871-4EF0-8B30-4BF9E4235295}" sibTransId="{8132D0CD-91A3-4A08-B0B7-C85FAF3FE9BF}"/>
    <dgm:cxn modelId="{6E0D9982-D6CC-4478-AA04-DA2CCEEFF6D0}" srcId="{201149F7-42E6-4A42-91E0-26EABB34D0DF}" destId="{E09634D0-26EA-4C67-8380-9BA7FAF524B4}" srcOrd="2" destOrd="0" parTransId="{31061420-BBD2-45AD-B027-A526CF1DFDD7}" sibTransId="{2DB03BBF-3A03-4363-BB16-708030B5381F}"/>
    <dgm:cxn modelId="{D3E04085-941C-40E4-9860-B3C0AF5EE04B}" srcId="{15CCC846-66CB-4AB6-99DC-D3941F58C42E}" destId="{201149F7-42E6-4A42-91E0-26EABB34D0DF}" srcOrd="4" destOrd="0" parTransId="{82F79087-E83E-4947-9664-B63371E62AB8}" sibTransId="{51731C2A-FFAB-4AF1-8869-34F41B7323BD}"/>
    <dgm:cxn modelId="{AD23AA86-310C-45BC-8B89-C2CC72C7101C}" srcId="{15CCC846-66CB-4AB6-99DC-D3941F58C42E}" destId="{23376C93-E20B-41FF-805C-D5820A4245AA}" srcOrd="3" destOrd="0" parTransId="{DDA546DE-6E3B-445B-890B-A00BCEEEEB52}" sibTransId="{4440EF07-66C1-4401-B717-F293EB24F31D}"/>
    <dgm:cxn modelId="{03F29589-70CD-45AA-83C6-747C06CF97B1}" type="presOf" srcId="{32874C01-811E-422B-93E3-98F33F16B4C2}" destId="{32ABBF51-4952-4631-9913-71D8ADF43AAB}" srcOrd="0" destOrd="1" presId="urn:microsoft.com/office/officeart/2005/8/layout/vList5"/>
    <dgm:cxn modelId="{F27C6493-D017-48C0-89B6-7EEE9FDBA159}" type="presOf" srcId="{A44DAB8E-E51C-4777-B54C-4365F71E8DCD}" destId="{D60EE7F7-58DA-445C-8481-AB3DE90A0BE8}" srcOrd="0" destOrd="0" presId="urn:microsoft.com/office/officeart/2005/8/layout/vList5"/>
    <dgm:cxn modelId="{4C5D3D94-A633-4BCE-B1E0-262994EB309B}" type="presOf" srcId="{8A7FC0D3-41C9-4C0D-9838-086C6E93547B}" destId="{DD61E848-5469-4F27-9F08-DB9FD5BA2333}" srcOrd="0" destOrd="0" presId="urn:microsoft.com/office/officeart/2005/8/layout/vList5"/>
    <dgm:cxn modelId="{07D4CB94-74A1-4E8F-B938-2E1F31D926A5}" type="presOf" srcId="{CFDF3C45-50B7-4957-A6D1-2776554822B0}" destId="{B6E6232B-3FB8-4CD3-A2ED-161F1287F525}" srcOrd="0" destOrd="0" presId="urn:microsoft.com/office/officeart/2005/8/layout/vList5"/>
    <dgm:cxn modelId="{0795FF9A-4CDB-4E5F-97A1-DF5AF5D9C5C5}" srcId="{15CCC846-66CB-4AB6-99DC-D3941F58C42E}" destId="{A8E83E82-52D7-4DCA-BB8F-9D04416DC676}" srcOrd="6" destOrd="0" parTransId="{8A865600-4C5C-4FF5-86E7-2B65535AEA32}" sibTransId="{4954AAED-2A3F-45C0-8B80-1E3B0B71629D}"/>
    <dgm:cxn modelId="{4137789D-F7CE-418F-8401-DDCF29A2E722}" type="presOf" srcId="{4898C38B-55BE-4817-BA72-8C481886CF68}" destId="{8335AE09-1050-422B-95CB-E10D9CD80732}" srcOrd="0" destOrd="0" presId="urn:microsoft.com/office/officeart/2005/8/layout/vList5"/>
    <dgm:cxn modelId="{70430BA2-B07E-4F85-9CA7-0C3C79B70590}" type="presOf" srcId="{15CCC846-66CB-4AB6-99DC-D3941F58C42E}" destId="{110D6AC5-9C35-4CBA-92BA-40935BED55C3}" srcOrd="0" destOrd="0" presId="urn:microsoft.com/office/officeart/2005/8/layout/vList5"/>
    <dgm:cxn modelId="{5CA83BB4-186E-4182-ACD0-D508E81B1C98}" type="presOf" srcId="{DAD39579-D2C8-4F4F-896F-25699461E663}" destId="{4AC43B40-7718-4242-96FA-6E85A552E9D8}" srcOrd="0" destOrd="0" presId="urn:microsoft.com/office/officeart/2005/8/layout/vList5"/>
    <dgm:cxn modelId="{2B6F5FB5-4A54-4E25-B472-E1139FB7EC03}" type="presOf" srcId="{201149F7-42E6-4A42-91E0-26EABB34D0DF}" destId="{68215BA8-E75E-4DCB-9140-63BD96C6BAC2}" srcOrd="0" destOrd="0" presId="urn:microsoft.com/office/officeart/2005/8/layout/vList5"/>
    <dgm:cxn modelId="{8D62E7BA-219F-485B-97FF-D7CEECB8F959}" type="presOf" srcId="{7B81F67D-21AE-4C28-A3BF-89F73BBB199B}" destId="{CA8C51EB-78A3-4D46-9255-61A75BFB85A2}" srcOrd="0" destOrd="0" presId="urn:microsoft.com/office/officeart/2005/8/layout/vList5"/>
    <dgm:cxn modelId="{F4BBB3CA-D775-45D4-9C97-0283759FC85B}" type="presOf" srcId="{9FE6BF17-7968-4700-9C73-DF707B14D062}" destId="{1650733D-DF9A-4FDD-BA3F-471076E8845B}" srcOrd="0" destOrd="0" presId="urn:microsoft.com/office/officeart/2005/8/layout/vList5"/>
    <dgm:cxn modelId="{B589C6CA-5318-4FD4-A389-2E560A3A4F04}" type="presOf" srcId="{FF7C2D13-7053-47BD-B3B6-41F351D2BC26}" destId="{32ABBF51-4952-4631-9913-71D8ADF43AAB}" srcOrd="0" destOrd="2" presId="urn:microsoft.com/office/officeart/2005/8/layout/vList5"/>
    <dgm:cxn modelId="{D104F0CE-F1D1-4DD3-9EE6-D56F7488422A}" srcId="{15CCC846-66CB-4AB6-99DC-D3941F58C42E}" destId="{A44DAB8E-E51C-4777-B54C-4365F71E8DCD}" srcOrd="7" destOrd="0" parTransId="{00DA39BD-EBE3-48D8-BAED-3526025B640C}" sibTransId="{D89E5B00-BB3C-4618-BFB4-0DBC83ABCACD}"/>
    <dgm:cxn modelId="{4EC27BD0-329B-4C5F-B007-5D7DD8DCC56B}" type="presOf" srcId="{417A568B-CC35-47D1-A062-A41A2AA70AD9}" destId="{47741516-F4A1-4DB2-B3D5-E2FA5F25F0D5}" srcOrd="0" destOrd="1" presId="urn:microsoft.com/office/officeart/2005/8/layout/vList5"/>
    <dgm:cxn modelId="{940A2CD1-1F50-4B46-93CA-F646BCD90489}" srcId="{15CCC846-66CB-4AB6-99DC-D3941F58C42E}" destId="{CFDF3C45-50B7-4957-A6D1-2776554822B0}" srcOrd="1" destOrd="0" parTransId="{8D6500B9-00CD-4BAC-A16D-8B67FB913773}" sibTransId="{6C90BA84-2AB0-4475-A64D-2D63168FCB79}"/>
    <dgm:cxn modelId="{8C68F0D2-CF5A-405E-B55E-E1609D5BB0E9}" srcId="{9444A1B2-E7E6-4B78-8727-BB2D615A8202}" destId="{FF7C2D13-7053-47BD-B3B6-41F351D2BC26}" srcOrd="2" destOrd="0" parTransId="{EAE54BC7-D436-4934-8EFE-E50D39AFB7BC}" sibTransId="{7A3CB84E-95BF-4B54-AE4A-B51B8E4D2D69}"/>
    <dgm:cxn modelId="{19F021D5-B747-44BF-9255-2037152C2E53}" srcId="{CFDF3C45-50B7-4957-A6D1-2776554822B0}" destId="{9329094B-E7CD-4AE8-BD21-31A638D10CEA}" srcOrd="0" destOrd="0" parTransId="{437DDD3F-5A7C-4C5D-8664-829AB4C6A815}" sibTransId="{3518AECA-E9AE-4DA3-A585-468B98F903F3}"/>
    <dgm:cxn modelId="{5AF630D6-DAA1-4615-BF38-1ED798E50F5F}" type="presOf" srcId="{C906D562-144E-406B-B32A-54290E58ABE3}" destId="{47741516-F4A1-4DB2-B3D5-E2FA5F25F0D5}" srcOrd="0" destOrd="0" presId="urn:microsoft.com/office/officeart/2005/8/layout/vList5"/>
    <dgm:cxn modelId="{CFB0A1D7-4D59-4114-A330-C1C8CD401F3E}" srcId="{A8E83E82-52D7-4DCA-BB8F-9D04416DC676}" destId="{ECB9E705-F37D-4963-BD2F-1292CCDA2201}" srcOrd="0" destOrd="0" parTransId="{408409E8-C98C-44DF-919C-500EE46273C8}" sibTransId="{4EF54798-27C9-412B-92D9-57ABF9DD8112}"/>
    <dgm:cxn modelId="{A898F5E0-DFBE-4A31-9EB5-53CA243DF3A1}" type="presOf" srcId="{234ADFE6-B9BA-46DD-BCD9-DD779CFDEE13}" destId="{A0B38118-F70A-46BB-AC75-1EA0841EB803}" srcOrd="0" destOrd="0" presId="urn:microsoft.com/office/officeart/2005/8/layout/vList5"/>
    <dgm:cxn modelId="{990CE3E7-5FED-4F81-B48A-9BFC2729AB99}" srcId="{201149F7-42E6-4A42-91E0-26EABB34D0DF}" destId="{C906D562-144E-406B-B32A-54290E58ABE3}" srcOrd="0" destOrd="0" parTransId="{93C513BC-9635-4FB2-A70D-C5A70C5F8770}" sibTransId="{6C03B098-6077-40C4-825A-AAFDB7530CEB}"/>
    <dgm:cxn modelId="{8F77ABEB-22DA-4D3C-B715-B0678FFF9DC8}" type="presOf" srcId="{E09634D0-26EA-4C67-8380-9BA7FAF524B4}" destId="{47741516-F4A1-4DB2-B3D5-E2FA5F25F0D5}" srcOrd="0" destOrd="2" presId="urn:microsoft.com/office/officeart/2005/8/layout/vList5"/>
    <dgm:cxn modelId="{56E2A1F9-D5F9-41C1-866D-E8C7D4C96D15}" type="presOf" srcId="{42944476-F00A-470D-A852-84559B31C606}" destId="{8335AE09-1050-422B-95CB-E10D9CD80732}" srcOrd="0" destOrd="1" presId="urn:microsoft.com/office/officeart/2005/8/layout/vList5"/>
    <dgm:cxn modelId="{75680AFC-EF2B-427A-A2DF-32B1D43933BC}" type="presOf" srcId="{6E620903-2E6F-42C3-85DD-4BFDDA06F4AF}" destId="{3BA47A2C-248C-46A0-945C-60191069450D}" srcOrd="0" destOrd="0" presId="urn:microsoft.com/office/officeart/2005/8/layout/vList5"/>
    <dgm:cxn modelId="{A440D74F-517A-43CC-B778-1D6F37DEB679}" type="presParOf" srcId="{110D6AC5-9C35-4CBA-92BA-40935BED55C3}" destId="{989192D3-A91C-41C3-A94C-D5422AE5BB0D}" srcOrd="0" destOrd="0" presId="urn:microsoft.com/office/officeart/2005/8/layout/vList5"/>
    <dgm:cxn modelId="{CCB2E5D4-06AA-4304-8C78-A40291EC9BE2}" type="presParOf" srcId="{989192D3-A91C-41C3-A94C-D5422AE5BB0D}" destId="{CA8C51EB-78A3-4D46-9255-61A75BFB85A2}" srcOrd="0" destOrd="0" presId="urn:microsoft.com/office/officeart/2005/8/layout/vList5"/>
    <dgm:cxn modelId="{4D9639D6-54B5-48E3-B70A-177AA1F17F48}" type="presParOf" srcId="{989192D3-A91C-41C3-A94C-D5422AE5BB0D}" destId="{8335AE09-1050-422B-95CB-E10D9CD80732}" srcOrd="1" destOrd="0" presId="urn:microsoft.com/office/officeart/2005/8/layout/vList5"/>
    <dgm:cxn modelId="{ED2216C6-8A60-4B3D-BD3F-9CA1D96E7073}" type="presParOf" srcId="{110D6AC5-9C35-4CBA-92BA-40935BED55C3}" destId="{5A570290-92A2-44CC-BDCE-538D0DA51AB7}" srcOrd="1" destOrd="0" presId="urn:microsoft.com/office/officeart/2005/8/layout/vList5"/>
    <dgm:cxn modelId="{A3A108A1-E0BD-41B8-9F5A-48B1B5F972C4}" type="presParOf" srcId="{110D6AC5-9C35-4CBA-92BA-40935BED55C3}" destId="{5E1A48BF-71FE-47E1-A2DC-DB9C528164CC}" srcOrd="2" destOrd="0" presId="urn:microsoft.com/office/officeart/2005/8/layout/vList5"/>
    <dgm:cxn modelId="{E2466A77-018A-46D7-A087-26644677E0EB}" type="presParOf" srcId="{5E1A48BF-71FE-47E1-A2DC-DB9C528164CC}" destId="{B6E6232B-3FB8-4CD3-A2ED-161F1287F525}" srcOrd="0" destOrd="0" presId="urn:microsoft.com/office/officeart/2005/8/layout/vList5"/>
    <dgm:cxn modelId="{07C189E7-EF24-4408-BA73-D571DBBC460B}" type="presParOf" srcId="{5E1A48BF-71FE-47E1-A2DC-DB9C528164CC}" destId="{662304D6-E92A-4269-95F9-5466806F1D60}" srcOrd="1" destOrd="0" presId="urn:microsoft.com/office/officeart/2005/8/layout/vList5"/>
    <dgm:cxn modelId="{5130A7E3-9A2B-44C2-B0CA-3553A865552A}" type="presParOf" srcId="{110D6AC5-9C35-4CBA-92BA-40935BED55C3}" destId="{51707854-B65D-4779-951B-A239F7E60616}" srcOrd="3" destOrd="0" presId="urn:microsoft.com/office/officeart/2005/8/layout/vList5"/>
    <dgm:cxn modelId="{68EA9108-5103-46CE-BF9A-EFBD5C32305D}" type="presParOf" srcId="{110D6AC5-9C35-4CBA-92BA-40935BED55C3}" destId="{59896B06-085F-4E53-B377-530F2859C740}" srcOrd="4" destOrd="0" presId="urn:microsoft.com/office/officeart/2005/8/layout/vList5"/>
    <dgm:cxn modelId="{9C1AFBF2-3C64-46B1-8DB1-4BBDCE0F19F7}" type="presParOf" srcId="{59896B06-085F-4E53-B377-530F2859C740}" destId="{A0B38118-F70A-46BB-AC75-1EA0841EB803}" srcOrd="0" destOrd="0" presId="urn:microsoft.com/office/officeart/2005/8/layout/vList5"/>
    <dgm:cxn modelId="{7FEA153C-88E5-45AD-8B65-42C952A1B564}" type="presParOf" srcId="{59896B06-085F-4E53-B377-530F2859C740}" destId="{3BA47A2C-248C-46A0-945C-60191069450D}" srcOrd="1" destOrd="0" presId="urn:microsoft.com/office/officeart/2005/8/layout/vList5"/>
    <dgm:cxn modelId="{0403B2ED-FDD0-45F6-94D6-498010307404}" type="presParOf" srcId="{110D6AC5-9C35-4CBA-92BA-40935BED55C3}" destId="{8227D16A-88EB-4DF8-A0FC-8DA0290623D5}" srcOrd="5" destOrd="0" presId="urn:microsoft.com/office/officeart/2005/8/layout/vList5"/>
    <dgm:cxn modelId="{4B270770-5B79-40FE-9AE8-75C4B8A61D17}" type="presParOf" srcId="{110D6AC5-9C35-4CBA-92BA-40935BED55C3}" destId="{9F490B92-4B6B-442F-99A4-BD118DCA6C5D}" srcOrd="6" destOrd="0" presId="urn:microsoft.com/office/officeart/2005/8/layout/vList5"/>
    <dgm:cxn modelId="{38C0BD08-30E7-4680-A994-1D9737C9856D}" type="presParOf" srcId="{9F490B92-4B6B-442F-99A4-BD118DCA6C5D}" destId="{8F42125C-8DA9-49A9-BC6F-C23FF3E6FA8C}" srcOrd="0" destOrd="0" presId="urn:microsoft.com/office/officeart/2005/8/layout/vList5"/>
    <dgm:cxn modelId="{F6BF2E86-0659-4DB0-812D-B9A0D72101AD}" type="presParOf" srcId="{9F490B92-4B6B-442F-99A4-BD118DCA6C5D}" destId="{1650733D-DF9A-4FDD-BA3F-471076E8845B}" srcOrd="1" destOrd="0" presId="urn:microsoft.com/office/officeart/2005/8/layout/vList5"/>
    <dgm:cxn modelId="{5E73FF9E-DBCE-4468-A3CE-6572DDE8A3A2}" type="presParOf" srcId="{110D6AC5-9C35-4CBA-92BA-40935BED55C3}" destId="{47E063C1-A7AA-4FD6-8DE4-8C18F295C67B}" srcOrd="7" destOrd="0" presId="urn:microsoft.com/office/officeart/2005/8/layout/vList5"/>
    <dgm:cxn modelId="{50582409-12C3-454E-8F62-3984C4CA4700}" type="presParOf" srcId="{110D6AC5-9C35-4CBA-92BA-40935BED55C3}" destId="{1C7B5BF8-27B2-4574-9884-72A7B802FCE2}" srcOrd="8" destOrd="0" presId="urn:microsoft.com/office/officeart/2005/8/layout/vList5"/>
    <dgm:cxn modelId="{71039E63-4AB4-4FD3-A9FB-A87C0BBB55E7}" type="presParOf" srcId="{1C7B5BF8-27B2-4574-9884-72A7B802FCE2}" destId="{68215BA8-E75E-4DCB-9140-63BD96C6BAC2}" srcOrd="0" destOrd="0" presId="urn:microsoft.com/office/officeart/2005/8/layout/vList5"/>
    <dgm:cxn modelId="{14B0063A-E069-421A-A2E9-D98C21EF16C6}" type="presParOf" srcId="{1C7B5BF8-27B2-4574-9884-72A7B802FCE2}" destId="{47741516-F4A1-4DB2-B3D5-E2FA5F25F0D5}" srcOrd="1" destOrd="0" presId="urn:microsoft.com/office/officeart/2005/8/layout/vList5"/>
    <dgm:cxn modelId="{04148170-9484-429A-ADDE-13728741E4A2}" type="presParOf" srcId="{110D6AC5-9C35-4CBA-92BA-40935BED55C3}" destId="{8DDA614E-9424-41B7-AB7D-D83903B47331}" srcOrd="9" destOrd="0" presId="urn:microsoft.com/office/officeart/2005/8/layout/vList5"/>
    <dgm:cxn modelId="{2EA7C1DB-DD3C-4D98-A272-54720DD545C7}" type="presParOf" srcId="{110D6AC5-9C35-4CBA-92BA-40935BED55C3}" destId="{2FFA6735-7A05-4F2B-BAFE-29048B3015A7}" srcOrd="10" destOrd="0" presId="urn:microsoft.com/office/officeart/2005/8/layout/vList5"/>
    <dgm:cxn modelId="{EEDBFE76-4E95-4B97-B9C1-CC703A7D4425}" type="presParOf" srcId="{2FFA6735-7A05-4F2B-BAFE-29048B3015A7}" destId="{929F240F-BE34-4EE1-89E3-3D943FF20E5D}" srcOrd="0" destOrd="0" presId="urn:microsoft.com/office/officeart/2005/8/layout/vList5"/>
    <dgm:cxn modelId="{53D03B09-A6D1-4D7F-936F-11EF4C1268AA}" type="presParOf" srcId="{2FFA6735-7A05-4F2B-BAFE-29048B3015A7}" destId="{32ABBF51-4952-4631-9913-71D8ADF43AAB}" srcOrd="1" destOrd="0" presId="urn:microsoft.com/office/officeart/2005/8/layout/vList5"/>
    <dgm:cxn modelId="{83EAB609-A2A2-4D06-ADEC-9ACF10DBC121}" type="presParOf" srcId="{110D6AC5-9C35-4CBA-92BA-40935BED55C3}" destId="{047616FE-4EAC-4D05-9191-F0E403A97F07}" srcOrd="11" destOrd="0" presId="urn:microsoft.com/office/officeart/2005/8/layout/vList5"/>
    <dgm:cxn modelId="{37F51F21-E2F6-48C5-84EB-A75D5D33FD8A}" type="presParOf" srcId="{110D6AC5-9C35-4CBA-92BA-40935BED55C3}" destId="{C604330A-C896-4A74-9BD9-C6AD055A5C56}" srcOrd="12" destOrd="0" presId="urn:microsoft.com/office/officeart/2005/8/layout/vList5"/>
    <dgm:cxn modelId="{02BCEEE0-89C2-4983-9164-0E769969B57F}" type="presParOf" srcId="{C604330A-C896-4A74-9BD9-C6AD055A5C56}" destId="{92FB9813-63D8-4671-964D-A107A9A49385}" srcOrd="0" destOrd="0" presId="urn:microsoft.com/office/officeart/2005/8/layout/vList5"/>
    <dgm:cxn modelId="{67A6B32A-F01C-497B-86BC-A14645DCD474}" type="presParOf" srcId="{C604330A-C896-4A74-9BD9-C6AD055A5C56}" destId="{FA5272A9-4954-46EB-8013-3FFAFE4884B4}" srcOrd="1" destOrd="0" presId="urn:microsoft.com/office/officeart/2005/8/layout/vList5"/>
    <dgm:cxn modelId="{71D8131B-4702-4EEE-9CC0-2FC7F08CED22}" type="presParOf" srcId="{110D6AC5-9C35-4CBA-92BA-40935BED55C3}" destId="{61DAE3B2-F64E-472C-A453-5A80BABE0A1A}" srcOrd="13" destOrd="0" presId="urn:microsoft.com/office/officeart/2005/8/layout/vList5"/>
    <dgm:cxn modelId="{6A7DF71F-BC89-4D31-8C62-67271DD1BD24}" type="presParOf" srcId="{110D6AC5-9C35-4CBA-92BA-40935BED55C3}" destId="{2E16DE2B-7622-4A99-A976-D0AC3F6ABEBE}" srcOrd="14" destOrd="0" presId="urn:microsoft.com/office/officeart/2005/8/layout/vList5"/>
    <dgm:cxn modelId="{CD645AFC-B166-4C5E-883A-9B02C88A44FE}" type="presParOf" srcId="{2E16DE2B-7622-4A99-A976-D0AC3F6ABEBE}" destId="{D60EE7F7-58DA-445C-8481-AB3DE90A0BE8}" srcOrd="0" destOrd="0" presId="urn:microsoft.com/office/officeart/2005/8/layout/vList5"/>
    <dgm:cxn modelId="{7B95E5FB-D368-40FA-859A-2CF483547DEA}" type="presParOf" srcId="{2E16DE2B-7622-4A99-A976-D0AC3F6ABEBE}" destId="{1D9CE99A-1663-45CB-8C75-75C83EAC66C1}" srcOrd="1" destOrd="0" presId="urn:microsoft.com/office/officeart/2005/8/layout/vList5"/>
    <dgm:cxn modelId="{A0BBDF6C-49F4-4571-AE87-620564538F78}" type="presParOf" srcId="{110D6AC5-9C35-4CBA-92BA-40935BED55C3}" destId="{084388EE-2899-40E9-B920-813C55CE0E4A}" srcOrd="15" destOrd="0" presId="urn:microsoft.com/office/officeart/2005/8/layout/vList5"/>
    <dgm:cxn modelId="{11F27BED-50D3-4969-8C7B-60F3BE6606C3}" type="presParOf" srcId="{110D6AC5-9C35-4CBA-92BA-40935BED55C3}" destId="{A7ECAB68-7997-4376-A5B9-FEA6750A5F7A}" srcOrd="16" destOrd="0" presId="urn:microsoft.com/office/officeart/2005/8/layout/vList5"/>
    <dgm:cxn modelId="{28406F64-F625-4C38-B63C-6415FBC306C4}" type="presParOf" srcId="{A7ECAB68-7997-4376-A5B9-FEA6750A5F7A}" destId="{DD61E848-5469-4F27-9F08-DB9FD5BA2333}" srcOrd="0" destOrd="0" presId="urn:microsoft.com/office/officeart/2005/8/layout/vList5"/>
    <dgm:cxn modelId="{992DF9A2-A400-4759-9C99-DFCEF449D97A}" type="presParOf" srcId="{A7ECAB68-7997-4376-A5B9-FEA6750A5F7A}" destId="{4AC43B40-7718-4242-96FA-6E85A552E9D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6B6F34-EBF2-438E-B3B7-957DBAF6DA06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E63DDAB-E0C7-493D-AA1D-876DA0421EBF}">
      <dgm:prSet phldrT="[Text]" custT="1"/>
      <dgm:spPr/>
      <dgm:t>
        <a:bodyPr/>
        <a:lstStyle/>
        <a:p>
          <a:r>
            <a:rPr lang="de-DE" sz="1600" dirty="0" err="1"/>
            <a:t>Parametrization</a:t>
          </a:r>
          <a:r>
            <a:rPr lang="de-DE" sz="1600" dirty="0"/>
            <a:t> in *.</a:t>
          </a:r>
          <a:r>
            <a:rPr lang="de-DE" sz="1600" dirty="0" err="1"/>
            <a:t>pkml</a:t>
          </a:r>
          <a:endParaRPr lang="en-US" sz="1600" dirty="0"/>
        </a:p>
      </dgm:t>
    </dgm:pt>
    <dgm:pt modelId="{0F29EA39-47A9-456B-B289-6276254019D4}" type="parTrans" cxnId="{F0B6D332-99FB-4164-A8B7-AB0DED1125E0}">
      <dgm:prSet/>
      <dgm:spPr/>
      <dgm:t>
        <a:bodyPr/>
        <a:lstStyle/>
        <a:p>
          <a:endParaRPr lang="en-US"/>
        </a:p>
      </dgm:t>
    </dgm:pt>
    <dgm:pt modelId="{0C0BF99E-58D0-4FAA-A800-B1F81FBC0008}" type="sibTrans" cxnId="{F0B6D332-99FB-4164-A8B7-AB0DED1125E0}">
      <dgm:prSet custT="1"/>
      <dgm:spPr/>
      <dgm:t>
        <a:bodyPr/>
        <a:lstStyle/>
        <a:p>
          <a:endParaRPr lang="en-US" sz="2400"/>
        </a:p>
      </dgm:t>
    </dgm:pt>
    <dgm:pt modelId="{D9A164A5-C4EE-4E2C-BCB9-FC9B1367C8C9}">
      <dgm:prSet phldrT="[Text]" custT="1"/>
      <dgm:spPr/>
      <dgm:t>
        <a:bodyPr/>
        <a:lstStyle/>
        <a:p>
          <a:r>
            <a:rPr lang="de-DE" sz="1600" dirty="0"/>
            <a:t>Parameters </a:t>
          </a:r>
          <a:r>
            <a:rPr lang="de-DE" sz="1600" dirty="0" err="1"/>
            <a:t>from</a:t>
          </a:r>
          <a:r>
            <a:rPr lang="de-DE" sz="1600" dirty="0"/>
            <a:t> </a:t>
          </a:r>
          <a:r>
            <a:rPr lang="de-DE" sz="1600" dirty="0" err="1"/>
            <a:t>specified</a:t>
          </a:r>
          <a:r>
            <a:rPr lang="de-DE" sz="1600" dirty="0"/>
            <a:t> </a:t>
          </a:r>
          <a:r>
            <a:rPr lang="de-DE" sz="1600" dirty="0" err="1"/>
            <a:t>sheets</a:t>
          </a:r>
          <a:r>
            <a:rPr lang="de-DE" sz="1600" dirty="0"/>
            <a:t> in „ModelParameters.xlsx“, </a:t>
          </a:r>
          <a:r>
            <a:rPr lang="de-DE" sz="1600" dirty="0" err="1"/>
            <a:t>according</a:t>
          </a:r>
          <a:r>
            <a:rPr lang="de-DE" sz="1600" dirty="0"/>
            <a:t> </a:t>
          </a:r>
          <a:r>
            <a:rPr lang="de-DE" sz="1600" dirty="0" err="1"/>
            <a:t>to</a:t>
          </a:r>
          <a:r>
            <a:rPr lang="de-DE" sz="1600" dirty="0"/>
            <a:t> </a:t>
          </a:r>
          <a:r>
            <a:rPr lang="de-DE" sz="1600" dirty="0" err="1"/>
            <a:t>the</a:t>
          </a:r>
          <a:r>
            <a:rPr lang="de-DE" sz="1600" dirty="0"/>
            <a:t> </a:t>
          </a:r>
          <a:r>
            <a:rPr lang="de-DE" sz="1600" dirty="0" err="1"/>
            <a:t>definition</a:t>
          </a:r>
          <a:r>
            <a:rPr lang="de-DE" sz="1600" dirty="0"/>
            <a:t> </a:t>
          </a:r>
          <a:r>
            <a:rPr lang="de-DE" sz="1600" dirty="0" err="1"/>
            <a:t>order</a:t>
          </a:r>
          <a:endParaRPr lang="en-US" sz="1600" dirty="0"/>
        </a:p>
      </dgm:t>
    </dgm:pt>
    <dgm:pt modelId="{4AA0B12F-FC0A-441A-8E6D-B24937D51028}" type="parTrans" cxnId="{256209F6-6CBC-4B7E-B7FD-2B6C071D798B}">
      <dgm:prSet/>
      <dgm:spPr/>
      <dgm:t>
        <a:bodyPr/>
        <a:lstStyle/>
        <a:p>
          <a:endParaRPr lang="en-US"/>
        </a:p>
      </dgm:t>
    </dgm:pt>
    <dgm:pt modelId="{3A3A765D-45CB-4909-B3B4-7B9C8089DBBE}" type="sibTrans" cxnId="{256209F6-6CBC-4B7E-B7FD-2B6C071D798B}">
      <dgm:prSet custT="1"/>
      <dgm:spPr/>
      <dgm:t>
        <a:bodyPr/>
        <a:lstStyle/>
        <a:p>
          <a:endParaRPr lang="en-US" sz="2400"/>
        </a:p>
      </dgm:t>
    </dgm:pt>
    <dgm:pt modelId="{0EA7596A-34F1-4CE4-AD46-2937F6D05F61}">
      <dgm:prSet phldrT="[Text]" custT="1"/>
      <dgm:spPr/>
      <dgm:t>
        <a:bodyPr/>
        <a:lstStyle/>
        <a:p>
          <a:r>
            <a:rPr lang="de-DE" sz="1600" dirty="0"/>
            <a:t>Individual </a:t>
          </a:r>
          <a:r>
            <a:rPr lang="de-DE" sz="1600" dirty="0" err="1"/>
            <a:t>parameter</a:t>
          </a:r>
          <a:r>
            <a:rPr lang="de-DE" sz="1600" dirty="0"/>
            <a:t> </a:t>
          </a:r>
          <a:r>
            <a:rPr lang="de-DE" sz="1600" dirty="0" err="1"/>
            <a:t>values</a:t>
          </a:r>
          <a:r>
            <a:rPr lang="de-DE" sz="1600" dirty="0"/>
            <a:t> </a:t>
          </a:r>
          <a:r>
            <a:rPr lang="de-DE" sz="1600" dirty="0" err="1"/>
            <a:t>from</a:t>
          </a:r>
          <a:r>
            <a:rPr lang="de-DE" sz="1600" dirty="0"/>
            <a:t> „Individuals.xlsx“</a:t>
          </a:r>
        </a:p>
      </dgm:t>
    </dgm:pt>
    <dgm:pt modelId="{F43BB90B-B156-42E6-9B7C-9F90F9B30A68}" type="parTrans" cxnId="{DD444703-08F9-4BBF-AC2A-0976E6EAA556}">
      <dgm:prSet/>
      <dgm:spPr/>
      <dgm:t>
        <a:bodyPr/>
        <a:lstStyle/>
        <a:p>
          <a:endParaRPr lang="en-US"/>
        </a:p>
      </dgm:t>
    </dgm:pt>
    <dgm:pt modelId="{E3006435-1BF9-4FD6-9C31-7ED4490DE600}" type="sibTrans" cxnId="{DD444703-08F9-4BBF-AC2A-0976E6EAA556}">
      <dgm:prSet custT="1"/>
      <dgm:spPr/>
      <dgm:t>
        <a:bodyPr/>
        <a:lstStyle/>
        <a:p>
          <a:endParaRPr lang="en-US" sz="2400"/>
        </a:p>
      </dgm:t>
    </dgm:pt>
    <dgm:pt modelId="{91FC2AB7-B1E8-4D87-AF6A-71E755A3CAA2}">
      <dgm:prSet phldrT="[Text]" custT="1"/>
      <dgm:spPr/>
      <dgm:t>
        <a:bodyPr/>
        <a:lstStyle/>
        <a:p>
          <a:r>
            <a:rPr lang="de-DE" sz="1600" dirty="0"/>
            <a:t>Parameters </a:t>
          </a:r>
          <a:r>
            <a:rPr lang="de-DE" sz="1600" dirty="0" err="1"/>
            <a:t>passed</a:t>
          </a:r>
          <a:r>
            <a:rPr lang="de-DE" sz="1600" dirty="0"/>
            <a:t> </a:t>
          </a:r>
          <a:r>
            <a:rPr lang="de-DE" sz="1600" dirty="0" err="1"/>
            <a:t>to</a:t>
          </a:r>
          <a:r>
            <a:rPr lang="de-DE" sz="1600" dirty="0"/>
            <a:t> „</a:t>
          </a:r>
          <a:r>
            <a:rPr lang="de-DE" sz="1600" dirty="0" err="1"/>
            <a:t>runScenarios</a:t>
          </a:r>
          <a:r>
            <a:rPr lang="de-DE" sz="1600" dirty="0"/>
            <a:t>()“ </a:t>
          </a:r>
          <a:r>
            <a:rPr lang="de-DE" sz="1600" dirty="0" err="1"/>
            <a:t>function</a:t>
          </a:r>
          <a:r>
            <a:rPr lang="de-DE" sz="1600" dirty="0"/>
            <a:t> </a:t>
          </a:r>
          <a:r>
            <a:rPr lang="de-DE" sz="1600" dirty="0" err="1"/>
            <a:t>with</a:t>
          </a:r>
          <a:r>
            <a:rPr lang="de-DE" sz="1600" dirty="0"/>
            <a:t> </a:t>
          </a:r>
          <a:r>
            <a:rPr lang="de-DE" sz="1600" dirty="0" err="1"/>
            <a:t>the</a:t>
          </a:r>
          <a:r>
            <a:rPr lang="de-DE" sz="1600" dirty="0"/>
            <a:t> „</a:t>
          </a:r>
          <a:r>
            <a:rPr lang="de-DE" sz="1600" dirty="0" err="1"/>
            <a:t>customParams</a:t>
          </a:r>
          <a:r>
            <a:rPr lang="de-DE" sz="1600" dirty="0"/>
            <a:t>“ </a:t>
          </a:r>
          <a:r>
            <a:rPr lang="de-DE" sz="1600" dirty="0" err="1"/>
            <a:t>argument</a:t>
          </a:r>
          <a:endParaRPr lang="de-DE" sz="1600" dirty="0"/>
        </a:p>
      </dgm:t>
    </dgm:pt>
    <dgm:pt modelId="{D6B86AE7-3792-458A-98FF-74E6B591785F}" type="parTrans" cxnId="{D66BDF65-AD23-4328-B996-97D85E65D8D4}">
      <dgm:prSet/>
      <dgm:spPr/>
      <dgm:t>
        <a:bodyPr/>
        <a:lstStyle/>
        <a:p>
          <a:endParaRPr lang="en-US"/>
        </a:p>
      </dgm:t>
    </dgm:pt>
    <dgm:pt modelId="{69FE11D4-A6F2-44FB-9706-14C29F2E3AC8}" type="sibTrans" cxnId="{D66BDF65-AD23-4328-B996-97D85E65D8D4}">
      <dgm:prSet/>
      <dgm:spPr/>
      <dgm:t>
        <a:bodyPr/>
        <a:lstStyle/>
        <a:p>
          <a:endParaRPr lang="en-US"/>
        </a:p>
      </dgm:t>
    </dgm:pt>
    <dgm:pt modelId="{904D13CF-20B5-45F7-B411-C4B04322AD45}">
      <dgm:prSet phldrT="[Text]"/>
      <dgm:spPr/>
      <dgm:t>
        <a:bodyPr/>
        <a:lstStyle/>
        <a:p>
          <a:r>
            <a:rPr lang="de-DE" sz="1400" dirty="0"/>
            <a:t>Parameters </a:t>
          </a:r>
          <a:r>
            <a:rPr lang="de-DE" sz="1400" dirty="0" err="1"/>
            <a:t>defined</a:t>
          </a:r>
          <a:r>
            <a:rPr lang="de-DE" sz="1400" dirty="0"/>
            <a:t> in </a:t>
          </a:r>
          <a:r>
            <a:rPr lang="de-DE" sz="1400" dirty="0" err="1"/>
            <a:t>the</a:t>
          </a:r>
          <a:r>
            <a:rPr lang="de-DE" sz="1400" dirty="0"/>
            <a:t> </a:t>
          </a:r>
          <a:r>
            <a:rPr lang="de-DE" sz="1400" dirty="0" err="1"/>
            <a:t>Application</a:t>
          </a:r>
          <a:r>
            <a:rPr lang="de-DE" sz="1400" dirty="0"/>
            <a:t> </a:t>
          </a:r>
          <a:r>
            <a:rPr lang="de-DE" sz="1400" dirty="0" err="1"/>
            <a:t>protocol</a:t>
          </a:r>
          <a:endParaRPr lang="de-DE" sz="1400" dirty="0"/>
        </a:p>
      </dgm:t>
    </dgm:pt>
    <dgm:pt modelId="{99E8C748-AFDC-4A43-B7B7-8C9ABB77872B}" type="parTrans" cxnId="{6ED578E0-0714-4963-AC6F-BA4BCDA4DEDD}">
      <dgm:prSet/>
      <dgm:spPr/>
      <dgm:t>
        <a:bodyPr/>
        <a:lstStyle/>
        <a:p>
          <a:endParaRPr lang="en-US"/>
        </a:p>
      </dgm:t>
    </dgm:pt>
    <dgm:pt modelId="{E8F05EC8-AF1F-4FDC-91AE-4FAE4C0B9391}" type="sibTrans" cxnId="{6ED578E0-0714-4963-AC6F-BA4BCDA4DEDD}">
      <dgm:prSet/>
      <dgm:spPr/>
      <dgm:t>
        <a:bodyPr/>
        <a:lstStyle/>
        <a:p>
          <a:endParaRPr lang="en-US"/>
        </a:p>
      </dgm:t>
    </dgm:pt>
    <dgm:pt modelId="{0F8C4796-60B9-44F0-95F7-C8F53E0D6F5B}" type="pres">
      <dgm:prSet presAssocID="{4C6B6F34-EBF2-438E-B3B7-957DBAF6DA06}" presName="linearFlow" presStyleCnt="0">
        <dgm:presLayoutVars>
          <dgm:resizeHandles val="exact"/>
        </dgm:presLayoutVars>
      </dgm:prSet>
      <dgm:spPr/>
    </dgm:pt>
    <dgm:pt modelId="{32F3F580-B4AE-4A75-B4D5-199177EDC857}" type="pres">
      <dgm:prSet presAssocID="{6E63DDAB-E0C7-493D-AA1D-876DA0421EBF}" presName="node" presStyleLbl="node1" presStyleIdx="0" presStyleCnt="5">
        <dgm:presLayoutVars>
          <dgm:bulletEnabled val="1"/>
        </dgm:presLayoutVars>
      </dgm:prSet>
      <dgm:spPr/>
    </dgm:pt>
    <dgm:pt modelId="{DE734AF0-F15D-43AA-9AA5-E7449D3D3242}" type="pres">
      <dgm:prSet presAssocID="{0C0BF99E-58D0-4FAA-A800-B1F81FBC0008}" presName="sibTrans" presStyleLbl="sibTrans2D1" presStyleIdx="0" presStyleCnt="4"/>
      <dgm:spPr/>
    </dgm:pt>
    <dgm:pt modelId="{5E1CEAA5-0423-4DCA-8EB1-AEC797E763EE}" type="pres">
      <dgm:prSet presAssocID="{0C0BF99E-58D0-4FAA-A800-B1F81FBC0008}" presName="connectorText" presStyleLbl="sibTrans2D1" presStyleIdx="0" presStyleCnt="4"/>
      <dgm:spPr/>
    </dgm:pt>
    <dgm:pt modelId="{8DB52F31-1B42-4B55-A5C5-93099FA660CA}" type="pres">
      <dgm:prSet presAssocID="{D9A164A5-C4EE-4E2C-BCB9-FC9B1367C8C9}" presName="node" presStyleLbl="node1" presStyleIdx="1" presStyleCnt="5">
        <dgm:presLayoutVars>
          <dgm:bulletEnabled val="1"/>
        </dgm:presLayoutVars>
      </dgm:prSet>
      <dgm:spPr/>
    </dgm:pt>
    <dgm:pt modelId="{D4AF0274-1388-4F6B-8D53-52A6FED89246}" type="pres">
      <dgm:prSet presAssocID="{3A3A765D-45CB-4909-B3B4-7B9C8089DBBE}" presName="sibTrans" presStyleLbl="sibTrans2D1" presStyleIdx="1" presStyleCnt="4"/>
      <dgm:spPr/>
    </dgm:pt>
    <dgm:pt modelId="{FA84D1E7-8CF9-4F3E-B109-DBB564D82884}" type="pres">
      <dgm:prSet presAssocID="{3A3A765D-45CB-4909-B3B4-7B9C8089DBBE}" presName="connectorText" presStyleLbl="sibTrans2D1" presStyleIdx="1" presStyleCnt="4"/>
      <dgm:spPr/>
    </dgm:pt>
    <dgm:pt modelId="{393E3C96-C34C-451A-92F8-886DD2CD2B93}" type="pres">
      <dgm:prSet presAssocID="{0EA7596A-34F1-4CE4-AD46-2937F6D05F61}" presName="node" presStyleLbl="node1" presStyleIdx="2" presStyleCnt="5">
        <dgm:presLayoutVars>
          <dgm:bulletEnabled val="1"/>
        </dgm:presLayoutVars>
      </dgm:prSet>
      <dgm:spPr/>
    </dgm:pt>
    <dgm:pt modelId="{018C7C0E-1BF5-4952-ACA5-977E53384722}" type="pres">
      <dgm:prSet presAssocID="{E3006435-1BF9-4FD6-9C31-7ED4490DE600}" presName="sibTrans" presStyleLbl="sibTrans2D1" presStyleIdx="2" presStyleCnt="4"/>
      <dgm:spPr/>
    </dgm:pt>
    <dgm:pt modelId="{9A6F0891-C47C-4E2B-BFC4-7050A71F9598}" type="pres">
      <dgm:prSet presAssocID="{E3006435-1BF9-4FD6-9C31-7ED4490DE600}" presName="connectorText" presStyleLbl="sibTrans2D1" presStyleIdx="2" presStyleCnt="4"/>
      <dgm:spPr/>
    </dgm:pt>
    <dgm:pt modelId="{164DDEB3-DF6D-4D8A-AB77-57CE925C2E9F}" type="pres">
      <dgm:prSet presAssocID="{91FC2AB7-B1E8-4D87-AF6A-71E755A3CAA2}" presName="node" presStyleLbl="node1" presStyleIdx="3" presStyleCnt="5">
        <dgm:presLayoutVars>
          <dgm:bulletEnabled val="1"/>
        </dgm:presLayoutVars>
      </dgm:prSet>
      <dgm:spPr/>
    </dgm:pt>
    <dgm:pt modelId="{9BA57664-CD12-4F05-BF31-8399FF3938EE}" type="pres">
      <dgm:prSet presAssocID="{69FE11D4-A6F2-44FB-9706-14C29F2E3AC8}" presName="sibTrans" presStyleLbl="sibTrans2D1" presStyleIdx="3" presStyleCnt="4"/>
      <dgm:spPr/>
    </dgm:pt>
    <dgm:pt modelId="{C5DEC020-9475-4AE8-B5C4-B31F7E4BC4BF}" type="pres">
      <dgm:prSet presAssocID="{69FE11D4-A6F2-44FB-9706-14C29F2E3AC8}" presName="connectorText" presStyleLbl="sibTrans2D1" presStyleIdx="3" presStyleCnt="4"/>
      <dgm:spPr/>
    </dgm:pt>
    <dgm:pt modelId="{6F905638-7C0C-4414-A139-2B2E5BFB3BD8}" type="pres">
      <dgm:prSet presAssocID="{904D13CF-20B5-45F7-B411-C4B04322AD45}" presName="node" presStyleLbl="node1" presStyleIdx="4" presStyleCnt="5">
        <dgm:presLayoutVars>
          <dgm:bulletEnabled val="1"/>
        </dgm:presLayoutVars>
      </dgm:prSet>
      <dgm:spPr/>
    </dgm:pt>
  </dgm:ptLst>
  <dgm:cxnLst>
    <dgm:cxn modelId="{F97F7400-5F3F-4511-99AF-C09BD42FD039}" type="presOf" srcId="{E3006435-1BF9-4FD6-9C31-7ED4490DE600}" destId="{9A6F0891-C47C-4E2B-BFC4-7050A71F9598}" srcOrd="1" destOrd="0" presId="urn:microsoft.com/office/officeart/2005/8/layout/process2"/>
    <dgm:cxn modelId="{DD444703-08F9-4BBF-AC2A-0976E6EAA556}" srcId="{4C6B6F34-EBF2-438E-B3B7-957DBAF6DA06}" destId="{0EA7596A-34F1-4CE4-AD46-2937F6D05F61}" srcOrd="2" destOrd="0" parTransId="{F43BB90B-B156-42E6-9B7C-9F90F9B30A68}" sibTransId="{E3006435-1BF9-4FD6-9C31-7ED4490DE600}"/>
    <dgm:cxn modelId="{085A1E0C-FAE9-4517-BEB5-3719AAFE0535}" type="presOf" srcId="{3A3A765D-45CB-4909-B3B4-7B9C8089DBBE}" destId="{D4AF0274-1388-4F6B-8D53-52A6FED89246}" srcOrd="0" destOrd="0" presId="urn:microsoft.com/office/officeart/2005/8/layout/process2"/>
    <dgm:cxn modelId="{58FFE822-79DD-45BE-A39D-0AEC2D33D243}" type="presOf" srcId="{D9A164A5-C4EE-4E2C-BCB9-FC9B1367C8C9}" destId="{8DB52F31-1B42-4B55-A5C5-93099FA660CA}" srcOrd="0" destOrd="0" presId="urn:microsoft.com/office/officeart/2005/8/layout/process2"/>
    <dgm:cxn modelId="{3B417F30-F813-4EA9-B108-43EF204F7770}" type="presOf" srcId="{0C0BF99E-58D0-4FAA-A800-B1F81FBC0008}" destId="{DE734AF0-F15D-43AA-9AA5-E7449D3D3242}" srcOrd="0" destOrd="0" presId="urn:microsoft.com/office/officeart/2005/8/layout/process2"/>
    <dgm:cxn modelId="{F0B6D332-99FB-4164-A8B7-AB0DED1125E0}" srcId="{4C6B6F34-EBF2-438E-B3B7-957DBAF6DA06}" destId="{6E63DDAB-E0C7-493D-AA1D-876DA0421EBF}" srcOrd="0" destOrd="0" parTransId="{0F29EA39-47A9-456B-B289-6276254019D4}" sibTransId="{0C0BF99E-58D0-4FAA-A800-B1F81FBC0008}"/>
    <dgm:cxn modelId="{7DF06565-05CB-4B0F-BBA8-F00B84787873}" type="presOf" srcId="{91FC2AB7-B1E8-4D87-AF6A-71E755A3CAA2}" destId="{164DDEB3-DF6D-4D8A-AB77-57CE925C2E9F}" srcOrd="0" destOrd="0" presId="urn:microsoft.com/office/officeart/2005/8/layout/process2"/>
    <dgm:cxn modelId="{D66BDF65-AD23-4328-B996-97D85E65D8D4}" srcId="{4C6B6F34-EBF2-438E-B3B7-957DBAF6DA06}" destId="{91FC2AB7-B1E8-4D87-AF6A-71E755A3CAA2}" srcOrd="3" destOrd="0" parTransId="{D6B86AE7-3792-458A-98FF-74E6B591785F}" sibTransId="{69FE11D4-A6F2-44FB-9706-14C29F2E3AC8}"/>
    <dgm:cxn modelId="{041BE877-F74B-4506-8223-BAA0514CDF4F}" type="presOf" srcId="{4C6B6F34-EBF2-438E-B3B7-957DBAF6DA06}" destId="{0F8C4796-60B9-44F0-95F7-C8F53E0D6F5B}" srcOrd="0" destOrd="0" presId="urn:microsoft.com/office/officeart/2005/8/layout/process2"/>
    <dgm:cxn modelId="{9505A47A-7635-4F9C-ACDD-8AAC4600A121}" type="presOf" srcId="{69FE11D4-A6F2-44FB-9706-14C29F2E3AC8}" destId="{C5DEC020-9475-4AE8-B5C4-B31F7E4BC4BF}" srcOrd="1" destOrd="0" presId="urn:microsoft.com/office/officeart/2005/8/layout/process2"/>
    <dgm:cxn modelId="{13FCCE7E-9669-4D5E-95D5-2B01BD92A353}" type="presOf" srcId="{0C0BF99E-58D0-4FAA-A800-B1F81FBC0008}" destId="{5E1CEAA5-0423-4DCA-8EB1-AEC797E763EE}" srcOrd="1" destOrd="0" presId="urn:microsoft.com/office/officeart/2005/8/layout/process2"/>
    <dgm:cxn modelId="{727F38CF-C7C3-47A9-8F05-5B2A08850324}" type="presOf" srcId="{E3006435-1BF9-4FD6-9C31-7ED4490DE600}" destId="{018C7C0E-1BF5-4952-ACA5-977E53384722}" srcOrd="0" destOrd="0" presId="urn:microsoft.com/office/officeart/2005/8/layout/process2"/>
    <dgm:cxn modelId="{9DDAD1D2-B693-448D-AA4B-57AF44DAAFE5}" type="presOf" srcId="{3A3A765D-45CB-4909-B3B4-7B9C8089DBBE}" destId="{FA84D1E7-8CF9-4F3E-B109-DBB564D82884}" srcOrd="1" destOrd="0" presId="urn:microsoft.com/office/officeart/2005/8/layout/process2"/>
    <dgm:cxn modelId="{0642FAD5-29D0-4E72-AB17-3364D2E947FE}" type="presOf" srcId="{904D13CF-20B5-45F7-B411-C4B04322AD45}" destId="{6F905638-7C0C-4414-A139-2B2E5BFB3BD8}" srcOrd="0" destOrd="0" presId="urn:microsoft.com/office/officeart/2005/8/layout/process2"/>
    <dgm:cxn modelId="{6ED578E0-0714-4963-AC6F-BA4BCDA4DEDD}" srcId="{4C6B6F34-EBF2-438E-B3B7-957DBAF6DA06}" destId="{904D13CF-20B5-45F7-B411-C4B04322AD45}" srcOrd="4" destOrd="0" parTransId="{99E8C748-AFDC-4A43-B7B7-8C9ABB77872B}" sibTransId="{E8F05EC8-AF1F-4FDC-91AE-4FAE4C0B9391}"/>
    <dgm:cxn modelId="{84DA56E3-F24E-4F53-AD97-DB23D066A087}" type="presOf" srcId="{0EA7596A-34F1-4CE4-AD46-2937F6D05F61}" destId="{393E3C96-C34C-451A-92F8-886DD2CD2B93}" srcOrd="0" destOrd="0" presId="urn:microsoft.com/office/officeart/2005/8/layout/process2"/>
    <dgm:cxn modelId="{5D3071EB-87D3-4049-85C8-C8C2CA8C9DA1}" type="presOf" srcId="{69FE11D4-A6F2-44FB-9706-14C29F2E3AC8}" destId="{9BA57664-CD12-4F05-BF31-8399FF3938EE}" srcOrd="0" destOrd="0" presId="urn:microsoft.com/office/officeart/2005/8/layout/process2"/>
    <dgm:cxn modelId="{923B37EE-D128-4A8A-84A7-FA079699B387}" type="presOf" srcId="{6E63DDAB-E0C7-493D-AA1D-876DA0421EBF}" destId="{32F3F580-B4AE-4A75-B4D5-199177EDC857}" srcOrd="0" destOrd="0" presId="urn:microsoft.com/office/officeart/2005/8/layout/process2"/>
    <dgm:cxn modelId="{256209F6-6CBC-4B7E-B7FD-2B6C071D798B}" srcId="{4C6B6F34-EBF2-438E-B3B7-957DBAF6DA06}" destId="{D9A164A5-C4EE-4E2C-BCB9-FC9B1367C8C9}" srcOrd="1" destOrd="0" parTransId="{4AA0B12F-FC0A-441A-8E6D-B24937D51028}" sibTransId="{3A3A765D-45CB-4909-B3B4-7B9C8089DBBE}"/>
    <dgm:cxn modelId="{2FF728A6-324E-4371-9CF3-A0D616AD4A9D}" type="presParOf" srcId="{0F8C4796-60B9-44F0-95F7-C8F53E0D6F5B}" destId="{32F3F580-B4AE-4A75-B4D5-199177EDC857}" srcOrd="0" destOrd="0" presId="urn:microsoft.com/office/officeart/2005/8/layout/process2"/>
    <dgm:cxn modelId="{F538B657-FE61-480E-BC95-12FC4EDD8456}" type="presParOf" srcId="{0F8C4796-60B9-44F0-95F7-C8F53E0D6F5B}" destId="{DE734AF0-F15D-43AA-9AA5-E7449D3D3242}" srcOrd="1" destOrd="0" presId="urn:microsoft.com/office/officeart/2005/8/layout/process2"/>
    <dgm:cxn modelId="{3F0F4F46-8A34-4F9B-A20F-F46537B7A4F1}" type="presParOf" srcId="{DE734AF0-F15D-43AA-9AA5-E7449D3D3242}" destId="{5E1CEAA5-0423-4DCA-8EB1-AEC797E763EE}" srcOrd="0" destOrd="0" presId="urn:microsoft.com/office/officeart/2005/8/layout/process2"/>
    <dgm:cxn modelId="{827B7235-439D-465C-821B-D95D0345666A}" type="presParOf" srcId="{0F8C4796-60B9-44F0-95F7-C8F53E0D6F5B}" destId="{8DB52F31-1B42-4B55-A5C5-93099FA660CA}" srcOrd="2" destOrd="0" presId="urn:microsoft.com/office/officeart/2005/8/layout/process2"/>
    <dgm:cxn modelId="{41DA6530-C161-4E04-BE6A-9C4D956745B1}" type="presParOf" srcId="{0F8C4796-60B9-44F0-95F7-C8F53E0D6F5B}" destId="{D4AF0274-1388-4F6B-8D53-52A6FED89246}" srcOrd="3" destOrd="0" presId="urn:microsoft.com/office/officeart/2005/8/layout/process2"/>
    <dgm:cxn modelId="{B5B52E67-525C-400A-B349-2AA336FEC8CE}" type="presParOf" srcId="{D4AF0274-1388-4F6B-8D53-52A6FED89246}" destId="{FA84D1E7-8CF9-4F3E-B109-DBB564D82884}" srcOrd="0" destOrd="0" presId="urn:microsoft.com/office/officeart/2005/8/layout/process2"/>
    <dgm:cxn modelId="{9DD2B436-5F21-4E06-AEA8-F4763CC1FC3A}" type="presParOf" srcId="{0F8C4796-60B9-44F0-95F7-C8F53E0D6F5B}" destId="{393E3C96-C34C-451A-92F8-886DD2CD2B93}" srcOrd="4" destOrd="0" presId="urn:microsoft.com/office/officeart/2005/8/layout/process2"/>
    <dgm:cxn modelId="{079CEB64-8379-4B4B-8CD1-1E1313245DFE}" type="presParOf" srcId="{0F8C4796-60B9-44F0-95F7-C8F53E0D6F5B}" destId="{018C7C0E-1BF5-4952-ACA5-977E53384722}" srcOrd="5" destOrd="0" presId="urn:microsoft.com/office/officeart/2005/8/layout/process2"/>
    <dgm:cxn modelId="{E2AEF74D-31B1-451D-9D8E-B03F88929D0F}" type="presParOf" srcId="{018C7C0E-1BF5-4952-ACA5-977E53384722}" destId="{9A6F0891-C47C-4E2B-BFC4-7050A71F9598}" srcOrd="0" destOrd="0" presId="urn:microsoft.com/office/officeart/2005/8/layout/process2"/>
    <dgm:cxn modelId="{35376DAD-FC46-484D-94CE-3EC64D85CACF}" type="presParOf" srcId="{0F8C4796-60B9-44F0-95F7-C8F53E0D6F5B}" destId="{164DDEB3-DF6D-4D8A-AB77-57CE925C2E9F}" srcOrd="6" destOrd="0" presId="urn:microsoft.com/office/officeart/2005/8/layout/process2"/>
    <dgm:cxn modelId="{B8FDD49C-5E2A-4F63-BD96-A33F796A894A}" type="presParOf" srcId="{0F8C4796-60B9-44F0-95F7-C8F53E0D6F5B}" destId="{9BA57664-CD12-4F05-BF31-8399FF3938EE}" srcOrd="7" destOrd="0" presId="urn:microsoft.com/office/officeart/2005/8/layout/process2"/>
    <dgm:cxn modelId="{FEA80009-8437-40D8-A756-FAEC93C34A2D}" type="presParOf" srcId="{9BA57664-CD12-4F05-BF31-8399FF3938EE}" destId="{C5DEC020-9475-4AE8-B5C4-B31F7E4BC4BF}" srcOrd="0" destOrd="0" presId="urn:microsoft.com/office/officeart/2005/8/layout/process2"/>
    <dgm:cxn modelId="{2135BFA1-8F37-4129-84FB-B2C5E959083D}" type="presParOf" srcId="{0F8C4796-60B9-44F0-95F7-C8F53E0D6F5B}" destId="{6F905638-7C0C-4414-A139-2B2E5BFB3BD8}" srcOrd="8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35AE09-1050-422B-95CB-E10D9CD80732}">
      <dsp:nvSpPr>
        <dsp:cNvPr id="0" name=""/>
        <dsp:cNvSpPr/>
      </dsp:nvSpPr>
      <dsp:spPr>
        <a:xfrm rot="5400000">
          <a:off x="3260338" y="-1399699"/>
          <a:ext cx="465846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Developing</a:t>
          </a:r>
          <a:r>
            <a:rPr lang="de-DE" sz="1200" kern="1200" dirty="0"/>
            <a:t> </a:t>
          </a:r>
          <a:r>
            <a:rPr lang="de-DE" sz="1200" kern="1200" dirty="0" err="1"/>
            <a:t>the</a:t>
          </a:r>
          <a:r>
            <a:rPr lang="de-DE" sz="1200" kern="1200" dirty="0"/>
            <a:t> </a:t>
          </a:r>
          <a:r>
            <a:rPr lang="de-DE" sz="1200" kern="1200" dirty="0" err="1"/>
            <a:t>model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Export </a:t>
          </a:r>
          <a:r>
            <a:rPr lang="de-DE" sz="1200" kern="1200" dirty="0" err="1"/>
            <a:t>model</a:t>
          </a:r>
          <a:r>
            <a:rPr lang="de-DE" sz="1200" kern="1200" dirty="0"/>
            <a:t> </a:t>
          </a:r>
          <a:r>
            <a:rPr lang="de-DE" sz="1200" kern="1200" dirty="0" err="1"/>
            <a:t>to</a:t>
          </a:r>
          <a:r>
            <a:rPr lang="de-DE" sz="1200" kern="1200" dirty="0"/>
            <a:t> *.</a:t>
          </a:r>
          <a:r>
            <a:rPr lang="de-DE" sz="1200" kern="1200" dirty="0" err="1"/>
            <a:t>pkml</a:t>
          </a:r>
          <a:endParaRPr lang="en-US" sz="1200" kern="1200" dirty="0"/>
        </a:p>
      </dsp:txBody>
      <dsp:txXfrm rot="-5400000">
        <a:off x="1849374" y="34006"/>
        <a:ext cx="3265035" cy="420364"/>
      </dsp:txXfrm>
    </dsp:sp>
    <dsp:sp modelId="{CA8C51EB-78A3-4D46-9255-61A75BFB85A2}">
      <dsp:nvSpPr>
        <dsp:cNvPr id="0" name=""/>
        <dsp:cNvSpPr/>
      </dsp:nvSpPr>
      <dsp:spPr>
        <a:xfrm>
          <a:off x="0" y="317"/>
          <a:ext cx="1849374" cy="4877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1. Modeling</a:t>
          </a:r>
          <a:endParaRPr lang="en-US" sz="1000" kern="1200" dirty="0"/>
        </a:p>
      </dsp:txBody>
      <dsp:txXfrm>
        <a:off x="23810" y="24127"/>
        <a:ext cx="1801754" cy="440121"/>
      </dsp:txXfrm>
    </dsp:sp>
    <dsp:sp modelId="{662304D6-E92A-4269-95F9-5466806F1D60}">
      <dsp:nvSpPr>
        <dsp:cNvPr id="0" name=""/>
        <dsp:cNvSpPr/>
      </dsp:nvSpPr>
      <dsp:spPr>
        <a:xfrm rot="5400000">
          <a:off x="3321525" y="-924371"/>
          <a:ext cx="343473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Scenario_name</a:t>
          </a:r>
          <a:endParaRPr lang="en-US" sz="1200" kern="1200" dirty="0"/>
        </a:p>
      </dsp:txBody>
      <dsp:txXfrm rot="-5400000">
        <a:off x="1849374" y="564547"/>
        <a:ext cx="3271009" cy="309939"/>
      </dsp:txXfrm>
    </dsp:sp>
    <dsp:sp modelId="{B6E6232B-3FB8-4CD3-A2ED-161F1287F525}">
      <dsp:nvSpPr>
        <dsp:cNvPr id="0" name=""/>
        <dsp:cNvSpPr/>
      </dsp:nvSpPr>
      <dsp:spPr>
        <a:xfrm>
          <a:off x="0" y="504836"/>
          <a:ext cx="1849374" cy="42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2. Scenario </a:t>
          </a:r>
          <a:r>
            <a:rPr lang="de-DE" sz="1000" kern="1200" dirty="0" err="1"/>
            <a:t>name</a:t>
          </a:r>
          <a:endParaRPr lang="en-US" sz="1000" kern="1200" dirty="0"/>
        </a:p>
      </dsp:txBody>
      <dsp:txXfrm>
        <a:off x="20960" y="525796"/>
        <a:ext cx="1807454" cy="387439"/>
      </dsp:txXfrm>
    </dsp:sp>
    <dsp:sp modelId="{3BA47A2C-248C-46A0-945C-60191069450D}">
      <dsp:nvSpPr>
        <dsp:cNvPr id="0" name=""/>
        <dsp:cNvSpPr/>
      </dsp:nvSpPr>
      <dsp:spPr>
        <a:xfrm rot="5400000">
          <a:off x="3321525" y="-406150"/>
          <a:ext cx="343473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ModelFile</a:t>
          </a:r>
          <a:endParaRPr lang="en-US" sz="1200" kern="1200" dirty="0"/>
        </a:p>
      </dsp:txBody>
      <dsp:txXfrm rot="-5400000">
        <a:off x="1849374" y="1082768"/>
        <a:ext cx="3271009" cy="309939"/>
      </dsp:txXfrm>
    </dsp:sp>
    <dsp:sp modelId="{A0B38118-F70A-46BB-AC75-1EA0841EB803}">
      <dsp:nvSpPr>
        <dsp:cNvPr id="0" name=""/>
        <dsp:cNvSpPr/>
      </dsp:nvSpPr>
      <dsp:spPr>
        <a:xfrm>
          <a:off x="0" y="1023057"/>
          <a:ext cx="1849374" cy="42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3. Model </a:t>
          </a:r>
          <a:r>
            <a:rPr lang="de-DE" sz="1000" kern="1200" dirty="0" err="1"/>
            <a:t>file</a:t>
          </a:r>
          <a:endParaRPr lang="en-US" sz="1000" kern="1200" dirty="0"/>
        </a:p>
      </dsp:txBody>
      <dsp:txXfrm>
        <a:off x="20960" y="1044017"/>
        <a:ext cx="1807454" cy="387439"/>
      </dsp:txXfrm>
    </dsp:sp>
    <dsp:sp modelId="{1650733D-DF9A-4FDD-BA3F-471076E8845B}">
      <dsp:nvSpPr>
        <dsp:cNvPr id="0" name=""/>
        <dsp:cNvSpPr/>
      </dsp:nvSpPr>
      <dsp:spPr>
        <a:xfrm rot="5400000">
          <a:off x="3321525" y="112070"/>
          <a:ext cx="343473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ModelParameterSheets</a:t>
          </a:r>
          <a:endParaRPr lang="en-US" sz="1200" kern="1200" dirty="0"/>
        </a:p>
      </dsp:txBody>
      <dsp:txXfrm rot="-5400000">
        <a:off x="1849374" y="1600989"/>
        <a:ext cx="3271009" cy="309939"/>
      </dsp:txXfrm>
    </dsp:sp>
    <dsp:sp modelId="{8F42125C-8DA9-49A9-BC6F-C23FF3E6FA8C}">
      <dsp:nvSpPr>
        <dsp:cNvPr id="0" name=""/>
        <dsp:cNvSpPr/>
      </dsp:nvSpPr>
      <dsp:spPr>
        <a:xfrm>
          <a:off x="0" y="1541278"/>
          <a:ext cx="1849374" cy="42935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4. Global </a:t>
          </a:r>
          <a:r>
            <a:rPr lang="de-DE" sz="1000" kern="1200" dirty="0" err="1"/>
            <a:t>parametrization</a:t>
          </a:r>
          <a:endParaRPr lang="en-US" sz="1000" kern="1200" dirty="0"/>
        </a:p>
      </dsp:txBody>
      <dsp:txXfrm>
        <a:off x="20960" y="1562238"/>
        <a:ext cx="1807454" cy="387439"/>
      </dsp:txXfrm>
    </dsp:sp>
    <dsp:sp modelId="{47741516-F4A1-4DB2-B3D5-E2FA5F25F0D5}">
      <dsp:nvSpPr>
        <dsp:cNvPr id="0" name=""/>
        <dsp:cNvSpPr/>
      </dsp:nvSpPr>
      <dsp:spPr>
        <a:xfrm rot="5400000">
          <a:off x="3228796" y="602305"/>
          <a:ext cx="528930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Column</a:t>
          </a:r>
          <a:r>
            <a:rPr lang="de-DE" sz="1100" kern="1200" dirty="0"/>
            <a:t> „</a:t>
          </a:r>
          <a:r>
            <a:rPr lang="de-DE" sz="1100" kern="1200" dirty="0" err="1"/>
            <a:t>IndividualId</a:t>
          </a:r>
          <a:r>
            <a:rPr lang="de-DE" sz="1100" kern="1200" dirty="0"/>
            <a:t>“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Individual </a:t>
          </a:r>
          <a:r>
            <a:rPr lang="de-DE" sz="1100" kern="1200" dirty="0" err="1"/>
            <a:t>biometrics</a:t>
          </a:r>
          <a:r>
            <a:rPr lang="de-DE" sz="1100" kern="1200" dirty="0"/>
            <a:t> (</a:t>
          </a:r>
          <a:r>
            <a:rPr lang="de-DE" sz="1100" kern="1200" dirty="0" err="1"/>
            <a:t>file</a:t>
          </a:r>
          <a:r>
            <a:rPr lang="de-DE" sz="1100" kern="1200" dirty="0"/>
            <a:t> „Individuals.xlsx“)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/>
            <a:t>Individual </a:t>
          </a:r>
          <a:r>
            <a:rPr lang="de-DE" sz="1100" kern="1200" dirty="0" err="1"/>
            <a:t>parameters</a:t>
          </a:r>
          <a:r>
            <a:rPr lang="de-DE" sz="1100" kern="1200" dirty="0"/>
            <a:t> (</a:t>
          </a:r>
          <a:r>
            <a:rPr lang="de-DE" sz="1100" kern="1200" dirty="0" err="1"/>
            <a:t>file</a:t>
          </a:r>
          <a:r>
            <a:rPr lang="de-DE" sz="1100" kern="1200" dirty="0"/>
            <a:t> „Individuals.xlsx“</a:t>
          </a:r>
          <a:endParaRPr lang="en-US" sz="1100" kern="1200" dirty="0"/>
        </a:p>
      </dsp:txBody>
      <dsp:txXfrm rot="-5400000">
        <a:off x="1849373" y="2007548"/>
        <a:ext cx="3261956" cy="477290"/>
      </dsp:txXfrm>
    </dsp:sp>
    <dsp:sp modelId="{68215BA8-E75E-4DCB-9140-63BD96C6BAC2}">
      <dsp:nvSpPr>
        <dsp:cNvPr id="0" name=""/>
        <dsp:cNvSpPr/>
      </dsp:nvSpPr>
      <dsp:spPr>
        <a:xfrm>
          <a:off x="0" y="2067031"/>
          <a:ext cx="1849374" cy="3583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5. Individual</a:t>
          </a:r>
          <a:endParaRPr lang="en-US" sz="1000" kern="1200" dirty="0"/>
        </a:p>
      </dsp:txBody>
      <dsp:txXfrm>
        <a:off x="17495" y="2084526"/>
        <a:ext cx="1814384" cy="323405"/>
      </dsp:txXfrm>
    </dsp:sp>
    <dsp:sp modelId="{32ABBF51-4952-4631-9913-71D8ADF43AAB}">
      <dsp:nvSpPr>
        <dsp:cNvPr id="0" name=""/>
        <dsp:cNvSpPr/>
      </dsp:nvSpPr>
      <dsp:spPr>
        <a:xfrm rot="5400000">
          <a:off x="2895474" y="1703275"/>
          <a:ext cx="1195574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Column</a:t>
          </a:r>
          <a:r>
            <a:rPr lang="de-DE" sz="1100" kern="1200" dirty="0"/>
            <a:t> „</a:t>
          </a:r>
          <a:r>
            <a:rPr lang="de-DE" sz="1100" kern="1200" dirty="0" err="1"/>
            <a:t>PopulationId</a:t>
          </a:r>
          <a:r>
            <a:rPr lang="de-DE" sz="1100" kern="1200" dirty="0"/>
            <a:t>“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If</a:t>
          </a:r>
          <a:r>
            <a:rPr lang="de-DE" sz="1100" kern="1200" dirty="0"/>
            <a:t> „</a:t>
          </a:r>
          <a:r>
            <a:rPr lang="de-DE" sz="1100" kern="1200" dirty="0" err="1"/>
            <a:t>ReadPopulationFromCSV</a:t>
          </a:r>
          <a:r>
            <a:rPr lang="de-DE" sz="1100" kern="1200" dirty="0"/>
            <a:t>“ </a:t>
          </a:r>
          <a:r>
            <a:rPr lang="de-DE" sz="1100" kern="1200" dirty="0" err="1"/>
            <a:t>is</a:t>
          </a:r>
          <a:r>
            <a:rPr lang="de-DE" sz="1100" kern="1200" dirty="0"/>
            <a:t> FALSE – </a:t>
          </a:r>
          <a:r>
            <a:rPr lang="de-DE" sz="1100" kern="1200" dirty="0" err="1"/>
            <a:t>define</a:t>
          </a:r>
          <a:r>
            <a:rPr lang="de-DE" sz="1100" kern="1200" dirty="0"/>
            <a:t> a </a:t>
          </a:r>
          <a:r>
            <a:rPr lang="de-DE" sz="1100" kern="1200" dirty="0" err="1"/>
            <a:t>population</a:t>
          </a:r>
          <a:r>
            <a:rPr lang="de-DE" sz="1100" kern="1200" dirty="0"/>
            <a:t> in </a:t>
          </a:r>
          <a:r>
            <a:rPr lang="de-DE" sz="1100" kern="1200" dirty="0" err="1"/>
            <a:t>the</a:t>
          </a:r>
          <a:r>
            <a:rPr lang="de-DE" sz="1100" kern="1200" dirty="0"/>
            <a:t> </a:t>
          </a:r>
          <a:r>
            <a:rPr lang="de-DE" sz="1100" kern="1200" dirty="0" err="1"/>
            <a:t>excel</a:t>
          </a:r>
          <a:r>
            <a:rPr lang="de-DE" sz="1100" kern="1200" dirty="0"/>
            <a:t> </a:t>
          </a:r>
          <a:r>
            <a:rPr lang="de-DE" sz="1100" kern="1200" dirty="0" err="1"/>
            <a:t>file</a:t>
          </a:r>
          <a:r>
            <a:rPr lang="de-DE" sz="1100" kern="1200" dirty="0"/>
            <a:t> „</a:t>
          </a:r>
          <a:r>
            <a:rPr lang="de-DE" sz="1100" kern="1200" dirty="0" err="1"/>
            <a:t>PopulationParameters</a:t>
          </a:r>
          <a:r>
            <a:rPr lang="de-DE" sz="1100" kern="1200" dirty="0"/>
            <a:t>“.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100" kern="1200" dirty="0" err="1"/>
            <a:t>if</a:t>
          </a:r>
          <a:r>
            <a:rPr lang="de-DE" sz="1100" kern="1200" dirty="0"/>
            <a:t> „</a:t>
          </a:r>
          <a:r>
            <a:rPr lang="de-DE" sz="1100" kern="1200" dirty="0" err="1"/>
            <a:t>ReadPopulationFromCSV</a:t>
          </a:r>
          <a:r>
            <a:rPr lang="de-DE" sz="1100" kern="1200" dirty="0"/>
            <a:t>“ </a:t>
          </a:r>
          <a:r>
            <a:rPr lang="de-DE" sz="1100" kern="1200" dirty="0" err="1"/>
            <a:t>is</a:t>
          </a:r>
          <a:r>
            <a:rPr lang="de-DE" sz="1100" kern="1200" dirty="0"/>
            <a:t> TRUE, </a:t>
          </a:r>
          <a:r>
            <a:rPr lang="de-DE" sz="1100" kern="1200" dirty="0" err="1"/>
            <a:t>place</a:t>
          </a:r>
          <a:r>
            <a:rPr lang="de-DE" sz="1100" kern="1200" dirty="0"/>
            <a:t> a </a:t>
          </a:r>
          <a:r>
            <a:rPr lang="de-DE" sz="1100" kern="1200" dirty="0" err="1"/>
            <a:t>population</a:t>
          </a:r>
          <a:r>
            <a:rPr lang="de-DE" sz="1100" kern="1200" dirty="0"/>
            <a:t> </a:t>
          </a:r>
          <a:r>
            <a:rPr lang="de-DE" sz="1100" kern="1200" dirty="0" err="1"/>
            <a:t>csv</a:t>
          </a:r>
          <a:r>
            <a:rPr lang="de-DE" sz="1100" kern="1200" dirty="0"/>
            <a:t> </a:t>
          </a:r>
          <a:r>
            <a:rPr lang="de-DE" sz="1100" kern="1200" dirty="0" err="1"/>
            <a:t>file</a:t>
          </a:r>
          <a:r>
            <a:rPr lang="de-DE" sz="1100" kern="1200" dirty="0"/>
            <a:t> in „Parameters/</a:t>
          </a:r>
          <a:r>
            <a:rPr lang="de-DE" sz="1100" kern="1200" dirty="0" err="1"/>
            <a:t>Populations</a:t>
          </a:r>
          <a:r>
            <a:rPr lang="de-DE" sz="1100" kern="1200" dirty="0"/>
            <a:t>“</a:t>
          </a:r>
          <a:endParaRPr lang="en-US" sz="1100" kern="1200" dirty="0"/>
        </a:p>
      </dsp:txBody>
      <dsp:txXfrm rot="-5400000">
        <a:off x="1849374" y="2807739"/>
        <a:ext cx="3229413" cy="1078848"/>
      </dsp:txXfrm>
    </dsp:sp>
    <dsp:sp modelId="{929F240F-BE34-4EE1-89E3-3D943FF20E5D}">
      <dsp:nvSpPr>
        <dsp:cNvPr id="0" name=""/>
        <dsp:cNvSpPr/>
      </dsp:nvSpPr>
      <dsp:spPr>
        <a:xfrm>
          <a:off x="0" y="3108633"/>
          <a:ext cx="1849374" cy="477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6. </a:t>
          </a:r>
          <a:r>
            <a:rPr lang="de-DE" sz="1000" kern="1200" dirty="0" err="1"/>
            <a:t>Populations</a:t>
          </a:r>
          <a:endParaRPr lang="en-US" sz="1000" kern="1200" dirty="0"/>
        </a:p>
      </dsp:txBody>
      <dsp:txXfrm>
        <a:off x="23288" y="3131921"/>
        <a:ext cx="1802798" cy="430484"/>
      </dsp:txXfrm>
    </dsp:sp>
    <dsp:sp modelId="{FA5272A9-4954-46EB-8013-3FFAFE4884B4}">
      <dsp:nvSpPr>
        <dsp:cNvPr id="0" name=""/>
        <dsp:cNvSpPr/>
      </dsp:nvSpPr>
      <dsp:spPr>
        <a:xfrm rot="5400000">
          <a:off x="3302437" y="2750442"/>
          <a:ext cx="381648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Columns „</a:t>
          </a:r>
          <a:r>
            <a:rPr lang="de-DE" sz="1200" kern="1200" dirty="0" err="1"/>
            <a:t>SimulationTime</a:t>
          </a:r>
          <a:r>
            <a:rPr lang="de-DE" sz="1200" kern="1200" dirty="0"/>
            <a:t>“ and „</a:t>
          </a:r>
          <a:r>
            <a:rPr lang="de-DE" sz="1200" kern="1200" dirty="0" err="1"/>
            <a:t>SimulationTimeUnit</a:t>
          </a:r>
          <a:r>
            <a:rPr lang="de-DE" sz="1200" kern="1200" dirty="0"/>
            <a:t>“</a:t>
          </a:r>
          <a:endParaRPr lang="en-US" sz="1200" kern="1200" dirty="0"/>
        </a:p>
      </dsp:txBody>
      <dsp:txXfrm rot="-5400000">
        <a:off x="1849374" y="4222137"/>
        <a:ext cx="3269145" cy="344386"/>
      </dsp:txXfrm>
    </dsp:sp>
    <dsp:sp modelId="{92FB9813-63D8-4671-964D-A107A9A49385}">
      <dsp:nvSpPr>
        <dsp:cNvPr id="0" name=""/>
        <dsp:cNvSpPr/>
      </dsp:nvSpPr>
      <dsp:spPr>
        <a:xfrm>
          <a:off x="0" y="4155800"/>
          <a:ext cx="1849374" cy="477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7. Simulation time</a:t>
          </a:r>
          <a:endParaRPr lang="en-US" sz="1000" kern="1200" dirty="0"/>
        </a:p>
      </dsp:txBody>
      <dsp:txXfrm>
        <a:off x="23288" y="4179088"/>
        <a:ext cx="1802798" cy="430484"/>
      </dsp:txXfrm>
    </dsp:sp>
    <dsp:sp modelId="{1D9CE99A-1663-45CB-8C75-75C83EAC66C1}">
      <dsp:nvSpPr>
        <dsp:cNvPr id="0" name=""/>
        <dsp:cNvSpPr/>
      </dsp:nvSpPr>
      <dsp:spPr>
        <a:xfrm rot="5400000">
          <a:off x="3302437" y="3244280"/>
          <a:ext cx="381648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Column</a:t>
          </a:r>
          <a:r>
            <a:rPr lang="de-DE" sz="1200" kern="1200" dirty="0"/>
            <a:t> „</a:t>
          </a:r>
          <a:r>
            <a:rPr lang="de-DE" sz="1200" kern="1200" dirty="0" err="1"/>
            <a:t>OutputPathIds</a:t>
          </a:r>
          <a:r>
            <a:rPr lang="de-DE" sz="1200" kern="1200" dirty="0"/>
            <a:t>“ and </a:t>
          </a:r>
          <a:r>
            <a:rPr lang="de-DE" sz="1200" kern="1200" dirty="0" err="1"/>
            <a:t>sheet</a:t>
          </a:r>
          <a:r>
            <a:rPr lang="de-DE" sz="1200" kern="1200" dirty="0"/>
            <a:t> „</a:t>
          </a:r>
          <a:r>
            <a:rPr lang="de-DE" sz="1200" kern="1200" dirty="0" err="1"/>
            <a:t>OutputPaths</a:t>
          </a:r>
          <a:r>
            <a:rPr lang="de-DE" sz="1200" kern="1200" dirty="0"/>
            <a:t>“</a:t>
          </a:r>
          <a:endParaRPr lang="en-US" sz="1200" kern="1200" dirty="0"/>
        </a:p>
      </dsp:txBody>
      <dsp:txXfrm rot="-5400000">
        <a:off x="1849374" y="4715975"/>
        <a:ext cx="3269145" cy="344386"/>
      </dsp:txXfrm>
    </dsp:sp>
    <dsp:sp modelId="{D60EE7F7-58DA-445C-8481-AB3DE90A0BE8}">
      <dsp:nvSpPr>
        <dsp:cNvPr id="0" name=""/>
        <dsp:cNvSpPr/>
      </dsp:nvSpPr>
      <dsp:spPr>
        <a:xfrm>
          <a:off x="0" y="4649638"/>
          <a:ext cx="1849374" cy="477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8. Output </a:t>
          </a:r>
          <a:r>
            <a:rPr lang="de-DE" sz="1000" kern="1200" dirty="0" err="1"/>
            <a:t>paths</a:t>
          </a:r>
          <a:endParaRPr lang="en-US" sz="1000" kern="1200" dirty="0"/>
        </a:p>
      </dsp:txBody>
      <dsp:txXfrm>
        <a:off x="23288" y="4672926"/>
        <a:ext cx="1802798" cy="430484"/>
      </dsp:txXfrm>
    </dsp:sp>
    <dsp:sp modelId="{4AC43B40-7718-4242-96FA-6E85A552E9D8}">
      <dsp:nvSpPr>
        <dsp:cNvPr id="0" name=""/>
        <dsp:cNvSpPr/>
      </dsp:nvSpPr>
      <dsp:spPr>
        <a:xfrm rot="5400000">
          <a:off x="3302437" y="3760297"/>
          <a:ext cx="381648" cy="32877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 err="1"/>
            <a:t>Column</a:t>
          </a:r>
          <a:r>
            <a:rPr lang="de-DE" sz="1200" kern="1200" dirty="0"/>
            <a:t> „</a:t>
          </a:r>
          <a:r>
            <a:rPr lang="en-US" sz="1200" kern="1200" dirty="0" err="1"/>
            <a:t>ApplicationProtocol</a:t>
          </a:r>
          <a:r>
            <a:rPr lang="en-US" sz="1200" kern="1200" dirty="0"/>
            <a:t>”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/>
            <a:t>File „</a:t>
          </a:r>
          <a:r>
            <a:rPr lang="en-US" sz="1200" kern="1200" dirty="0" err="1"/>
            <a:t>ApplicationParameters</a:t>
          </a:r>
          <a:r>
            <a:rPr lang="en-US" sz="1200" kern="1200" dirty="0"/>
            <a:t>”</a:t>
          </a:r>
        </a:p>
      </dsp:txBody>
      <dsp:txXfrm rot="-5400000">
        <a:off x="1849374" y="5231992"/>
        <a:ext cx="3269145" cy="344386"/>
      </dsp:txXfrm>
    </dsp:sp>
    <dsp:sp modelId="{DD61E848-5469-4F27-9F08-DB9FD5BA2333}">
      <dsp:nvSpPr>
        <dsp:cNvPr id="0" name=""/>
        <dsp:cNvSpPr/>
      </dsp:nvSpPr>
      <dsp:spPr>
        <a:xfrm>
          <a:off x="0" y="5165655"/>
          <a:ext cx="1849374" cy="477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9. Administration </a:t>
          </a:r>
          <a:r>
            <a:rPr lang="de-DE" sz="1000" kern="1200" dirty="0" err="1"/>
            <a:t>protocols</a:t>
          </a:r>
          <a:endParaRPr lang="en-US" sz="1000" kern="1200" dirty="0"/>
        </a:p>
      </dsp:txBody>
      <dsp:txXfrm>
        <a:off x="23288" y="5188943"/>
        <a:ext cx="1802798" cy="4304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F3F580-B4AE-4A75-B4D5-199177EDC857}">
      <dsp:nvSpPr>
        <dsp:cNvPr id="0" name=""/>
        <dsp:cNvSpPr/>
      </dsp:nvSpPr>
      <dsp:spPr>
        <a:xfrm>
          <a:off x="2586222" y="778"/>
          <a:ext cx="2955555" cy="911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 err="1"/>
            <a:t>Parametrization</a:t>
          </a:r>
          <a:r>
            <a:rPr lang="de-DE" sz="1600" kern="1200" dirty="0"/>
            <a:t> in *.</a:t>
          </a:r>
          <a:r>
            <a:rPr lang="de-DE" sz="1600" kern="1200" dirty="0" err="1"/>
            <a:t>pkml</a:t>
          </a:r>
          <a:endParaRPr lang="en-US" sz="1600" kern="1200" dirty="0"/>
        </a:p>
      </dsp:txBody>
      <dsp:txXfrm>
        <a:off x="2612909" y="27465"/>
        <a:ext cx="2902181" cy="857779"/>
      </dsp:txXfrm>
    </dsp:sp>
    <dsp:sp modelId="{DE734AF0-F15D-43AA-9AA5-E7449D3D3242}">
      <dsp:nvSpPr>
        <dsp:cNvPr id="0" name=""/>
        <dsp:cNvSpPr/>
      </dsp:nvSpPr>
      <dsp:spPr>
        <a:xfrm rot="5400000">
          <a:off x="3893158" y="934711"/>
          <a:ext cx="341682" cy="4100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3940994" y="968880"/>
        <a:ext cx="246011" cy="239177"/>
      </dsp:txXfrm>
    </dsp:sp>
    <dsp:sp modelId="{8DB52F31-1B42-4B55-A5C5-93099FA660CA}">
      <dsp:nvSpPr>
        <dsp:cNvPr id="0" name=""/>
        <dsp:cNvSpPr/>
      </dsp:nvSpPr>
      <dsp:spPr>
        <a:xfrm>
          <a:off x="2586222" y="1367509"/>
          <a:ext cx="2955555" cy="911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Parameters </a:t>
          </a:r>
          <a:r>
            <a:rPr lang="de-DE" sz="1600" kern="1200" dirty="0" err="1"/>
            <a:t>from</a:t>
          </a:r>
          <a:r>
            <a:rPr lang="de-DE" sz="1600" kern="1200" dirty="0"/>
            <a:t> </a:t>
          </a:r>
          <a:r>
            <a:rPr lang="de-DE" sz="1600" kern="1200" dirty="0" err="1"/>
            <a:t>specified</a:t>
          </a:r>
          <a:r>
            <a:rPr lang="de-DE" sz="1600" kern="1200" dirty="0"/>
            <a:t> </a:t>
          </a:r>
          <a:r>
            <a:rPr lang="de-DE" sz="1600" kern="1200" dirty="0" err="1"/>
            <a:t>sheets</a:t>
          </a:r>
          <a:r>
            <a:rPr lang="de-DE" sz="1600" kern="1200" dirty="0"/>
            <a:t> in „ModelParameters.xlsx“, </a:t>
          </a:r>
          <a:r>
            <a:rPr lang="de-DE" sz="1600" kern="1200" dirty="0" err="1"/>
            <a:t>according</a:t>
          </a:r>
          <a:r>
            <a:rPr lang="de-DE" sz="1600" kern="1200" dirty="0"/>
            <a:t> </a:t>
          </a:r>
          <a:r>
            <a:rPr lang="de-DE" sz="1600" kern="1200" dirty="0" err="1"/>
            <a:t>to</a:t>
          </a:r>
          <a:r>
            <a:rPr lang="de-DE" sz="1600" kern="1200" dirty="0"/>
            <a:t> </a:t>
          </a:r>
          <a:r>
            <a:rPr lang="de-DE" sz="1600" kern="1200" dirty="0" err="1"/>
            <a:t>the</a:t>
          </a:r>
          <a:r>
            <a:rPr lang="de-DE" sz="1600" kern="1200" dirty="0"/>
            <a:t> </a:t>
          </a:r>
          <a:r>
            <a:rPr lang="de-DE" sz="1600" kern="1200" dirty="0" err="1"/>
            <a:t>definition</a:t>
          </a:r>
          <a:r>
            <a:rPr lang="de-DE" sz="1600" kern="1200" dirty="0"/>
            <a:t> </a:t>
          </a:r>
          <a:r>
            <a:rPr lang="de-DE" sz="1600" kern="1200" dirty="0" err="1"/>
            <a:t>order</a:t>
          </a:r>
          <a:endParaRPr lang="en-US" sz="1600" kern="1200" dirty="0"/>
        </a:p>
      </dsp:txBody>
      <dsp:txXfrm>
        <a:off x="2612909" y="1394196"/>
        <a:ext cx="2902181" cy="857779"/>
      </dsp:txXfrm>
    </dsp:sp>
    <dsp:sp modelId="{D4AF0274-1388-4F6B-8D53-52A6FED89246}">
      <dsp:nvSpPr>
        <dsp:cNvPr id="0" name=""/>
        <dsp:cNvSpPr/>
      </dsp:nvSpPr>
      <dsp:spPr>
        <a:xfrm rot="5400000">
          <a:off x="3893158" y="2301442"/>
          <a:ext cx="341682" cy="4100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3940994" y="2335611"/>
        <a:ext cx="246011" cy="239177"/>
      </dsp:txXfrm>
    </dsp:sp>
    <dsp:sp modelId="{393E3C96-C34C-451A-92F8-886DD2CD2B93}">
      <dsp:nvSpPr>
        <dsp:cNvPr id="0" name=""/>
        <dsp:cNvSpPr/>
      </dsp:nvSpPr>
      <dsp:spPr>
        <a:xfrm>
          <a:off x="2586222" y="2734240"/>
          <a:ext cx="2955555" cy="911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Individual </a:t>
          </a:r>
          <a:r>
            <a:rPr lang="de-DE" sz="1600" kern="1200" dirty="0" err="1"/>
            <a:t>parameter</a:t>
          </a:r>
          <a:r>
            <a:rPr lang="de-DE" sz="1600" kern="1200" dirty="0"/>
            <a:t> </a:t>
          </a:r>
          <a:r>
            <a:rPr lang="de-DE" sz="1600" kern="1200" dirty="0" err="1"/>
            <a:t>values</a:t>
          </a:r>
          <a:r>
            <a:rPr lang="de-DE" sz="1600" kern="1200" dirty="0"/>
            <a:t> </a:t>
          </a:r>
          <a:r>
            <a:rPr lang="de-DE" sz="1600" kern="1200" dirty="0" err="1"/>
            <a:t>from</a:t>
          </a:r>
          <a:r>
            <a:rPr lang="de-DE" sz="1600" kern="1200" dirty="0"/>
            <a:t> „Individuals.xlsx“</a:t>
          </a:r>
        </a:p>
      </dsp:txBody>
      <dsp:txXfrm>
        <a:off x="2612909" y="2760927"/>
        <a:ext cx="2902181" cy="857779"/>
      </dsp:txXfrm>
    </dsp:sp>
    <dsp:sp modelId="{018C7C0E-1BF5-4952-ACA5-977E53384722}">
      <dsp:nvSpPr>
        <dsp:cNvPr id="0" name=""/>
        <dsp:cNvSpPr/>
      </dsp:nvSpPr>
      <dsp:spPr>
        <a:xfrm rot="5400000">
          <a:off x="3893158" y="3668172"/>
          <a:ext cx="341682" cy="4100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 rot="-5400000">
        <a:off x="3940994" y="3702341"/>
        <a:ext cx="246011" cy="239177"/>
      </dsp:txXfrm>
    </dsp:sp>
    <dsp:sp modelId="{164DDEB3-DF6D-4D8A-AB77-57CE925C2E9F}">
      <dsp:nvSpPr>
        <dsp:cNvPr id="0" name=""/>
        <dsp:cNvSpPr/>
      </dsp:nvSpPr>
      <dsp:spPr>
        <a:xfrm>
          <a:off x="2586222" y="4100970"/>
          <a:ext cx="2955555" cy="911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kern="1200" dirty="0"/>
            <a:t>Parameters </a:t>
          </a:r>
          <a:r>
            <a:rPr lang="de-DE" sz="1600" kern="1200" dirty="0" err="1"/>
            <a:t>passed</a:t>
          </a:r>
          <a:r>
            <a:rPr lang="de-DE" sz="1600" kern="1200" dirty="0"/>
            <a:t> </a:t>
          </a:r>
          <a:r>
            <a:rPr lang="de-DE" sz="1600" kern="1200" dirty="0" err="1"/>
            <a:t>to</a:t>
          </a:r>
          <a:r>
            <a:rPr lang="de-DE" sz="1600" kern="1200" dirty="0"/>
            <a:t> „</a:t>
          </a:r>
          <a:r>
            <a:rPr lang="de-DE" sz="1600" kern="1200" dirty="0" err="1"/>
            <a:t>runScenarios</a:t>
          </a:r>
          <a:r>
            <a:rPr lang="de-DE" sz="1600" kern="1200" dirty="0"/>
            <a:t>()“ </a:t>
          </a:r>
          <a:r>
            <a:rPr lang="de-DE" sz="1600" kern="1200" dirty="0" err="1"/>
            <a:t>function</a:t>
          </a:r>
          <a:r>
            <a:rPr lang="de-DE" sz="1600" kern="1200" dirty="0"/>
            <a:t> </a:t>
          </a:r>
          <a:r>
            <a:rPr lang="de-DE" sz="1600" kern="1200" dirty="0" err="1"/>
            <a:t>with</a:t>
          </a:r>
          <a:r>
            <a:rPr lang="de-DE" sz="1600" kern="1200" dirty="0"/>
            <a:t> </a:t>
          </a:r>
          <a:r>
            <a:rPr lang="de-DE" sz="1600" kern="1200" dirty="0" err="1"/>
            <a:t>the</a:t>
          </a:r>
          <a:r>
            <a:rPr lang="de-DE" sz="1600" kern="1200" dirty="0"/>
            <a:t> „</a:t>
          </a:r>
          <a:r>
            <a:rPr lang="de-DE" sz="1600" kern="1200" dirty="0" err="1"/>
            <a:t>customParams</a:t>
          </a:r>
          <a:r>
            <a:rPr lang="de-DE" sz="1600" kern="1200" dirty="0"/>
            <a:t>“ </a:t>
          </a:r>
          <a:r>
            <a:rPr lang="de-DE" sz="1600" kern="1200" dirty="0" err="1"/>
            <a:t>argument</a:t>
          </a:r>
          <a:endParaRPr lang="de-DE" sz="1600" kern="1200" dirty="0"/>
        </a:p>
      </dsp:txBody>
      <dsp:txXfrm>
        <a:off x="2612909" y="4127657"/>
        <a:ext cx="2902181" cy="857779"/>
      </dsp:txXfrm>
    </dsp:sp>
    <dsp:sp modelId="{9BA57664-CD12-4F05-BF31-8399FF3938EE}">
      <dsp:nvSpPr>
        <dsp:cNvPr id="0" name=""/>
        <dsp:cNvSpPr/>
      </dsp:nvSpPr>
      <dsp:spPr>
        <a:xfrm rot="5400000">
          <a:off x="3893158" y="5034903"/>
          <a:ext cx="341682" cy="41001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3940994" y="5069072"/>
        <a:ext cx="246011" cy="239177"/>
      </dsp:txXfrm>
    </dsp:sp>
    <dsp:sp modelId="{6F905638-7C0C-4414-A139-2B2E5BFB3BD8}">
      <dsp:nvSpPr>
        <dsp:cNvPr id="0" name=""/>
        <dsp:cNvSpPr/>
      </dsp:nvSpPr>
      <dsp:spPr>
        <a:xfrm>
          <a:off x="2586222" y="5467701"/>
          <a:ext cx="2955555" cy="9111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kern="1200" dirty="0"/>
            <a:t>Parameters </a:t>
          </a:r>
          <a:r>
            <a:rPr lang="de-DE" sz="2100" kern="1200" dirty="0" err="1"/>
            <a:t>defined</a:t>
          </a:r>
          <a:r>
            <a:rPr lang="de-DE" sz="2100" kern="1200" dirty="0"/>
            <a:t> in </a:t>
          </a:r>
          <a:r>
            <a:rPr lang="de-DE" sz="2100" kern="1200" dirty="0" err="1"/>
            <a:t>the</a:t>
          </a:r>
          <a:r>
            <a:rPr lang="de-DE" sz="2100" kern="1200" dirty="0"/>
            <a:t> </a:t>
          </a:r>
          <a:r>
            <a:rPr lang="de-DE" sz="2100" kern="1200" dirty="0" err="1"/>
            <a:t>Application</a:t>
          </a:r>
          <a:r>
            <a:rPr lang="de-DE" sz="2100" kern="1200" dirty="0"/>
            <a:t> </a:t>
          </a:r>
          <a:r>
            <a:rPr lang="de-DE" sz="2100" kern="1200" dirty="0" err="1"/>
            <a:t>protocol</a:t>
          </a:r>
          <a:endParaRPr lang="de-DE" sz="2100" kern="1200" dirty="0"/>
        </a:p>
      </dsp:txBody>
      <dsp:txXfrm>
        <a:off x="2612909" y="5494388"/>
        <a:ext cx="2902181" cy="8577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D0B85-D214-8B01-5CE6-2C1FA9B47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CB868-7968-A903-B1F7-131044BE55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EF8F6-FF59-4B01-C9D1-28C28437C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8DF11-DBDB-BEC9-0B0B-C5406569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CBF4-016A-DE06-7078-C39F9B128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91DA3-DE3A-0CE3-121C-2B3491B1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D817B5-6111-F21A-09BE-4EC2D1257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5101-0EE5-CABC-C9A9-B0D818B7D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E014C-8753-FA67-BFA0-487F4D4AB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A5DE4-9D69-9511-0804-0E41AB09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473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94B0BF-2899-16AE-9B5B-8A4E24962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D5E3C2-F125-47D5-D225-17E042FBA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E0482-16EB-C72B-B387-46302A55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9FFE-0741-FDEC-3FC3-2004899A3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B2874-5A8A-F90C-79AF-6774A1B4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73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F6904-FAFC-028E-4A8E-18AC6B1E8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A4FC8-2F34-E5E8-9AB8-BB483CBC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E69B11-3175-470F-D2AA-7C289A41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E1CDF-20A1-A4E0-B765-726D3D3FB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68B0B-420D-17BB-8119-E4FE3CF7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39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79DD2-93B9-C20F-4C89-EFDA199EE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E2EE40-35D2-B68E-E95C-91AEE6D50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3C6F75-B314-374E-2497-F5C4CC8B3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F77A5-8C2F-984C-70BD-ABBABC14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2517B-9B81-C2E6-EF11-AB76F08CE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24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3386-72F7-379D-FCB4-47ADC72BF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A9C64-9A8E-E035-83EA-082536C8D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030D4-8443-611B-D3A9-3087009CA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F6BA0-9598-1219-8754-7586D6831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C5437-EE13-E16D-D1FC-8C909D71E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8787D-0A0A-9460-73D3-6DD87DB5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EF96-16D5-AE3F-8A17-12B1E5DCC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D1B58B-02ED-C45E-4E3E-A347040B6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F1722-ECE0-AB83-B7D2-C3E1F913A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4A498-8AC5-2D7F-1C9F-370E14C38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B97613-D52F-BD36-DB6F-6FA60F50A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28FDB-694E-6D98-021B-65C713A24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DF4E1-D6F4-F0DD-C450-74AD87DF2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6D7515-E021-13CD-17EC-BA8DC449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47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D80D8-12AC-4975-BBBD-89C515F05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85ECDD-72DC-8F2F-0980-9AF11115B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BAD580-072B-DFAA-468E-06E9DAAA8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55AEB-5473-FF56-2932-2B30F501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4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2A167-FC64-D0AE-62EA-94E5E14CC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61342D-C042-6E07-659F-91ACF39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8B52B-BEC9-7668-A668-396D63D3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595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08A95-6366-39A7-D7FE-164DD4E0D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673B3-646D-CE00-2F89-FB9326EC6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0E34C3-4D73-1298-1D95-46815B617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0F90F-AB54-FD16-3177-A2F4D6FC5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BCE211-CE2F-86F8-3323-784155DFC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E18DF-9712-0DF1-D596-E3DD01A2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37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45621-FF27-4281-5821-8AD8DE08E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AD336-B834-B1FF-15AF-4F8525A72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0AE74B-DBAF-AFC5-DB2E-EA0CD4C07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2FD94-091F-972F-8366-6009A6D6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9164D-C87C-46DA-8BA8-D57C4A9AE1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ABEAD6-B36A-B991-AEB5-3719C16C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4E08A-81A1-C64D-5E0D-6D0A5FE6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9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AF80B-EECA-EB6B-916E-169284D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D868A-C15B-184D-5E35-3C6C50FDF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28424-CD1C-564B-59F7-F6A55E31CD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9164D-C87C-46DA-8BA8-D57C4A9AE1EA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956A5-65AD-2F14-818C-3574F241A8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06D4B-B112-A2CB-3FD2-B2031FF6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B7D48-EF96-4BDC-8593-E210D2FE2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8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D9E05B62-1D00-F210-3D9E-B6E1FF7DE8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5436856"/>
              </p:ext>
            </p:extLst>
          </p:nvPr>
        </p:nvGraphicFramePr>
        <p:xfrm>
          <a:off x="1066800" y="719666"/>
          <a:ext cx="5137150" cy="5643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8130C15-EA22-499C-BA8E-649F67541C5D}"/>
              </a:ext>
            </a:extLst>
          </p:cNvPr>
          <p:cNvGrpSpPr/>
          <p:nvPr/>
        </p:nvGrpSpPr>
        <p:grpSpPr>
          <a:xfrm>
            <a:off x="276843" y="868684"/>
            <a:ext cx="789957" cy="762528"/>
            <a:chOff x="8667750" y="2882900"/>
            <a:chExt cx="1828800" cy="1765300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D5DD0D0-AA3F-F519-D778-21393CB2B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77350" y="3429000"/>
              <a:ext cx="1219200" cy="1219200"/>
            </a:xfrm>
            <a:prstGeom prst="rect">
              <a:avLst/>
            </a:prstGeom>
          </p:spPr>
        </p:pic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AA0B352D-63DD-4B43-B8F3-CD551385D4B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2882900"/>
              <a:ext cx="1219200" cy="1219200"/>
            </a:xfrm>
            <a:prstGeom prst="rect">
              <a:avLst/>
            </a:prstGeom>
          </p:spPr>
        </p:pic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3CFBFD-598F-56A0-9005-2BFCBE745880}"/>
              </a:ext>
            </a:extLst>
          </p:cNvPr>
          <p:cNvSpPr/>
          <p:nvPr/>
        </p:nvSpPr>
        <p:spPr>
          <a:xfrm>
            <a:off x="6965538" y="1638300"/>
            <a:ext cx="2139950" cy="1193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runScenarios</a:t>
            </a:r>
            <a:r>
              <a:rPr lang="de-DE" dirty="0"/>
              <a:t>()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3CD843E-2479-2C46-0BC8-B05495115061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210300" y="1936750"/>
            <a:ext cx="755238" cy="29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CF4DE0-D6A0-68EF-3A2E-2C2A26A97554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210300" y="2235200"/>
            <a:ext cx="755238" cy="298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F079B9E-D83C-0363-F92F-C04437243B73}"/>
              </a:ext>
            </a:extLst>
          </p:cNvPr>
          <p:cNvCxnSpPr>
            <a:cxnSpLocks/>
          </p:cNvCxnSpPr>
          <p:nvPr/>
        </p:nvCxnSpPr>
        <p:spPr>
          <a:xfrm flipV="1">
            <a:off x="6210300" y="2251076"/>
            <a:ext cx="755238" cy="708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7A66F9D-9B6C-19DF-77C7-C071B9917F76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210300" y="2235200"/>
            <a:ext cx="755238" cy="1790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ADDAB7-02F8-1FF2-2AB9-C587194845AC}"/>
              </a:ext>
            </a:extLst>
          </p:cNvPr>
          <p:cNvCxnSpPr>
            <a:cxnSpLocks/>
          </p:cNvCxnSpPr>
          <p:nvPr/>
        </p:nvCxnSpPr>
        <p:spPr>
          <a:xfrm flipV="1">
            <a:off x="6210300" y="2219324"/>
            <a:ext cx="755238" cy="3000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C6D9E00-402F-CAA0-8610-20CE996F0BFF}"/>
              </a:ext>
            </a:extLst>
          </p:cNvPr>
          <p:cNvCxnSpPr>
            <a:cxnSpLocks/>
          </p:cNvCxnSpPr>
          <p:nvPr/>
        </p:nvCxnSpPr>
        <p:spPr>
          <a:xfrm flipV="1">
            <a:off x="6210300" y="2203448"/>
            <a:ext cx="755238" cy="3975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6A2C514-7845-B0C8-71FE-1CC9842AC7A7}"/>
              </a:ext>
            </a:extLst>
          </p:cNvPr>
          <p:cNvCxnSpPr/>
          <p:nvPr/>
        </p:nvCxnSpPr>
        <p:spPr>
          <a:xfrm>
            <a:off x="4184650" y="1193800"/>
            <a:ext cx="0" cy="8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9DCD14F-15FF-A56B-B7D6-9873CB6D8238}"/>
              </a:ext>
            </a:extLst>
          </p:cNvPr>
          <p:cNvCxnSpPr/>
          <p:nvPr/>
        </p:nvCxnSpPr>
        <p:spPr>
          <a:xfrm>
            <a:off x="4191000" y="1631212"/>
            <a:ext cx="0" cy="146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862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A799EA1-05E7-79AE-521C-B2B9E3F222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42890966"/>
              </p:ext>
            </p:extLst>
          </p:nvPr>
        </p:nvGraphicFramePr>
        <p:xfrm>
          <a:off x="1911350" y="103716"/>
          <a:ext cx="8128000" cy="63796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506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</TotalTime>
  <Words>181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Balazki</dc:creator>
  <cp:lastModifiedBy>Pavel Balazki</cp:lastModifiedBy>
  <cp:revision>13</cp:revision>
  <dcterms:created xsi:type="dcterms:W3CDTF">2023-04-20T07:48:49Z</dcterms:created>
  <dcterms:modified xsi:type="dcterms:W3CDTF">2023-04-27T08:23:52Z</dcterms:modified>
</cp:coreProperties>
</file>