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CCC846-66CB-4AB6-99DC-D3941F58C42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81F67D-21AE-4C28-A3BF-89F73BBB199B}">
      <dgm:prSet phldrT="[Text]"/>
      <dgm:spPr/>
      <dgm:t>
        <a:bodyPr/>
        <a:lstStyle/>
        <a:p>
          <a:r>
            <a:rPr lang="de-DE" dirty="0"/>
            <a:t>1. Modeling</a:t>
          </a:r>
          <a:endParaRPr lang="en-US" dirty="0"/>
        </a:p>
      </dgm:t>
    </dgm:pt>
    <dgm:pt modelId="{E548CCFE-4ADF-4FB6-8038-8F9ACB549FE2}" type="parTrans" cxnId="{92E7FE56-1DCF-4BB8-B46C-8078184EA0B5}">
      <dgm:prSet/>
      <dgm:spPr/>
      <dgm:t>
        <a:bodyPr/>
        <a:lstStyle/>
        <a:p>
          <a:endParaRPr lang="en-US"/>
        </a:p>
      </dgm:t>
    </dgm:pt>
    <dgm:pt modelId="{B99A763B-04C8-4110-B5DA-21F043CEBFC9}" type="sibTrans" cxnId="{92E7FE56-1DCF-4BB8-B46C-8078184EA0B5}">
      <dgm:prSet/>
      <dgm:spPr/>
      <dgm:t>
        <a:bodyPr/>
        <a:lstStyle/>
        <a:p>
          <a:endParaRPr lang="en-US"/>
        </a:p>
      </dgm:t>
    </dgm:pt>
    <dgm:pt modelId="{4898C38B-55BE-4817-BA72-8C481886CF68}">
      <dgm:prSet phldrT="[Text]"/>
      <dgm:spPr/>
      <dgm:t>
        <a:bodyPr/>
        <a:lstStyle/>
        <a:p>
          <a:r>
            <a:rPr lang="de-DE" dirty="0" err="1"/>
            <a:t>Developing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model</a:t>
          </a:r>
          <a:endParaRPr lang="en-US" dirty="0"/>
        </a:p>
      </dgm:t>
    </dgm:pt>
    <dgm:pt modelId="{A1AD1C3F-6871-4EF0-8B30-4BF9E4235295}" type="parTrans" cxnId="{DD407F80-A122-4BB8-B7B2-BCDC77E918AA}">
      <dgm:prSet/>
      <dgm:spPr/>
      <dgm:t>
        <a:bodyPr/>
        <a:lstStyle/>
        <a:p>
          <a:endParaRPr lang="en-US"/>
        </a:p>
      </dgm:t>
    </dgm:pt>
    <dgm:pt modelId="{8132D0CD-91A3-4A08-B0B7-C85FAF3FE9BF}" type="sibTrans" cxnId="{DD407F80-A122-4BB8-B7B2-BCDC77E918AA}">
      <dgm:prSet/>
      <dgm:spPr/>
      <dgm:t>
        <a:bodyPr/>
        <a:lstStyle/>
        <a:p>
          <a:endParaRPr lang="en-US"/>
        </a:p>
      </dgm:t>
    </dgm:pt>
    <dgm:pt modelId="{CFDF3C45-50B7-4957-A6D1-2776554822B0}">
      <dgm:prSet phldrT="[Text]"/>
      <dgm:spPr/>
      <dgm:t>
        <a:bodyPr/>
        <a:lstStyle/>
        <a:p>
          <a:r>
            <a:rPr lang="de-DE" dirty="0"/>
            <a:t>Scenario </a:t>
          </a:r>
          <a:r>
            <a:rPr lang="de-DE" dirty="0" err="1"/>
            <a:t>name</a:t>
          </a:r>
          <a:endParaRPr lang="en-US" dirty="0"/>
        </a:p>
      </dgm:t>
    </dgm:pt>
    <dgm:pt modelId="{8D6500B9-00CD-4BAC-A16D-8B67FB913773}" type="parTrans" cxnId="{940A2CD1-1F50-4B46-93CA-F646BCD90489}">
      <dgm:prSet/>
      <dgm:spPr/>
      <dgm:t>
        <a:bodyPr/>
        <a:lstStyle/>
        <a:p>
          <a:endParaRPr lang="en-US"/>
        </a:p>
      </dgm:t>
    </dgm:pt>
    <dgm:pt modelId="{6C90BA84-2AB0-4475-A64D-2D63168FCB79}" type="sibTrans" cxnId="{940A2CD1-1F50-4B46-93CA-F646BCD90489}">
      <dgm:prSet/>
      <dgm:spPr/>
      <dgm:t>
        <a:bodyPr/>
        <a:lstStyle/>
        <a:p>
          <a:endParaRPr lang="en-US"/>
        </a:p>
      </dgm:t>
    </dgm:pt>
    <dgm:pt modelId="{9329094B-E7CD-4AE8-BD21-31A638D10CEA}">
      <dgm:prSet phldrT="[Text]"/>
      <dgm:spPr/>
      <dgm:t>
        <a:bodyPr/>
        <a:lstStyle/>
        <a:p>
          <a:r>
            <a:rPr lang="de-DE" dirty="0" err="1"/>
            <a:t>Scenario_name</a:t>
          </a:r>
          <a:endParaRPr lang="en-US" dirty="0"/>
        </a:p>
      </dgm:t>
    </dgm:pt>
    <dgm:pt modelId="{437DDD3F-5A7C-4C5D-8664-829AB4C6A815}" type="parTrans" cxnId="{19F021D5-B747-44BF-9255-2037152C2E53}">
      <dgm:prSet/>
      <dgm:spPr/>
      <dgm:t>
        <a:bodyPr/>
        <a:lstStyle/>
        <a:p>
          <a:endParaRPr lang="en-US"/>
        </a:p>
      </dgm:t>
    </dgm:pt>
    <dgm:pt modelId="{3518AECA-E9AE-4DA3-A585-468B98F903F3}" type="sibTrans" cxnId="{19F021D5-B747-44BF-9255-2037152C2E53}">
      <dgm:prSet/>
      <dgm:spPr/>
      <dgm:t>
        <a:bodyPr/>
        <a:lstStyle/>
        <a:p>
          <a:endParaRPr lang="en-US"/>
        </a:p>
      </dgm:t>
    </dgm:pt>
    <dgm:pt modelId="{234ADFE6-B9BA-46DD-BCD9-DD779CFDEE13}">
      <dgm:prSet phldrT="[Text]"/>
      <dgm:spPr/>
      <dgm:t>
        <a:bodyPr/>
        <a:lstStyle/>
        <a:p>
          <a:r>
            <a:rPr lang="de-DE" dirty="0"/>
            <a:t>Model </a:t>
          </a:r>
          <a:r>
            <a:rPr lang="de-DE" dirty="0" err="1"/>
            <a:t>file</a:t>
          </a:r>
          <a:endParaRPr lang="en-US" dirty="0"/>
        </a:p>
      </dgm:t>
    </dgm:pt>
    <dgm:pt modelId="{F2AE551E-8917-4F94-8EF1-645F32AAB99B}" type="parTrans" cxnId="{C2DA8267-5593-4442-83AD-8EA54178F5E0}">
      <dgm:prSet/>
      <dgm:spPr/>
      <dgm:t>
        <a:bodyPr/>
        <a:lstStyle/>
        <a:p>
          <a:endParaRPr lang="en-US"/>
        </a:p>
      </dgm:t>
    </dgm:pt>
    <dgm:pt modelId="{1981C4E0-1038-4431-9992-2E10E88BB40B}" type="sibTrans" cxnId="{C2DA8267-5593-4442-83AD-8EA54178F5E0}">
      <dgm:prSet/>
      <dgm:spPr/>
      <dgm:t>
        <a:bodyPr/>
        <a:lstStyle/>
        <a:p>
          <a:endParaRPr lang="en-US"/>
        </a:p>
      </dgm:t>
    </dgm:pt>
    <dgm:pt modelId="{6E620903-2E6F-42C3-85DD-4BFDDA06F4AF}">
      <dgm:prSet phldrT="[Text]"/>
      <dgm:spPr/>
      <dgm:t>
        <a:bodyPr/>
        <a:lstStyle/>
        <a:p>
          <a:r>
            <a:rPr lang="de-DE" dirty="0" err="1"/>
            <a:t>ModelFile</a:t>
          </a:r>
          <a:endParaRPr lang="en-US" dirty="0"/>
        </a:p>
      </dgm:t>
    </dgm:pt>
    <dgm:pt modelId="{1EAB5C96-E834-4B9E-A69E-5583E2898259}" type="parTrans" cxnId="{E1A2AC53-FAFF-4B18-BFEA-F1E4DC496A46}">
      <dgm:prSet/>
      <dgm:spPr/>
      <dgm:t>
        <a:bodyPr/>
        <a:lstStyle/>
        <a:p>
          <a:endParaRPr lang="en-US"/>
        </a:p>
      </dgm:t>
    </dgm:pt>
    <dgm:pt modelId="{8F39507C-3BFD-4DF9-B033-5AA962912A19}" type="sibTrans" cxnId="{E1A2AC53-FAFF-4B18-BFEA-F1E4DC496A46}">
      <dgm:prSet/>
      <dgm:spPr/>
      <dgm:t>
        <a:bodyPr/>
        <a:lstStyle/>
        <a:p>
          <a:endParaRPr lang="en-US"/>
        </a:p>
      </dgm:t>
    </dgm:pt>
    <dgm:pt modelId="{42944476-F00A-470D-A852-84559B31C606}">
      <dgm:prSet phldrT="[Text]"/>
      <dgm:spPr/>
      <dgm:t>
        <a:bodyPr/>
        <a:lstStyle/>
        <a:p>
          <a:r>
            <a:rPr lang="de-DE" dirty="0"/>
            <a:t>Export </a:t>
          </a:r>
          <a:r>
            <a:rPr lang="de-DE" dirty="0" err="1"/>
            <a:t>model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*.</a:t>
          </a:r>
          <a:r>
            <a:rPr lang="de-DE" dirty="0" err="1"/>
            <a:t>pkml</a:t>
          </a:r>
          <a:endParaRPr lang="en-US" dirty="0"/>
        </a:p>
      </dgm:t>
    </dgm:pt>
    <dgm:pt modelId="{9A9B2D63-B2E6-4814-B4B4-D9D58E16DF9E}" type="parTrans" cxnId="{FBC25876-A661-4344-90A6-B06CF28E42B1}">
      <dgm:prSet/>
      <dgm:spPr/>
      <dgm:t>
        <a:bodyPr/>
        <a:lstStyle/>
        <a:p>
          <a:endParaRPr lang="en-US"/>
        </a:p>
      </dgm:t>
    </dgm:pt>
    <dgm:pt modelId="{B5F83381-9736-444C-8F4E-DE58FEA28CBD}" type="sibTrans" cxnId="{FBC25876-A661-4344-90A6-B06CF28E42B1}">
      <dgm:prSet/>
      <dgm:spPr/>
      <dgm:t>
        <a:bodyPr/>
        <a:lstStyle/>
        <a:p>
          <a:endParaRPr lang="en-US"/>
        </a:p>
      </dgm:t>
    </dgm:pt>
    <dgm:pt modelId="{23376C93-E20B-41FF-805C-D5820A4245AA}">
      <dgm:prSet phldrT="[Text]"/>
      <dgm:spPr/>
      <dgm:t>
        <a:bodyPr/>
        <a:lstStyle/>
        <a:p>
          <a:r>
            <a:rPr lang="de-DE" dirty="0"/>
            <a:t>Global </a:t>
          </a:r>
          <a:r>
            <a:rPr lang="de-DE" dirty="0" err="1"/>
            <a:t>parametrization</a:t>
          </a:r>
          <a:endParaRPr lang="en-US" dirty="0"/>
        </a:p>
      </dgm:t>
    </dgm:pt>
    <dgm:pt modelId="{DDA546DE-6E3B-445B-890B-A00BCEEEEB52}" type="parTrans" cxnId="{AD23AA86-310C-45BC-8B89-C2CC72C7101C}">
      <dgm:prSet/>
      <dgm:spPr/>
      <dgm:t>
        <a:bodyPr/>
        <a:lstStyle/>
        <a:p>
          <a:endParaRPr lang="en-US"/>
        </a:p>
      </dgm:t>
    </dgm:pt>
    <dgm:pt modelId="{4440EF07-66C1-4401-B717-F293EB24F31D}" type="sibTrans" cxnId="{AD23AA86-310C-45BC-8B89-C2CC72C7101C}">
      <dgm:prSet/>
      <dgm:spPr/>
      <dgm:t>
        <a:bodyPr/>
        <a:lstStyle/>
        <a:p>
          <a:endParaRPr lang="en-US"/>
        </a:p>
      </dgm:t>
    </dgm:pt>
    <dgm:pt modelId="{9FE6BF17-7968-4700-9C73-DF707B14D062}">
      <dgm:prSet phldrT="[Text]"/>
      <dgm:spPr/>
      <dgm:t>
        <a:bodyPr/>
        <a:lstStyle/>
        <a:p>
          <a:r>
            <a:rPr lang="de-DE" dirty="0" err="1"/>
            <a:t>ModelParameterSheets</a:t>
          </a:r>
          <a:endParaRPr lang="en-US" dirty="0"/>
        </a:p>
      </dgm:t>
    </dgm:pt>
    <dgm:pt modelId="{4C0FC385-CD35-4E6A-8EA6-826EE3D6E291}" type="parTrans" cxnId="{41ED9659-FCBD-4E89-8B58-6931943F1475}">
      <dgm:prSet/>
      <dgm:spPr/>
      <dgm:t>
        <a:bodyPr/>
        <a:lstStyle/>
        <a:p>
          <a:endParaRPr lang="en-US"/>
        </a:p>
      </dgm:t>
    </dgm:pt>
    <dgm:pt modelId="{BAAD0B99-A2D8-4C3D-A639-08B5034537EC}" type="sibTrans" cxnId="{41ED9659-FCBD-4E89-8B58-6931943F1475}">
      <dgm:prSet/>
      <dgm:spPr/>
      <dgm:t>
        <a:bodyPr/>
        <a:lstStyle/>
        <a:p>
          <a:endParaRPr lang="en-US"/>
        </a:p>
      </dgm:t>
    </dgm:pt>
    <dgm:pt modelId="{201149F7-42E6-4A42-91E0-26EABB34D0DF}">
      <dgm:prSet phldrT="[Text]"/>
      <dgm:spPr/>
      <dgm:t>
        <a:bodyPr/>
        <a:lstStyle/>
        <a:p>
          <a:r>
            <a:rPr lang="de-DE" dirty="0"/>
            <a:t>Individual</a:t>
          </a:r>
          <a:endParaRPr lang="en-US" dirty="0"/>
        </a:p>
      </dgm:t>
    </dgm:pt>
    <dgm:pt modelId="{82F79087-E83E-4947-9664-B63371E62AB8}" type="parTrans" cxnId="{D3E04085-941C-40E4-9860-B3C0AF5EE04B}">
      <dgm:prSet/>
      <dgm:spPr/>
      <dgm:t>
        <a:bodyPr/>
        <a:lstStyle/>
        <a:p>
          <a:endParaRPr lang="en-US"/>
        </a:p>
      </dgm:t>
    </dgm:pt>
    <dgm:pt modelId="{51731C2A-FFAB-4AF1-8869-34F41B7323BD}" type="sibTrans" cxnId="{D3E04085-941C-40E4-9860-B3C0AF5EE04B}">
      <dgm:prSet/>
      <dgm:spPr/>
      <dgm:t>
        <a:bodyPr/>
        <a:lstStyle/>
        <a:p>
          <a:endParaRPr lang="en-US"/>
        </a:p>
      </dgm:t>
    </dgm:pt>
    <dgm:pt modelId="{C906D562-144E-406B-B32A-54290E58ABE3}">
      <dgm:prSet phldrT="[Text]"/>
      <dgm:spPr/>
      <dgm:t>
        <a:bodyPr/>
        <a:lstStyle/>
        <a:p>
          <a:r>
            <a:rPr lang="de-DE" dirty="0" err="1"/>
            <a:t>Column</a:t>
          </a:r>
          <a:r>
            <a:rPr lang="de-DE" dirty="0"/>
            <a:t> „</a:t>
          </a:r>
          <a:r>
            <a:rPr lang="de-DE" dirty="0" err="1"/>
            <a:t>IndividualId</a:t>
          </a:r>
          <a:r>
            <a:rPr lang="de-DE" dirty="0"/>
            <a:t>“</a:t>
          </a:r>
          <a:endParaRPr lang="en-US" dirty="0"/>
        </a:p>
      </dgm:t>
    </dgm:pt>
    <dgm:pt modelId="{93C513BC-9635-4FB2-A70D-C5A70C5F8770}" type="parTrans" cxnId="{990CE3E7-5FED-4F81-B48A-9BFC2729AB99}">
      <dgm:prSet/>
      <dgm:spPr/>
      <dgm:t>
        <a:bodyPr/>
        <a:lstStyle/>
        <a:p>
          <a:endParaRPr lang="en-US"/>
        </a:p>
      </dgm:t>
    </dgm:pt>
    <dgm:pt modelId="{6C03B098-6077-40C4-825A-AAFDB7530CEB}" type="sibTrans" cxnId="{990CE3E7-5FED-4F81-B48A-9BFC2729AB99}">
      <dgm:prSet/>
      <dgm:spPr/>
      <dgm:t>
        <a:bodyPr/>
        <a:lstStyle/>
        <a:p>
          <a:endParaRPr lang="en-US"/>
        </a:p>
      </dgm:t>
    </dgm:pt>
    <dgm:pt modelId="{417A568B-CC35-47D1-A062-A41A2AA70AD9}">
      <dgm:prSet phldrT="[Text]"/>
      <dgm:spPr/>
      <dgm:t>
        <a:bodyPr/>
        <a:lstStyle/>
        <a:p>
          <a:r>
            <a:rPr lang="de-DE" dirty="0"/>
            <a:t>Individual </a:t>
          </a:r>
          <a:r>
            <a:rPr lang="de-DE" dirty="0" err="1"/>
            <a:t>biometrics</a:t>
          </a:r>
          <a:r>
            <a:rPr lang="de-DE" dirty="0"/>
            <a:t> (</a:t>
          </a:r>
          <a:r>
            <a:rPr lang="de-DE" dirty="0" err="1"/>
            <a:t>file</a:t>
          </a:r>
          <a:r>
            <a:rPr lang="de-DE" dirty="0"/>
            <a:t> „Individuals.xlsx“)</a:t>
          </a:r>
          <a:endParaRPr lang="en-US" dirty="0"/>
        </a:p>
      </dgm:t>
    </dgm:pt>
    <dgm:pt modelId="{3F6FC96C-3418-4D5F-B0EA-80A981930B57}" type="parTrans" cxnId="{79A5F25E-8068-4525-884C-309444527D59}">
      <dgm:prSet/>
      <dgm:spPr/>
      <dgm:t>
        <a:bodyPr/>
        <a:lstStyle/>
        <a:p>
          <a:endParaRPr lang="en-US"/>
        </a:p>
      </dgm:t>
    </dgm:pt>
    <dgm:pt modelId="{DE5F3EEA-92CA-4517-BFEF-48EEDC4020D8}" type="sibTrans" cxnId="{79A5F25E-8068-4525-884C-309444527D59}">
      <dgm:prSet/>
      <dgm:spPr/>
      <dgm:t>
        <a:bodyPr/>
        <a:lstStyle/>
        <a:p>
          <a:endParaRPr lang="en-US"/>
        </a:p>
      </dgm:t>
    </dgm:pt>
    <dgm:pt modelId="{E09634D0-26EA-4C67-8380-9BA7FAF524B4}">
      <dgm:prSet phldrT="[Text]"/>
      <dgm:spPr/>
      <dgm:t>
        <a:bodyPr/>
        <a:lstStyle/>
        <a:p>
          <a:r>
            <a:rPr lang="de-DE" dirty="0"/>
            <a:t>Individual </a:t>
          </a:r>
          <a:r>
            <a:rPr lang="de-DE" dirty="0" err="1"/>
            <a:t>parameters</a:t>
          </a:r>
          <a:r>
            <a:rPr lang="de-DE" dirty="0"/>
            <a:t> (</a:t>
          </a:r>
          <a:r>
            <a:rPr lang="de-DE" dirty="0" err="1"/>
            <a:t>file</a:t>
          </a:r>
          <a:r>
            <a:rPr lang="de-DE" dirty="0"/>
            <a:t> „Individuals.xlsx“</a:t>
          </a:r>
          <a:endParaRPr lang="en-US" dirty="0"/>
        </a:p>
      </dgm:t>
    </dgm:pt>
    <dgm:pt modelId="{31061420-BBD2-45AD-B027-A526CF1DFDD7}" type="parTrans" cxnId="{6E0D9982-D6CC-4478-AA04-DA2CCEEFF6D0}">
      <dgm:prSet/>
      <dgm:spPr/>
      <dgm:t>
        <a:bodyPr/>
        <a:lstStyle/>
        <a:p>
          <a:endParaRPr lang="en-US"/>
        </a:p>
      </dgm:t>
    </dgm:pt>
    <dgm:pt modelId="{2DB03BBF-3A03-4363-BB16-708030B5381F}" type="sibTrans" cxnId="{6E0D9982-D6CC-4478-AA04-DA2CCEEFF6D0}">
      <dgm:prSet/>
      <dgm:spPr/>
      <dgm:t>
        <a:bodyPr/>
        <a:lstStyle/>
        <a:p>
          <a:endParaRPr lang="en-US"/>
        </a:p>
      </dgm:t>
    </dgm:pt>
    <dgm:pt modelId="{9444A1B2-E7E6-4B78-8727-BB2D615A8202}">
      <dgm:prSet phldrT="[Text]"/>
      <dgm:spPr/>
      <dgm:t>
        <a:bodyPr/>
        <a:lstStyle/>
        <a:p>
          <a:r>
            <a:rPr lang="de-DE" dirty="0" err="1"/>
            <a:t>Populations</a:t>
          </a:r>
          <a:endParaRPr lang="en-US" dirty="0"/>
        </a:p>
      </dgm:t>
    </dgm:pt>
    <dgm:pt modelId="{12B7858D-7324-4AC6-8FDD-365850B315C1}" type="parTrans" cxnId="{C0CB5E48-A0DB-48B3-8497-730DAF334DC4}">
      <dgm:prSet/>
      <dgm:spPr/>
      <dgm:t>
        <a:bodyPr/>
        <a:lstStyle/>
        <a:p>
          <a:endParaRPr lang="en-US"/>
        </a:p>
      </dgm:t>
    </dgm:pt>
    <dgm:pt modelId="{678830AF-4D88-4319-9546-1970A0BCEB4C}" type="sibTrans" cxnId="{C0CB5E48-A0DB-48B3-8497-730DAF334DC4}">
      <dgm:prSet/>
      <dgm:spPr/>
      <dgm:t>
        <a:bodyPr/>
        <a:lstStyle/>
        <a:p>
          <a:endParaRPr lang="en-US"/>
        </a:p>
      </dgm:t>
    </dgm:pt>
    <dgm:pt modelId="{B56281B1-AD2C-48DD-8635-A052138688E7}">
      <dgm:prSet phldrT="[Text]"/>
      <dgm:spPr/>
      <dgm:t>
        <a:bodyPr/>
        <a:lstStyle/>
        <a:p>
          <a:r>
            <a:rPr lang="de-DE" dirty="0" err="1"/>
            <a:t>Column</a:t>
          </a:r>
          <a:r>
            <a:rPr lang="de-DE" dirty="0"/>
            <a:t> „</a:t>
          </a:r>
          <a:r>
            <a:rPr lang="de-DE" dirty="0" err="1"/>
            <a:t>PopulationId</a:t>
          </a:r>
          <a:r>
            <a:rPr lang="de-DE" dirty="0"/>
            <a:t>“</a:t>
          </a:r>
          <a:endParaRPr lang="en-US" dirty="0"/>
        </a:p>
      </dgm:t>
    </dgm:pt>
    <dgm:pt modelId="{96EA949E-F528-42C2-88AD-108012AF4449}" type="parTrans" cxnId="{A7E94013-8FFD-4507-8DDC-CDEF3C9B1E7B}">
      <dgm:prSet/>
      <dgm:spPr/>
      <dgm:t>
        <a:bodyPr/>
        <a:lstStyle/>
        <a:p>
          <a:endParaRPr lang="en-US"/>
        </a:p>
      </dgm:t>
    </dgm:pt>
    <dgm:pt modelId="{0C7285F1-48AE-4BA1-8C90-35D3BCA6B0F9}" type="sibTrans" cxnId="{A7E94013-8FFD-4507-8DDC-CDEF3C9B1E7B}">
      <dgm:prSet/>
      <dgm:spPr/>
      <dgm:t>
        <a:bodyPr/>
        <a:lstStyle/>
        <a:p>
          <a:endParaRPr lang="en-US"/>
        </a:p>
      </dgm:t>
    </dgm:pt>
    <dgm:pt modelId="{32874C01-811E-422B-93E3-98F33F16B4C2}">
      <dgm:prSet phldrT="[Text]"/>
      <dgm:spPr/>
      <dgm:t>
        <a:bodyPr/>
        <a:lstStyle/>
        <a:p>
          <a:r>
            <a:rPr lang="de-DE" dirty="0" err="1"/>
            <a:t>If</a:t>
          </a:r>
          <a:r>
            <a:rPr lang="de-DE" dirty="0"/>
            <a:t> „</a:t>
          </a:r>
          <a:r>
            <a:rPr lang="de-DE" dirty="0" err="1"/>
            <a:t>ReadPopulationFromCSV</a:t>
          </a:r>
          <a:r>
            <a:rPr lang="de-DE" dirty="0"/>
            <a:t>“ </a:t>
          </a:r>
          <a:r>
            <a:rPr lang="de-DE" dirty="0" err="1"/>
            <a:t>is</a:t>
          </a:r>
          <a:r>
            <a:rPr lang="de-DE" dirty="0"/>
            <a:t> FALSE – </a:t>
          </a:r>
          <a:r>
            <a:rPr lang="de-DE" dirty="0" err="1"/>
            <a:t>define</a:t>
          </a:r>
          <a:r>
            <a:rPr lang="de-DE" dirty="0"/>
            <a:t> a </a:t>
          </a:r>
          <a:r>
            <a:rPr lang="de-DE" dirty="0" err="1"/>
            <a:t>population</a:t>
          </a:r>
          <a:r>
            <a:rPr lang="de-DE" dirty="0"/>
            <a:t> in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excel</a:t>
          </a:r>
          <a:r>
            <a:rPr lang="de-DE" dirty="0"/>
            <a:t> </a:t>
          </a:r>
          <a:r>
            <a:rPr lang="de-DE" dirty="0" err="1"/>
            <a:t>file</a:t>
          </a:r>
          <a:r>
            <a:rPr lang="de-DE" dirty="0"/>
            <a:t> „</a:t>
          </a:r>
          <a:r>
            <a:rPr lang="de-DE" dirty="0" err="1"/>
            <a:t>PopulationParameters</a:t>
          </a:r>
          <a:r>
            <a:rPr lang="de-DE" dirty="0"/>
            <a:t>“.</a:t>
          </a:r>
          <a:endParaRPr lang="en-US" dirty="0"/>
        </a:p>
      </dgm:t>
    </dgm:pt>
    <dgm:pt modelId="{B317DC8F-631F-4170-BF77-C681C9F6BDC7}" type="parTrans" cxnId="{0628D67C-4689-469F-A90F-7B98580908EF}">
      <dgm:prSet/>
      <dgm:spPr/>
      <dgm:t>
        <a:bodyPr/>
        <a:lstStyle/>
        <a:p>
          <a:endParaRPr lang="en-US"/>
        </a:p>
      </dgm:t>
    </dgm:pt>
    <dgm:pt modelId="{4E545E1A-1D07-4BC7-9812-AEB62948067A}" type="sibTrans" cxnId="{0628D67C-4689-469F-A90F-7B98580908EF}">
      <dgm:prSet/>
      <dgm:spPr/>
      <dgm:t>
        <a:bodyPr/>
        <a:lstStyle/>
        <a:p>
          <a:endParaRPr lang="en-US"/>
        </a:p>
      </dgm:t>
    </dgm:pt>
    <dgm:pt modelId="{FF7C2D13-7053-47BD-B3B6-41F351D2BC26}">
      <dgm:prSet phldrT="[Text]"/>
      <dgm:spPr/>
      <dgm:t>
        <a:bodyPr/>
        <a:lstStyle/>
        <a:p>
          <a:r>
            <a:rPr lang="de-DE" dirty="0" err="1"/>
            <a:t>if</a:t>
          </a:r>
          <a:r>
            <a:rPr lang="de-DE" dirty="0"/>
            <a:t> „</a:t>
          </a:r>
          <a:r>
            <a:rPr lang="de-DE" dirty="0" err="1"/>
            <a:t>ReadPopulationFromCSV</a:t>
          </a:r>
          <a:r>
            <a:rPr lang="de-DE" dirty="0"/>
            <a:t>“ </a:t>
          </a:r>
          <a:r>
            <a:rPr lang="de-DE" dirty="0" err="1"/>
            <a:t>is</a:t>
          </a:r>
          <a:r>
            <a:rPr lang="de-DE" dirty="0"/>
            <a:t> TRUE, </a:t>
          </a:r>
          <a:r>
            <a:rPr lang="de-DE" dirty="0" err="1"/>
            <a:t>place</a:t>
          </a:r>
          <a:r>
            <a:rPr lang="de-DE" dirty="0"/>
            <a:t> a </a:t>
          </a:r>
          <a:r>
            <a:rPr lang="de-DE" dirty="0" err="1"/>
            <a:t>population</a:t>
          </a:r>
          <a:r>
            <a:rPr lang="de-DE" dirty="0"/>
            <a:t> </a:t>
          </a:r>
          <a:r>
            <a:rPr lang="de-DE" dirty="0" err="1"/>
            <a:t>csv</a:t>
          </a:r>
          <a:r>
            <a:rPr lang="de-DE" dirty="0"/>
            <a:t> </a:t>
          </a:r>
          <a:r>
            <a:rPr lang="de-DE" dirty="0" err="1"/>
            <a:t>file</a:t>
          </a:r>
          <a:r>
            <a:rPr lang="de-DE" dirty="0"/>
            <a:t> in „Parameters/</a:t>
          </a:r>
          <a:r>
            <a:rPr lang="de-DE" dirty="0" err="1"/>
            <a:t>Populations</a:t>
          </a:r>
          <a:r>
            <a:rPr lang="de-DE" dirty="0"/>
            <a:t>“</a:t>
          </a:r>
          <a:endParaRPr lang="en-US" dirty="0"/>
        </a:p>
      </dgm:t>
    </dgm:pt>
    <dgm:pt modelId="{EAE54BC7-D436-4934-8EFE-E50D39AFB7BC}" type="parTrans" cxnId="{8C68F0D2-CF5A-405E-B55E-E1609D5BB0E9}">
      <dgm:prSet/>
      <dgm:spPr/>
      <dgm:t>
        <a:bodyPr/>
        <a:lstStyle/>
        <a:p>
          <a:endParaRPr lang="en-US"/>
        </a:p>
      </dgm:t>
    </dgm:pt>
    <dgm:pt modelId="{7A3CB84E-95BF-4B54-AE4A-B51B8E4D2D69}" type="sibTrans" cxnId="{8C68F0D2-CF5A-405E-B55E-E1609D5BB0E9}">
      <dgm:prSet/>
      <dgm:spPr/>
      <dgm:t>
        <a:bodyPr/>
        <a:lstStyle/>
        <a:p>
          <a:endParaRPr lang="en-US"/>
        </a:p>
      </dgm:t>
    </dgm:pt>
    <dgm:pt modelId="{A8E83E82-52D7-4DCA-BB8F-9D04416DC676}">
      <dgm:prSet phldrT="[Text]"/>
      <dgm:spPr/>
      <dgm:t>
        <a:bodyPr/>
        <a:lstStyle/>
        <a:p>
          <a:r>
            <a:rPr lang="de-DE" dirty="0"/>
            <a:t>Simulation time</a:t>
          </a:r>
          <a:endParaRPr lang="en-US" dirty="0"/>
        </a:p>
      </dgm:t>
    </dgm:pt>
    <dgm:pt modelId="{8A865600-4C5C-4FF5-86E7-2B65535AEA32}" type="parTrans" cxnId="{0795FF9A-4CDB-4E5F-97A1-DF5AF5D9C5C5}">
      <dgm:prSet/>
      <dgm:spPr/>
      <dgm:t>
        <a:bodyPr/>
        <a:lstStyle/>
        <a:p>
          <a:endParaRPr lang="en-US"/>
        </a:p>
      </dgm:t>
    </dgm:pt>
    <dgm:pt modelId="{4954AAED-2A3F-45C0-8B80-1E3B0B71629D}" type="sibTrans" cxnId="{0795FF9A-4CDB-4E5F-97A1-DF5AF5D9C5C5}">
      <dgm:prSet/>
      <dgm:spPr/>
      <dgm:t>
        <a:bodyPr/>
        <a:lstStyle/>
        <a:p>
          <a:endParaRPr lang="en-US"/>
        </a:p>
      </dgm:t>
    </dgm:pt>
    <dgm:pt modelId="{A44DAB8E-E51C-4777-B54C-4365F71E8DCD}">
      <dgm:prSet phldrT="[Text]"/>
      <dgm:spPr/>
      <dgm:t>
        <a:bodyPr/>
        <a:lstStyle/>
        <a:p>
          <a:r>
            <a:rPr lang="de-DE" dirty="0"/>
            <a:t>Output </a:t>
          </a:r>
          <a:r>
            <a:rPr lang="de-DE" dirty="0" err="1"/>
            <a:t>paths</a:t>
          </a:r>
          <a:endParaRPr lang="en-US" dirty="0"/>
        </a:p>
      </dgm:t>
    </dgm:pt>
    <dgm:pt modelId="{00DA39BD-EBE3-48D8-BAED-3526025B640C}" type="parTrans" cxnId="{D104F0CE-F1D1-4DD3-9EE6-D56F7488422A}">
      <dgm:prSet/>
      <dgm:spPr/>
      <dgm:t>
        <a:bodyPr/>
        <a:lstStyle/>
        <a:p>
          <a:endParaRPr lang="en-US"/>
        </a:p>
      </dgm:t>
    </dgm:pt>
    <dgm:pt modelId="{D89E5B00-BB3C-4618-BFB4-0DBC83ABCACD}" type="sibTrans" cxnId="{D104F0CE-F1D1-4DD3-9EE6-D56F7488422A}">
      <dgm:prSet/>
      <dgm:spPr/>
      <dgm:t>
        <a:bodyPr/>
        <a:lstStyle/>
        <a:p>
          <a:endParaRPr lang="en-US"/>
        </a:p>
      </dgm:t>
    </dgm:pt>
    <dgm:pt modelId="{ECB9E705-F37D-4963-BD2F-1292CCDA2201}">
      <dgm:prSet phldrT="[Text]"/>
      <dgm:spPr/>
      <dgm:t>
        <a:bodyPr/>
        <a:lstStyle/>
        <a:p>
          <a:r>
            <a:rPr lang="de-DE"/>
            <a:t>Columns „SimulationTime“ and „SimulationTimeUnit“</a:t>
          </a:r>
          <a:endParaRPr lang="en-US" dirty="0"/>
        </a:p>
      </dgm:t>
    </dgm:pt>
    <dgm:pt modelId="{408409E8-C98C-44DF-919C-500EE46273C8}" type="parTrans" cxnId="{CFB0A1D7-4D59-4114-A330-C1C8CD401F3E}">
      <dgm:prSet/>
      <dgm:spPr/>
      <dgm:t>
        <a:bodyPr/>
        <a:lstStyle/>
        <a:p>
          <a:endParaRPr lang="en-US"/>
        </a:p>
      </dgm:t>
    </dgm:pt>
    <dgm:pt modelId="{4EF54798-27C9-412B-92D9-57ABF9DD8112}" type="sibTrans" cxnId="{CFB0A1D7-4D59-4114-A330-C1C8CD401F3E}">
      <dgm:prSet/>
      <dgm:spPr/>
      <dgm:t>
        <a:bodyPr/>
        <a:lstStyle/>
        <a:p>
          <a:endParaRPr lang="en-US"/>
        </a:p>
      </dgm:t>
    </dgm:pt>
    <dgm:pt modelId="{495F9139-F172-4385-B618-68404FB6FB8D}">
      <dgm:prSet phldrT="[Text]"/>
      <dgm:spPr/>
      <dgm:t>
        <a:bodyPr/>
        <a:lstStyle/>
        <a:p>
          <a:r>
            <a:rPr lang="de-DE" dirty="0" err="1"/>
            <a:t>Column</a:t>
          </a:r>
          <a:r>
            <a:rPr lang="de-DE" dirty="0"/>
            <a:t> „</a:t>
          </a:r>
          <a:r>
            <a:rPr lang="de-DE" dirty="0" err="1"/>
            <a:t>OutputPathIds</a:t>
          </a:r>
          <a:r>
            <a:rPr lang="de-DE" dirty="0"/>
            <a:t>“ and </a:t>
          </a:r>
          <a:r>
            <a:rPr lang="de-DE" dirty="0" err="1"/>
            <a:t>sheet</a:t>
          </a:r>
          <a:r>
            <a:rPr lang="de-DE" dirty="0"/>
            <a:t> „</a:t>
          </a:r>
          <a:r>
            <a:rPr lang="de-DE" dirty="0" err="1"/>
            <a:t>OutputPaths</a:t>
          </a:r>
          <a:r>
            <a:rPr lang="de-DE" dirty="0"/>
            <a:t>“</a:t>
          </a:r>
          <a:endParaRPr lang="en-US" dirty="0"/>
        </a:p>
      </dgm:t>
    </dgm:pt>
    <dgm:pt modelId="{4C6B5A50-AD34-4279-85FE-DCCC5B0C0F40}" type="parTrans" cxnId="{88134376-3786-4AF3-BC4F-2A81EC69F265}">
      <dgm:prSet/>
      <dgm:spPr/>
      <dgm:t>
        <a:bodyPr/>
        <a:lstStyle/>
        <a:p>
          <a:endParaRPr lang="en-US"/>
        </a:p>
      </dgm:t>
    </dgm:pt>
    <dgm:pt modelId="{E910A36D-9BD7-4244-BA6A-557318DB14CD}" type="sibTrans" cxnId="{88134376-3786-4AF3-BC4F-2A81EC69F265}">
      <dgm:prSet/>
      <dgm:spPr/>
      <dgm:t>
        <a:bodyPr/>
        <a:lstStyle/>
        <a:p>
          <a:endParaRPr lang="en-US"/>
        </a:p>
      </dgm:t>
    </dgm:pt>
    <dgm:pt modelId="{8A7FC0D3-41C9-4C0D-9838-086C6E93547B}">
      <dgm:prSet phldrT="[Text]"/>
      <dgm:spPr/>
      <dgm:t>
        <a:bodyPr/>
        <a:lstStyle/>
        <a:p>
          <a:r>
            <a:rPr lang="de-DE" dirty="0"/>
            <a:t>Administration </a:t>
          </a:r>
          <a:r>
            <a:rPr lang="de-DE" dirty="0" err="1"/>
            <a:t>protocols</a:t>
          </a:r>
          <a:endParaRPr lang="en-US" dirty="0"/>
        </a:p>
      </dgm:t>
    </dgm:pt>
    <dgm:pt modelId="{414B0861-E529-4A7C-8F7F-083F092F4D80}" type="parTrans" cxnId="{93865578-C327-4C34-9838-BFD5D1C89DB3}">
      <dgm:prSet/>
      <dgm:spPr/>
      <dgm:t>
        <a:bodyPr/>
        <a:lstStyle/>
        <a:p>
          <a:endParaRPr lang="en-US"/>
        </a:p>
      </dgm:t>
    </dgm:pt>
    <dgm:pt modelId="{EFA609AC-F54F-421E-AC48-11E6DC3E0992}" type="sibTrans" cxnId="{93865578-C327-4C34-9838-BFD5D1C89DB3}">
      <dgm:prSet/>
      <dgm:spPr/>
      <dgm:t>
        <a:bodyPr/>
        <a:lstStyle/>
        <a:p>
          <a:endParaRPr lang="en-US"/>
        </a:p>
      </dgm:t>
    </dgm:pt>
    <dgm:pt modelId="{DAD39579-D2C8-4F4F-896F-25699461E663}">
      <dgm:prSet phldrT="[Text]"/>
      <dgm:spPr/>
      <dgm:t>
        <a:bodyPr/>
        <a:lstStyle/>
        <a:p>
          <a:r>
            <a:rPr lang="de-DE" dirty="0" err="1"/>
            <a:t>Column</a:t>
          </a:r>
          <a:r>
            <a:rPr lang="de-DE" dirty="0"/>
            <a:t> „</a:t>
          </a:r>
          <a:r>
            <a:rPr lang="en-US" dirty="0" err="1"/>
            <a:t>ApplicationProtocol</a:t>
          </a:r>
          <a:r>
            <a:rPr lang="en-US" dirty="0"/>
            <a:t>”</a:t>
          </a:r>
        </a:p>
      </dgm:t>
    </dgm:pt>
    <dgm:pt modelId="{FA5C7859-C40F-4F59-8922-D0E43D72AE81}" type="parTrans" cxnId="{92BAB53C-0A0D-419A-93C8-DFEEAAFE2D53}">
      <dgm:prSet/>
      <dgm:spPr/>
      <dgm:t>
        <a:bodyPr/>
        <a:lstStyle/>
        <a:p>
          <a:endParaRPr lang="en-US"/>
        </a:p>
      </dgm:t>
    </dgm:pt>
    <dgm:pt modelId="{231AD3CD-0A45-4F71-BA88-A078532DE957}" type="sibTrans" cxnId="{92BAB53C-0A0D-419A-93C8-DFEEAAFE2D53}">
      <dgm:prSet/>
      <dgm:spPr/>
      <dgm:t>
        <a:bodyPr/>
        <a:lstStyle/>
        <a:p>
          <a:endParaRPr lang="en-US"/>
        </a:p>
      </dgm:t>
    </dgm:pt>
    <dgm:pt modelId="{6F65757B-E66B-403B-AAA0-E36AB6A1C065}">
      <dgm:prSet phldrT="[Text]"/>
      <dgm:spPr/>
      <dgm:t>
        <a:bodyPr/>
        <a:lstStyle/>
        <a:p>
          <a:r>
            <a:rPr lang="de-DE" dirty="0"/>
            <a:t>File „</a:t>
          </a:r>
          <a:r>
            <a:rPr lang="en-US" dirty="0" err="1"/>
            <a:t>ApplicationParameters</a:t>
          </a:r>
          <a:r>
            <a:rPr lang="en-US" dirty="0"/>
            <a:t>”</a:t>
          </a:r>
        </a:p>
      </dgm:t>
    </dgm:pt>
    <dgm:pt modelId="{84ACFF16-FDDD-45AA-9CDE-2FB002DA40B8}" type="parTrans" cxnId="{13DBDB4C-BA13-48DD-8221-022BDC3CC65D}">
      <dgm:prSet/>
      <dgm:spPr/>
      <dgm:t>
        <a:bodyPr/>
        <a:lstStyle/>
        <a:p>
          <a:endParaRPr lang="en-US"/>
        </a:p>
      </dgm:t>
    </dgm:pt>
    <dgm:pt modelId="{9BC82FFC-FC8A-4BA8-8315-2E43F9620F8C}" type="sibTrans" cxnId="{13DBDB4C-BA13-48DD-8221-022BDC3CC65D}">
      <dgm:prSet/>
      <dgm:spPr/>
      <dgm:t>
        <a:bodyPr/>
        <a:lstStyle/>
        <a:p>
          <a:endParaRPr lang="en-US"/>
        </a:p>
      </dgm:t>
    </dgm:pt>
    <dgm:pt modelId="{63A9E0EC-EBCB-4054-8626-B91759692445}" type="pres">
      <dgm:prSet presAssocID="{15CCC846-66CB-4AB6-99DC-D3941F58C42E}" presName="linearFlow" presStyleCnt="0">
        <dgm:presLayoutVars>
          <dgm:dir/>
          <dgm:animLvl val="lvl"/>
          <dgm:resizeHandles val="exact"/>
        </dgm:presLayoutVars>
      </dgm:prSet>
      <dgm:spPr/>
    </dgm:pt>
    <dgm:pt modelId="{D7586381-9421-4853-8BC0-3C2849E01F1D}" type="pres">
      <dgm:prSet presAssocID="{7B81F67D-21AE-4C28-A3BF-89F73BBB199B}" presName="composite" presStyleCnt="0"/>
      <dgm:spPr/>
    </dgm:pt>
    <dgm:pt modelId="{3205FA59-7C13-41D7-AB6C-0A43194BC20E}" type="pres">
      <dgm:prSet presAssocID="{7B81F67D-21AE-4C28-A3BF-89F73BBB199B}" presName="parentText" presStyleLbl="alignNode1" presStyleIdx="0" presStyleCnt="9">
        <dgm:presLayoutVars>
          <dgm:chMax val="1"/>
          <dgm:bulletEnabled val="1"/>
        </dgm:presLayoutVars>
      </dgm:prSet>
      <dgm:spPr/>
    </dgm:pt>
    <dgm:pt modelId="{1635864F-93C2-486C-A6C7-68E3E653D050}" type="pres">
      <dgm:prSet presAssocID="{7B81F67D-21AE-4C28-A3BF-89F73BBB199B}" presName="descendantText" presStyleLbl="alignAcc1" presStyleIdx="0" presStyleCnt="9">
        <dgm:presLayoutVars>
          <dgm:bulletEnabled val="1"/>
        </dgm:presLayoutVars>
      </dgm:prSet>
      <dgm:spPr/>
    </dgm:pt>
    <dgm:pt modelId="{51F72EB0-9B90-4015-A2E0-844717EB5309}" type="pres">
      <dgm:prSet presAssocID="{B99A763B-04C8-4110-B5DA-21F043CEBFC9}" presName="sp" presStyleCnt="0"/>
      <dgm:spPr/>
    </dgm:pt>
    <dgm:pt modelId="{4063E011-DA1B-4B94-9F54-61861F18BE76}" type="pres">
      <dgm:prSet presAssocID="{CFDF3C45-50B7-4957-A6D1-2776554822B0}" presName="composite" presStyleCnt="0"/>
      <dgm:spPr/>
    </dgm:pt>
    <dgm:pt modelId="{1CAB4FD6-61CF-45AF-9592-3CFA471D4B48}" type="pres">
      <dgm:prSet presAssocID="{CFDF3C45-50B7-4957-A6D1-2776554822B0}" presName="parentText" presStyleLbl="alignNode1" presStyleIdx="1" presStyleCnt="9">
        <dgm:presLayoutVars>
          <dgm:chMax val="1"/>
          <dgm:bulletEnabled val="1"/>
        </dgm:presLayoutVars>
      </dgm:prSet>
      <dgm:spPr/>
    </dgm:pt>
    <dgm:pt modelId="{08AEB7E0-F16E-4553-8553-0D43CE514937}" type="pres">
      <dgm:prSet presAssocID="{CFDF3C45-50B7-4957-A6D1-2776554822B0}" presName="descendantText" presStyleLbl="alignAcc1" presStyleIdx="1" presStyleCnt="9">
        <dgm:presLayoutVars>
          <dgm:bulletEnabled val="1"/>
        </dgm:presLayoutVars>
      </dgm:prSet>
      <dgm:spPr/>
    </dgm:pt>
    <dgm:pt modelId="{254C4AB0-F457-4B96-A6D9-E9417DD3C93B}" type="pres">
      <dgm:prSet presAssocID="{6C90BA84-2AB0-4475-A64D-2D63168FCB79}" presName="sp" presStyleCnt="0"/>
      <dgm:spPr/>
    </dgm:pt>
    <dgm:pt modelId="{8FA2D313-FE05-4C6D-9846-9B5388189B6B}" type="pres">
      <dgm:prSet presAssocID="{234ADFE6-B9BA-46DD-BCD9-DD779CFDEE13}" presName="composite" presStyleCnt="0"/>
      <dgm:spPr/>
    </dgm:pt>
    <dgm:pt modelId="{E8735056-DECD-427D-A6BA-989C9588D2FD}" type="pres">
      <dgm:prSet presAssocID="{234ADFE6-B9BA-46DD-BCD9-DD779CFDEE13}" presName="parentText" presStyleLbl="alignNode1" presStyleIdx="2" presStyleCnt="9">
        <dgm:presLayoutVars>
          <dgm:chMax val="1"/>
          <dgm:bulletEnabled val="1"/>
        </dgm:presLayoutVars>
      </dgm:prSet>
      <dgm:spPr/>
    </dgm:pt>
    <dgm:pt modelId="{50E96BE7-7334-451F-9006-0BC5B0234B37}" type="pres">
      <dgm:prSet presAssocID="{234ADFE6-B9BA-46DD-BCD9-DD779CFDEE13}" presName="descendantText" presStyleLbl="alignAcc1" presStyleIdx="2" presStyleCnt="9">
        <dgm:presLayoutVars>
          <dgm:bulletEnabled val="1"/>
        </dgm:presLayoutVars>
      </dgm:prSet>
      <dgm:spPr/>
    </dgm:pt>
    <dgm:pt modelId="{450A1C37-2F10-4F19-923A-C4F8DDC434FA}" type="pres">
      <dgm:prSet presAssocID="{1981C4E0-1038-4431-9992-2E10E88BB40B}" presName="sp" presStyleCnt="0"/>
      <dgm:spPr/>
    </dgm:pt>
    <dgm:pt modelId="{36001D6F-753B-444D-BB1C-7E2FAEA4A774}" type="pres">
      <dgm:prSet presAssocID="{23376C93-E20B-41FF-805C-D5820A4245AA}" presName="composite" presStyleCnt="0"/>
      <dgm:spPr/>
    </dgm:pt>
    <dgm:pt modelId="{EBD82BFA-1043-417D-83D8-A3130A82B8A1}" type="pres">
      <dgm:prSet presAssocID="{23376C93-E20B-41FF-805C-D5820A4245AA}" presName="parentText" presStyleLbl="alignNode1" presStyleIdx="3" presStyleCnt="9">
        <dgm:presLayoutVars>
          <dgm:chMax val="1"/>
          <dgm:bulletEnabled val="1"/>
        </dgm:presLayoutVars>
      </dgm:prSet>
      <dgm:spPr/>
    </dgm:pt>
    <dgm:pt modelId="{B353D7E8-B5DF-484F-BB0B-2FDC1D4C4601}" type="pres">
      <dgm:prSet presAssocID="{23376C93-E20B-41FF-805C-D5820A4245AA}" presName="descendantText" presStyleLbl="alignAcc1" presStyleIdx="3" presStyleCnt="9">
        <dgm:presLayoutVars>
          <dgm:bulletEnabled val="1"/>
        </dgm:presLayoutVars>
      </dgm:prSet>
      <dgm:spPr/>
    </dgm:pt>
    <dgm:pt modelId="{411F245E-F750-47C2-A8A5-30186496F900}" type="pres">
      <dgm:prSet presAssocID="{4440EF07-66C1-4401-B717-F293EB24F31D}" presName="sp" presStyleCnt="0"/>
      <dgm:spPr/>
    </dgm:pt>
    <dgm:pt modelId="{9FD73669-D520-4E59-B026-A1CB6EE676F0}" type="pres">
      <dgm:prSet presAssocID="{201149F7-42E6-4A42-91E0-26EABB34D0DF}" presName="composite" presStyleCnt="0"/>
      <dgm:spPr/>
    </dgm:pt>
    <dgm:pt modelId="{0F32EF81-87A1-49D2-B8E4-7301E313B84E}" type="pres">
      <dgm:prSet presAssocID="{201149F7-42E6-4A42-91E0-26EABB34D0DF}" presName="parentText" presStyleLbl="alignNode1" presStyleIdx="4" presStyleCnt="9">
        <dgm:presLayoutVars>
          <dgm:chMax val="1"/>
          <dgm:bulletEnabled val="1"/>
        </dgm:presLayoutVars>
      </dgm:prSet>
      <dgm:spPr/>
    </dgm:pt>
    <dgm:pt modelId="{FCAB4BE9-CBE2-4142-A3CC-97ADDF8D53FA}" type="pres">
      <dgm:prSet presAssocID="{201149F7-42E6-4A42-91E0-26EABB34D0DF}" presName="descendantText" presStyleLbl="alignAcc1" presStyleIdx="4" presStyleCnt="9">
        <dgm:presLayoutVars>
          <dgm:bulletEnabled val="1"/>
        </dgm:presLayoutVars>
      </dgm:prSet>
      <dgm:spPr/>
    </dgm:pt>
    <dgm:pt modelId="{D16E0A57-3133-4A54-A864-35088A3858BD}" type="pres">
      <dgm:prSet presAssocID="{51731C2A-FFAB-4AF1-8869-34F41B7323BD}" presName="sp" presStyleCnt="0"/>
      <dgm:spPr/>
    </dgm:pt>
    <dgm:pt modelId="{EE725551-C387-4561-8C1E-EC3E8FE19075}" type="pres">
      <dgm:prSet presAssocID="{9444A1B2-E7E6-4B78-8727-BB2D615A8202}" presName="composite" presStyleCnt="0"/>
      <dgm:spPr/>
    </dgm:pt>
    <dgm:pt modelId="{6DC1A22C-5366-49BF-A882-1D1BF6FC069E}" type="pres">
      <dgm:prSet presAssocID="{9444A1B2-E7E6-4B78-8727-BB2D615A8202}" presName="parentText" presStyleLbl="alignNode1" presStyleIdx="5" presStyleCnt="9">
        <dgm:presLayoutVars>
          <dgm:chMax val="1"/>
          <dgm:bulletEnabled val="1"/>
        </dgm:presLayoutVars>
      </dgm:prSet>
      <dgm:spPr/>
    </dgm:pt>
    <dgm:pt modelId="{DC1A4816-EEDD-4E2D-9789-7312736BCE27}" type="pres">
      <dgm:prSet presAssocID="{9444A1B2-E7E6-4B78-8727-BB2D615A8202}" presName="descendantText" presStyleLbl="alignAcc1" presStyleIdx="5" presStyleCnt="9">
        <dgm:presLayoutVars>
          <dgm:bulletEnabled val="1"/>
        </dgm:presLayoutVars>
      </dgm:prSet>
      <dgm:spPr/>
    </dgm:pt>
    <dgm:pt modelId="{4E8E2E60-AAEB-4EAF-9A3F-E0C99651525E}" type="pres">
      <dgm:prSet presAssocID="{678830AF-4D88-4319-9546-1970A0BCEB4C}" presName="sp" presStyleCnt="0"/>
      <dgm:spPr/>
    </dgm:pt>
    <dgm:pt modelId="{8BC75532-EED4-4EFB-ADFF-A0434D3CDA99}" type="pres">
      <dgm:prSet presAssocID="{A8E83E82-52D7-4DCA-BB8F-9D04416DC676}" presName="composite" presStyleCnt="0"/>
      <dgm:spPr/>
    </dgm:pt>
    <dgm:pt modelId="{D0E01A7C-1C20-4EC4-B899-73A530FDE9A2}" type="pres">
      <dgm:prSet presAssocID="{A8E83E82-52D7-4DCA-BB8F-9D04416DC676}" presName="parentText" presStyleLbl="alignNode1" presStyleIdx="6" presStyleCnt="9">
        <dgm:presLayoutVars>
          <dgm:chMax val="1"/>
          <dgm:bulletEnabled val="1"/>
        </dgm:presLayoutVars>
      </dgm:prSet>
      <dgm:spPr/>
    </dgm:pt>
    <dgm:pt modelId="{D03553DF-6841-4A16-9C33-9D73E4DC3F47}" type="pres">
      <dgm:prSet presAssocID="{A8E83E82-52D7-4DCA-BB8F-9D04416DC676}" presName="descendantText" presStyleLbl="alignAcc1" presStyleIdx="6" presStyleCnt="9">
        <dgm:presLayoutVars>
          <dgm:bulletEnabled val="1"/>
        </dgm:presLayoutVars>
      </dgm:prSet>
      <dgm:spPr/>
    </dgm:pt>
    <dgm:pt modelId="{DFE24DBD-48E7-4734-BE02-DFF198DFAA7E}" type="pres">
      <dgm:prSet presAssocID="{4954AAED-2A3F-45C0-8B80-1E3B0B71629D}" presName="sp" presStyleCnt="0"/>
      <dgm:spPr/>
    </dgm:pt>
    <dgm:pt modelId="{205C8B41-FFD6-4C6D-B4DA-449027023B04}" type="pres">
      <dgm:prSet presAssocID="{A44DAB8E-E51C-4777-B54C-4365F71E8DCD}" presName="composite" presStyleCnt="0"/>
      <dgm:spPr/>
    </dgm:pt>
    <dgm:pt modelId="{3530C899-531F-40AC-B5F5-4BD71F870A48}" type="pres">
      <dgm:prSet presAssocID="{A44DAB8E-E51C-4777-B54C-4365F71E8DCD}" presName="parentText" presStyleLbl="alignNode1" presStyleIdx="7" presStyleCnt="9">
        <dgm:presLayoutVars>
          <dgm:chMax val="1"/>
          <dgm:bulletEnabled val="1"/>
        </dgm:presLayoutVars>
      </dgm:prSet>
      <dgm:spPr/>
    </dgm:pt>
    <dgm:pt modelId="{35E44904-C5BC-4764-92C3-9B9AD3301AC3}" type="pres">
      <dgm:prSet presAssocID="{A44DAB8E-E51C-4777-B54C-4365F71E8DCD}" presName="descendantText" presStyleLbl="alignAcc1" presStyleIdx="7" presStyleCnt="9">
        <dgm:presLayoutVars>
          <dgm:bulletEnabled val="1"/>
        </dgm:presLayoutVars>
      </dgm:prSet>
      <dgm:spPr/>
    </dgm:pt>
    <dgm:pt modelId="{6880BA35-E344-491C-9F3A-6714C5ED255C}" type="pres">
      <dgm:prSet presAssocID="{D89E5B00-BB3C-4618-BFB4-0DBC83ABCACD}" presName="sp" presStyleCnt="0"/>
      <dgm:spPr/>
    </dgm:pt>
    <dgm:pt modelId="{EA366525-F51C-4A86-B8CF-108425A36353}" type="pres">
      <dgm:prSet presAssocID="{8A7FC0D3-41C9-4C0D-9838-086C6E93547B}" presName="composite" presStyleCnt="0"/>
      <dgm:spPr/>
    </dgm:pt>
    <dgm:pt modelId="{227FF45A-29F9-4EC5-AB5C-0B78603DC4A2}" type="pres">
      <dgm:prSet presAssocID="{8A7FC0D3-41C9-4C0D-9838-086C6E93547B}" presName="parentText" presStyleLbl="alignNode1" presStyleIdx="8" presStyleCnt="9">
        <dgm:presLayoutVars>
          <dgm:chMax val="1"/>
          <dgm:bulletEnabled val="1"/>
        </dgm:presLayoutVars>
      </dgm:prSet>
      <dgm:spPr/>
    </dgm:pt>
    <dgm:pt modelId="{49D90AE9-D5DC-413F-A8D7-D6A67B7EFF85}" type="pres">
      <dgm:prSet presAssocID="{8A7FC0D3-41C9-4C0D-9838-086C6E93547B}" presName="descendantText" presStyleLbl="alignAcc1" presStyleIdx="8" presStyleCnt="9">
        <dgm:presLayoutVars>
          <dgm:bulletEnabled val="1"/>
        </dgm:presLayoutVars>
      </dgm:prSet>
      <dgm:spPr/>
    </dgm:pt>
  </dgm:ptLst>
  <dgm:cxnLst>
    <dgm:cxn modelId="{5488720E-4CC6-44B2-8BC8-19E79D55E120}" type="presOf" srcId="{DAD39579-D2C8-4F4F-896F-25699461E663}" destId="{49D90AE9-D5DC-413F-A8D7-D6A67B7EFF85}" srcOrd="0" destOrd="0" presId="urn:microsoft.com/office/officeart/2005/8/layout/chevron2"/>
    <dgm:cxn modelId="{A7E94013-8FFD-4507-8DDC-CDEF3C9B1E7B}" srcId="{9444A1B2-E7E6-4B78-8727-BB2D615A8202}" destId="{B56281B1-AD2C-48DD-8635-A052138688E7}" srcOrd="0" destOrd="0" parTransId="{96EA949E-F528-42C2-88AD-108012AF4449}" sibTransId="{0C7285F1-48AE-4BA1-8C90-35D3BCA6B0F9}"/>
    <dgm:cxn modelId="{E40AB71A-5944-41B0-B024-3C08632724C2}" type="presOf" srcId="{9FE6BF17-7968-4700-9C73-DF707B14D062}" destId="{B353D7E8-B5DF-484F-BB0B-2FDC1D4C4601}" srcOrd="0" destOrd="0" presId="urn:microsoft.com/office/officeart/2005/8/layout/chevron2"/>
    <dgm:cxn modelId="{DB94D720-2843-4514-B159-1F9AEA47F662}" type="presOf" srcId="{CFDF3C45-50B7-4957-A6D1-2776554822B0}" destId="{1CAB4FD6-61CF-45AF-9592-3CFA471D4B48}" srcOrd="0" destOrd="0" presId="urn:microsoft.com/office/officeart/2005/8/layout/chevron2"/>
    <dgm:cxn modelId="{D02C3821-203E-4549-B26D-AA38F8B8DA69}" type="presOf" srcId="{A44DAB8E-E51C-4777-B54C-4365F71E8DCD}" destId="{3530C899-531F-40AC-B5F5-4BD71F870A48}" srcOrd="0" destOrd="0" presId="urn:microsoft.com/office/officeart/2005/8/layout/chevron2"/>
    <dgm:cxn modelId="{F8E66225-24F6-46E9-B44B-AB71BFB93B7D}" type="presOf" srcId="{ECB9E705-F37D-4963-BD2F-1292CCDA2201}" destId="{D03553DF-6841-4A16-9C33-9D73E4DC3F47}" srcOrd="0" destOrd="0" presId="urn:microsoft.com/office/officeart/2005/8/layout/chevron2"/>
    <dgm:cxn modelId="{DFE5922E-5D12-4245-8C1D-593DED3AC2CC}" type="presOf" srcId="{23376C93-E20B-41FF-805C-D5820A4245AA}" destId="{EBD82BFA-1043-417D-83D8-A3130A82B8A1}" srcOrd="0" destOrd="0" presId="urn:microsoft.com/office/officeart/2005/8/layout/chevron2"/>
    <dgm:cxn modelId="{26321330-8354-4698-AE0B-41DDC7212C01}" type="presOf" srcId="{32874C01-811E-422B-93E3-98F33F16B4C2}" destId="{DC1A4816-EEDD-4E2D-9789-7312736BCE27}" srcOrd="0" destOrd="1" presId="urn:microsoft.com/office/officeart/2005/8/layout/chevron2"/>
    <dgm:cxn modelId="{3EDD7530-0E8C-4EA3-809D-48F8A2520400}" type="presOf" srcId="{417A568B-CC35-47D1-A062-A41A2AA70AD9}" destId="{FCAB4BE9-CBE2-4142-A3CC-97ADDF8D53FA}" srcOrd="0" destOrd="1" presId="urn:microsoft.com/office/officeart/2005/8/layout/chevron2"/>
    <dgm:cxn modelId="{92BAB53C-0A0D-419A-93C8-DFEEAAFE2D53}" srcId="{8A7FC0D3-41C9-4C0D-9838-086C6E93547B}" destId="{DAD39579-D2C8-4F4F-896F-25699461E663}" srcOrd="0" destOrd="0" parTransId="{FA5C7859-C40F-4F59-8922-D0E43D72AE81}" sibTransId="{231AD3CD-0A45-4F71-BA88-A078532DE957}"/>
    <dgm:cxn modelId="{79A5F25E-8068-4525-884C-309444527D59}" srcId="{201149F7-42E6-4A42-91E0-26EABB34D0DF}" destId="{417A568B-CC35-47D1-A062-A41A2AA70AD9}" srcOrd="1" destOrd="0" parTransId="{3F6FC96C-3418-4D5F-B0EA-80A981930B57}" sibTransId="{DE5F3EEA-92CA-4517-BFEF-48EEDC4020D8}"/>
    <dgm:cxn modelId="{9EC50960-61F7-48BB-830D-06C31ADD7AB3}" type="presOf" srcId="{B56281B1-AD2C-48DD-8635-A052138688E7}" destId="{DC1A4816-EEDD-4E2D-9789-7312736BCE27}" srcOrd="0" destOrd="0" presId="urn:microsoft.com/office/officeart/2005/8/layout/chevron2"/>
    <dgm:cxn modelId="{92EB4B62-713D-43C1-AE3A-AA2CA718659C}" type="presOf" srcId="{6E620903-2E6F-42C3-85DD-4BFDDA06F4AF}" destId="{50E96BE7-7334-451F-9006-0BC5B0234B37}" srcOrd="0" destOrd="0" presId="urn:microsoft.com/office/officeart/2005/8/layout/chevron2"/>
    <dgm:cxn modelId="{53187C46-E7E3-4AB1-BDDD-C496E51BBF47}" type="presOf" srcId="{4898C38B-55BE-4817-BA72-8C481886CF68}" destId="{1635864F-93C2-486C-A6C7-68E3E653D050}" srcOrd="0" destOrd="0" presId="urn:microsoft.com/office/officeart/2005/8/layout/chevron2"/>
    <dgm:cxn modelId="{74A76847-9332-482E-9FC2-9E081782393B}" type="presOf" srcId="{201149F7-42E6-4A42-91E0-26EABB34D0DF}" destId="{0F32EF81-87A1-49D2-B8E4-7301E313B84E}" srcOrd="0" destOrd="0" presId="urn:microsoft.com/office/officeart/2005/8/layout/chevron2"/>
    <dgm:cxn modelId="{C2DA8267-5593-4442-83AD-8EA54178F5E0}" srcId="{15CCC846-66CB-4AB6-99DC-D3941F58C42E}" destId="{234ADFE6-B9BA-46DD-BCD9-DD779CFDEE13}" srcOrd="2" destOrd="0" parTransId="{F2AE551E-8917-4F94-8EF1-645F32AAB99B}" sibTransId="{1981C4E0-1038-4431-9992-2E10E88BB40B}"/>
    <dgm:cxn modelId="{C0CB5E48-A0DB-48B3-8497-730DAF334DC4}" srcId="{15CCC846-66CB-4AB6-99DC-D3941F58C42E}" destId="{9444A1B2-E7E6-4B78-8727-BB2D615A8202}" srcOrd="5" destOrd="0" parTransId="{12B7858D-7324-4AC6-8FDD-365850B315C1}" sibTransId="{678830AF-4D88-4319-9546-1970A0BCEB4C}"/>
    <dgm:cxn modelId="{2ABC346B-8DB5-4C54-9E67-03E0E5A3D4F7}" type="presOf" srcId="{15CCC846-66CB-4AB6-99DC-D3941F58C42E}" destId="{63A9E0EC-EBCB-4054-8626-B91759692445}" srcOrd="0" destOrd="0" presId="urn:microsoft.com/office/officeart/2005/8/layout/chevron2"/>
    <dgm:cxn modelId="{13DBDB4C-BA13-48DD-8221-022BDC3CC65D}" srcId="{8A7FC0D3-41C9-4C0D-9838-086C6E93547B}" destId="{6F65757B-E66B-403B-AAA0-E36AB6A1C065}" srcOrd="1" destOrd="0" parTransId="{84ACFF16-FDDD-45AA-9CDE-2FB002DA40B8}" sibTransId="{9BC82FFC-FC8A-4BA8-8315-2E43F9620F8C}"/>
    <dgm:cxn modelId="{E1A2AC53-FAFF-4B18-BFEA-F1E4DC496A46}" srcId="{234ADFE6-B9BA-46DD-BCD9-DD779CFDEE13}" destId="{6E620903-2E6F-42C3-85DD-4BFDDA06F4AF}" srcOrd="0" destOrd="0" parTransId="{1EAB5C96-E834-4B9E-A69E-5583E2898259}" sibTransId="{8F39507C-3BFD-4DF9-B033-5AA962912A19}"/>
    <dgm:cxn modelId="{88134376-3786-4AF3-BC4F-2A81EC69F265}" srcId="{A44DAB8E-E51C-4777-B54C-4365F71E8DCD}" destId="{495F9139-F172-4385-B618-68404FB6FB8D}" srcOrd="0" destOrd="0" parTransId="{4C6B5A50-AD34-4279-85FE-DCCC5B0C0F40}" sibTransId="{E910A36D-9BD7-4244-BA6A-557318DB14CD}"/>
    <dgm:cxn modelId="{FBC25876-A661-4344-90A6-B06CF28E42B1}" srcId="{7B81F67D-21AE-4C28-A3BF-89F73BBB199B}" destId="{42944476-F00A-470D-A852-84559B31C606}" srcOrd="1" destOrd="0" parTransId="{9A9B2D63-B2E6-4814-B4B4-D9D58E16DF9E}" sibTransId="{B5F83381-9736-444C-8F4E-DE58FEA28CBD}"/>
    <dgm:cxn modelId="{92E7FE56-1DCF-4BB8-B46C-8078184EA0B5}" srcId="{15CCC846-66CB-4AB6-99DC-D3941F58C42E}" destId="{7B81F67D-21AE-4C28-A3BF-89F73BBB199B}" srcOrd="0" destOrd="0" parTransId="{E548CCFE-4ADF-4FB6-8038-8F9ACB549FE2}" sibTransId="{B99A763B-04C8-4110-B5DA-21F043CEBFC9}"/>
    <dgm:cxn modelId="{AD240277-8555-45A6-B60D-1E7F3A650287}" type="presOf" srcId="{9444A1B2-E7E6-4B78-8727-BB2D615A8202}" destId="{6DC1A22C-5366-49BF-A882-1D1BF6FC069E}" srcOrd="0" destOrd="0" presId="urn:microsoft.com/office/officeart/2005/8/layout/chevron2"/>
    <dgm:cxn modelId="{93865578-C327-4C34-9838-BFD5D1C89DB3}" srcId="{15CCC846-66CB-4AB6-99DC-D3941F58C42E}" destId="{8A7FC0D3-41C9-4C0D-9838-086C6E93547B}" srcOrd="8" destOrd="0" parTransId="{414B0861-E529-4A7C-8F7F-083F092F4D80}" sibTransId="{EFA609AC-F54F-421E-AC48-11E6DC3E0992}"/>
    <dgm:cxn modelId="{41ED9659-FCBD-4E89-8B58-6931943F1475}" srcId="{23376C93-E20B-41FF-805C-D5820A4245AA}" destId="{9FE6BF17-7968-4700-9C73-DF707B14D062}" srcOrd="0" destOrd="0" parTransId="{4C0FC385-CD35-4E6A-8EA6-826EE3D6E291}" sibTransId="{BAAD0B99-A2D8-4C3D-A639-08B5034537EC}"/>
    <dgm:cxn modelId="{0628D67C-4689-469F-A90F-7B98580908EF}" srcId="{9444A1B2-E7E6-4B78-8727-BB2D615A8202}" destId="{32874C01-811E-422B-93E3-98F33F16B4C2}" srcOrd="1" destOrd="0" parTransId="{B317DC8F-631F-4170-BF77-C681C9F6BDC7}" sibTransId="{4E545E1A-1D07-4BC7-9812-AEB62948067A}"/>
    <dgm:cxn modelId="{DD407F80-A122-4BB8-B7B2-BCDC77E918AA}" srcId="{7B81F67D-21AE-4C28-A3BF-89F73BBB199B}" destId="{4898C38B-55BE-4817-BA72-8C481886CF68}" srcOrd="0" destOrd="0" parTransId="{A1AD1C3F-6871-4EF0-8B30-4BF9E4235295}" sibTransId="{8132D0CD-91A3-4A08-B0B7-C85FAF3FE9BF}"/>
    <dgm:cxn modelId="{AA467981-861B-4071-86B5-7CACFDDBC928}" type="presOf" srcId="{9329094B-E7CD-4AE8-BD21-31A638D10CEA}" destId="{08AEB7E0-F16E-4553-8553-0D43CE514937}" srcOrd="0" destOrd="0" presId="urn:microsoft.com/office/officeart/2005/8/layout/chevron2"/>
    <dgm:cxn modelId="{6E0D9982-D6CC-4478-AA04-DA2CCEEFF6D0}" srcId="{201149F7-42E6-4A42-91E0-26EABB34D0DF}" destId="{E09634D0-26EA-4C67-8380-9BA7FAF524B4}" srcOrd="2" destOrd="0" parTransId="{31061420-BBD2-45AD-B027-A526CF1DFDD7}" sibTransId="{2DB03BBF-3A03-4363-BB16-708030B5381F}"/>
    <dgm:cxn modelId="{D3E04085-941C-40E4-9860-B3C0AF5EE04B}" srcId="{15CCC846-66CB-4AB6-99DC-D3941F58C42E}" destId="{201149F7-42E6-4A42-91E0-26EABB34D0DF}" srcOrd="4" destOrd="0" parTransId="{82F79087-E83E-4947-9664-B63371E62AB8}" sibTransId="{51731C2A-FFAB-4AF1-8869-34F41B7323BD}"/>
    <dgm:cxn modelId="{AD23AA86-310C-45BC-8B89-C2CC72C7101C}" srcId="{15CCC846-66CB-4AB6-99DC-D3941F58C42E}" destId="{23376C93-E20B-41FF-805C-D5820A4245AA}" srcOrd="3" destOrd="0" parTransId="{DDA546DE-6E3B-445B-890B-A00BCEEEEB52}" sibTransId="{4440EF07-66C1-4401-B717-F293EB24F31D}"/>
    <dgm:cxn modelId="{5B95658F-FB8E-49A0-B422-9E67863D1838}" type="presOf" srcId="{FF7C2D13-7053-47BD-B3B6-41F351D2BC26}" destId="{DC1A4816-EEDD-4E2D-9789-7312736BCE27}" srcOrd="0" destOrd="2" presId="urn:microsoft.com/office/officeart/2005/8/layout/chevron2"/>
    <dgm:cxn modelId="{0795FF9A-4CDB-4E5F-97A1-DF5AF5D9C5C5}" srcId="{15CCC846-66CB-4AB6-99DC-D3941F58C42E}" destId="{A8E83E82-52D7-4DCA-BB8F-9D04416DC676}" srcOrd="6" destOrd="0" parTransId="{8A865600-4C5C-4FF5-86E7-2B65535AEA32}" sibTransId="{4954AAED-2A3F-45C0-8B80-1E3B0B71629D}"/>
    <dgm:cxn modelId="{BF6404A3-1507-47BA-9E17-22408A4E9E05}" type="presOf" srcId="{8A7FC0D3-41C9-4C0D-9838-086C6E93547B}" destId="{227FF45A-29F9-4EC5-AB5C-0B78603DC4A2}" srcOrd="0" destOrd="0" presId="urn:microsoft.com/office/officeart/2005/8/layout/chevron2"/>
    <dgm:cxn modelId="{4A1293A9-1AE0-4CCD-91D5-C8DD2FA26088}" type="presOf" srcId="{495F9139-F172-4385-B618-68404FB6FB8D}" destId="{35E44904-C5BC-4764-92C3-9B9AD3301AC3}" srcOrd="0" destOrd="0" presId="urn:microsoft.com/office/officeart/2005/8/layout/chevron2"/>
    <dgm:cxn modelId="{8DBF5EB3-31A8-41D4-A434-F04CEA206106}" type="presOf" srcId="{C906D562-144E-406B-B32A-54290E58ABE3}" destId="{FCAB4BE9-CBE2-4142-A3CC-97ADDF8D53FA}" srcOrd="0" destOrd="0" presId="urn:microsoft.com/office/officeart/2005/8/layout/chevron2"/>
    <dgm:cxn modelId="{249E40B4-D13D-443A-9838-AD8BB8EEA300}" type="presOf" srcId="{7B81F67D-21AE-4C28-A3BF-89F73BBB199B}" destId="{3205FA59-7C13-41D7-AB6C-0A43194BC20E}" srcOrd="0" destOrd="0" presId="urn:microsoft.com/office/officeart/2005/8/layout/chevron2"/>
    <dgm:cxn modelId="{2B45A0B4-27D8-43FC-9229-DE55BFA43F65}" type="presOf" srcId="{E09634D0-26EA-4C67-8380-9BA7FAF524B4}" destId="{FCAB4BE9-CBE2-4142-A3CC-97ADDF8D53FA}" srcOrd="0" destOrd="2" presId="urn:microsoft.com/office/officeart/2005/8/layout/chevron2"/>
    <dgm:cxn modelId="{3A69FDC7-A663-45E0-8670-BC7A0D7EF671}" type="presOf" srcId="{234ADFE6-B9BA-46DD-BCD9-DD779CFDEE13}" destId="{E8735056-DECD-427D-A6BA-989C9588D2FD}" srcOrd="0" destOrd="0" presId="urn:microsoft.com/office/officeart/2005/8/layout/chevron2"/>
    <dgm:cxn modelId="{8CD46FCB-7FB8-42AA-8BDA-5FC49FF5F549}" type="presOf" srcId="{42944476-F00A-470D-A852-84559B31C606}" destId="{1635864F-93C2-486C-A6C7-68E3E653D050}" srcOrd="0" destOrd="1" presId="urn:microsoft.com/office/officeart/2005/8/layout/chevron2"/>
    <dgm:cxn modelId="{A628C1CB-8F69-4730-B0F4-E1245F4C677F}" type="presOf" srcId="{6F65757B-E66B-403B-AAA0-E36AB6A1C065}" destId="{49D90AE9-D5DC-413F-A8D7-D6A67B7EFF85}" srcOrd="0" destOrd="1" presId="urn:microsoft.com/office/officeart/2005/8/layout/chevron2"/>
    <dgm:cxn modelId="{D104F0CE-F1D1-4DD3-9EE6-D56F7488422A}" srcId="{15CCC846-66CB-4AB6-99DC-D3941F58C42E}" destId="{A44DAB8E-E51C-4777-B54C-4365F71E8DCD}" srcOrd="7" destOrd="0" parTransId="{00DA39BD-EBE3-48D8-BAED-3526025B640C}" sibTransId="{D89E5B00-BB3C-4618-BFB4-0DBC83ABCACD}"/>
    <dgm:cxn modelId="{940A2CD1-1F50-4B46-93CA-F646BCD90489}" srcId="{15CCC846-66CB-4AB6-99DC-D3941F58C42E}" destId="{CFDF3C45-50B7-4957-A6D1-2776554822B0}" srcOrd="1" destOrd="0" parTransId="{8D6500B9-00CD-4BAC-A16D-8B67FB913773}" sibTransId="{6C90BA84-2AB0-4475-A64D-2D63168FCB79}"/>
    <dgm:cxn modelId="{8C68F0D2-CF5A-405E-B55E-E1609D5BB0E9}" srcId="{9444A1B2-E7E6-4B78-8727-BB2D615A8202}" destId="{FF7C2D13-7053-47BD-B3B6-41F351D2BC26}" srcOrd="2" destOrd="0" parTransId="{EAE54BC7-D436-4934-8EFE-E50D39AFB7BC}" sibTransId="{7A3CB84E-95BF-4B54-AE4A-B51B8E4D2D69}"/>
    <dgm:cxn modelId="{19F021D5-B747-44BF-9255-2037152C2E53}" srcId="{CFDF3C45-50B7-4957-A6D1-2776554822B0}" destId="{9329094B-E7CD-4AE8-BD21-31A638D10CEA}" srcOrd="0" destOrd="0" parTransId="{437DDD3F-5A7C-4C5D-8664-829AB4C6A815}" sibTransId="{3518AECA-E9AE-4DA3-A585-468B98F903F3}"/>
    <dgm:cxn modelId="{CFB0A1D7-4D59-4114-A330-C1C8CD401F3E}" srcId="{A8E83E82-52D7-4DCA-BB8F-9D04416DC676}" destId="{ECB9E705-F37D-4963-BD2F-1292CCDA2201}" srcOrd="0" destOrd="0" parTransId="{408409E8-C98C-44DF-919C-500EE46273C8}" sibTransId="{4EF54798-27C9-412B-92D9-57ABF9DD8112}"/>
    <dgm:cxn modelId="{990CE3E7-5FED-4F81-B48A-9BFC2729AB99}" srcId="{201149F7-42E6-4A42-91E0-26EABB34D0DF}" destId="{C906D562-144E-406B-B32A-54290E58ABE3}" srcOrd="0" destOrd="0" parTransId="{93C513BC-9635-4FB2-A70D-C5A70C5F8770}" sibTransId="{6C03B098-6077-40C4-825A-AAFDB7530CEB}"/>
    <dgm:cxn modelId="{ECE2B9FA-2A31-49BC-8C5B-7F265012991E}" type="presOf" srcId="{A8E83E82-52D7-4DCA-BB8F-9D04416DC676}" destId="{D0E01A7C-1C20-4EC4-B899-73A530FDE9A2}" srcOrd="0" destOrd="0" presId="urn:microsoft.com/office/officeart/2005/8/layout/chevron2"/>
    <dgm:cxn modelId="{116C9008-85C4-4997-8F41-926C1CEFC5B1}" type="presParOf" srcId="{63A9E0EC-EBCB-4054-8626-B91759692445}" destId="{D7586381-9421-4853-8BC0-3C2849E01F1D}" srcOrd="0" destOrd="0" presId="urn:microsoft.com/office/officeart/2005/8/layout/chevron2"/>
    <dgm:cxn modelId="{693DBAF8-FB1D-43E9-BC23-F7AF2814BFD1}" type="presParOf" srcId="{D7586381-9421-4853-8BC0-3C2849E01F1D}" destId="{3205FA59-7C13-41D7-AB6C-0A43194BC20E}" srcOrd="0" destOrd="0" presId="urn:microsoft.com/office/officeart/2005/8/layout/chevron2"/>
    <dgm:cxn modelId="{121ADDD8-2C3F-4C5F-B7C1-46CC959D9229}" type="presParOf" srcId="{D7586381-9421-4853-8BC0-3C2849E01F1D}" destId="{1635864F-93C2-486C-A6C7-68E3E653D050}" srcOrd="1" destOrd="0" presId="urn:microsoft.com/office/officeart/2005/8/layout/chevron2"/>
    <dgm:cxn modelId="{DB8B99CA-5516-44F1-B9D2-A725E6246D7C}" type="presParOf" srcId="{63A9E0EC-EBCB-4054-8626-B91759692445}" destId="{51F72EB0-9B90-4015-A2E0-844717EB5309}" srcOrd="1" destOrd="0" presId="urn:microsoft.com/office/officeart/2005/8/layout/chevron2"/>
    <dgm:cxn modelId="{D32118FE-B216-4C2A-AE6E-371139B3E074}" type="presParOf" srcId="{63A9E0EC-EBCB-4054-8626-B91759692445}" destId="{4063E011-DA1B-4B94-9F54-61861F18BE76}" srcOrd="2" destOrd="0" presId="urn:microsoft.com/office/officeart/2005/8/layout/chevron2"/>
    <dgm:cxn modelId="{4315B149-3377-4C78-A915-31BEB9EB0E03}" type="presParOf" srcId="{4063E011-DA1B-4B94-9F54-61861F18BE76}" destId="{1CAB4FD6-61CF-45AF-9592-3CFA471D4B48}" srcOrd="0" destOrd="0" presId="urn:microsoft.com/office/officeart/2005/8/layout/chevron2"/>
    <dgm:cxn modelId="{8E85AC0E-C607-4F45-8901-8D5C21A5F947}" type="presParOf" srcId="{4063E011-DA1B-4B94-9F54-61861F18BE76}" destId="{08AEB7E0-F16E-4553-8553-0D43CE514937}" srcOrd="1" destOrd="0" presId="urn:microsoft.com/office/officeart/2005/8/layout/chevron2"/>
    <dgm:cxn modelId="{6C080511-2DC1-4A3E-A9EA-045DAA2EA0DD}" type="presParOf" srcId="{63A9E0EC-EBCB-4054-8626-B91759692445}" destId="{254C4AB0-F457-4B96-A6D9-E9417DD3C93B}" srcOrd="3" destOrd="0" presId="urn:microsoft.com/office/officeart/2005/8/layout/chevron2"/>
    <dgm:cxn modelId="{69F31879-0082-47F0-8431-CE4CB109F897}" type="presParOf" srcId="{63A9E0EC-EBCB-4054-8626-B91759692445}" destId="{8FA2D313-FE05-4C6D-9846-9B5388189B6B}" srcOrd="4" destOrd="0" presId="urn:microsoft.com/office/officeart/2005/8/layout/chevron2"/>
    <dgm:cxn modelId="{6AD0B5BC-1348-433D-BEBB-F96E39A92C0A}" type="presParOf" srcId="{8FA2D313-FE05-4C6D-9846-9B5388189B6B}" destId="{E8735056-DECD-427D-A6BA-989C9588D2FD}" srcOrd="0" destOrd="0" presId="urn:microsoft.com/office/officeart/2005/8/layout/chevron2"/>
    <dgm:cxn modelId="{9DB01DA6-196E-4A6D-A2CA-BA116A53C02E}" type="presParOf" srcId="{8FA2D313-FE05-4C6D-9846-9B5388189B6B}" destId="{50E96BE7-7334-451F-9006-0BC5B0234B37}" srcOrd="1" destOrd="0" presId="urn:microsoft.com/office/officeart/2005/8/layout/chevron2"/>
    <dgm:cxn modelId="{0E2A8CAC-FD3A-4A3A-A249-D4D964C552E3}" type="presParOf" srcId="{63A9E0EC-EBCB-4054-8626-B91759692445}" destId="{450A1C37-2F10-4F19-923A-C4F8DDC434FA}" srcOrd="5" destOrd="0" presId="urn:microsoft.com/office/officeart/2005/8/layout/chevron2"/>
    <dgm:cxn modelId="{D760D23A-BEB1-4360-98C1-B7AF163B65BA}" type="presParOf" srcId="{63A9E0EC-EBCB-4054-8626-B91759692445}" destId="{36001D6F-753B-444D-BB1C-7E2FAEA4A774}" srcOrd="6" destOrd="0" presId="urn:microsoft.com/office/officeart/2005/8/layout/chevron2"/>
    <dgm:cxn modelId="{FA13B51C-BDDD-4C18-A282-7EB9FABADA99}" type="presParOf" srcId="{36001D6F-753B-444D-BB1C-7E2FAEA4A774}" destId="{EBD82BFA-1043-417D-83D8-A3130A82B8A1}" srcOrd="0" destOrd="0" presId="urn:microsoft.com/office/officeart/2005/8/layout/chevron2"/>
    <dgm:cxn modelId="{8D00A501-688F-4D4C-A366-BC8E0D2B3DDF}" type="presParOf" srcId="{36001D6F-753B-444D-BB1C-7E2FAEA4A774}" destId="{B353D7E8-B5DF-484F-BB0B-2FDC1D4C4601}" srcOrd="1" destOrd="0" presId="urn:microsoft.com/office/officeart/2005/8/layout/chevron2"/>
    <dgm:cxn modelId="{99C6F265-C290-4E70-BE53-E20C297AC13B}" type="presParOf" srcId="{63A9E0EC-EBCB-4054-8626-B91759692445}" destId="{411F245E-F750-47C2-A8A5-30186496F900}" srcOrd="7" destOrd="0" presId="urn:microsoft.com/office/officeart/2005/8/layout/chevron2"/>
    <dgm:cxn modelId="{776CE679-E7D2-49AA-AAA5-25877A9765BE}" type="presParOf" srcId="{63A9E0EC-EBCB-4054-8626-B91759692445}" destId="{9FD73669-D520-4E59-B026-A1CB6EE676F0}" srcOrd="8" destOrd="0" presId="urn:microsoft.com/office/officeart/2005/8/layout/chevron2"/>
    <dgm:cxn modelId="{3A038100-B7F9-46E1-9702-B82539879FA6}" type="presParOf" srcId="{9FD73669-D520-4E59-B026-A1CB6EE676F0}" destId="{0F32EF81-87A1-49D2-B8E4-7301E313B84E}" srcOrd="0" destOrd="0" presId="urn:microsoft.com/office/officeart/2005/8/layout/chevron2"/>
    <dgm:cxn modelId="{ABD8CBDC-554C-4974-ACDB-2BE815FF00D8}" type="presParOf" srcId="{9FD73669-D520-4E59-B026-A1CB6EE676F0}" destId="{FCAB4BE9-CBE2-4142-A3CC-97ADDF8D53FA}" srcOrd="1" destOrd="0" presId="urn:microsoft.com/office/officeart/2005/8/layout/chevron2"/>
    <dgm:cxn modelId="{FC096B1A-BD30-4667-879F-58387D853D9C}" type="presParOf" srcId="{63A9E0EC-EBCB-4054-8626-B91759692445}" destId="{D16E0A57-3133-4A54-A864-35088A3858BD}" srcOrd="9" destOrd="0" presId="urn:microsoft.com/office/officeart/2005/8/layout/chevron2"/>
    <dgm:cxn modelId="{475B6263-3080-4EB9-9C80-083EDE549AA3}" type="presParOf" srcId="{63A9E0EC-EBCB-4054-8626-B91759692445}" destId="{EE725551-C387-4561-8C1E-EC3E8FE19075}" srcOrd="10" destOrd="0" presId="urn:microsoft.com/office/officeart/2005/8/layout/chevron2"/>
    <dgm:cxn modelId="{CE2EE4A7-6BF0-4BAA-9C0C-5B18E10FFA49}" type="presParOf" srcId="{EE725551-C387-4561-8C1E-EC3E8FE19075}" destId="{6DC1A22C-5366-49BF-A882-1D1BF6FC069E}" srcOrd="0" destOrd="0" presId="urn:microsoft.com/office/officeart/2005/8/layout/chevron2"/>
    <dgm:cxn modelId="{DA0B1368-0941-4B3D-ABB4-B1EFB8EF7318}" type="presParOf" srcId="{EE725551-C387-4561-8C1E-EC3E8FE19075}" destId="{DC1A4816-EEDD-4E2D-9789-7312736BCE27}" srcOrd="1" destOrd="0" presId="urn:microsoft.com/office/officeart/2005/8/layout/chevron2"/>
    <dgm:cxn modelId="{F28F2C6A-0018-4ADE-8191-83ABFDFBD2CA}" type="presParOf" srcId="{63A9E0EC-EBCB-4054-8626-B91759692445}" destId="{4E8E2E60-AAEB-4EAF-9A3F-E0C99651525E}" srcOrd="11" destOrd="0" presId="urn:microsoft.com/office/officeart/2005/8/layout/chevron2"/>
    <dgm:cxn modelId="{26017B72-C1C4-4F63-83A8-6869CB8B6A6D}" type="presParOf" srcId="{63A9E0EC-EBCB-4054-8626-B91759692445}" destId="{8BC75532-EED4-4EFB-ADFF-A0434D3CDA99}" srcOrd="12" destOrd="0" presId="urn:microsoft.com/office/officeart/2005/8/layout/chevron2"/>
    <dgm:cxn modelId="{E36CBAC8-628D-4838-9BCD-346599BF7038}" type="presParOf" srcId="{8BC75532-EED4-4EFB-ADFF-A0434D3CDA99}" destId="{D0E01A7C-1C20-4EC4-B899-73A530FDE9A2}" srcOrd="0" destOrd="0" presId="urn:microsoft.com/office/officeart/2005/8/layout/chevron2"/>
    <dgm:cxn modelId="{644101B8-7DE4-410F-97E3-DAE8A1739272}" type="presParOf" srcId="{8BC75532-EED4-4EFB-ADFF-A0434D3CDA99}" destId="{D03553DF-6841-4A16-9C33-9D73E4DC3F47}" srcOrd="1" destOrd="0" presId="urn:microsoft.com/office/officeart/2005/8/layout/chevron2"/>
    <dgm:cxn modelId="{75F0948E-C902-46C8-872B-9547E07D5FF7}" type="presParOf" srcId="{63A9E0EC-EBCB-4054-8626-B91759692445}" destId="{DFE24DBD-48E7-4734-BE02-DFF198DFAA7E}" srcOrd="13" destOrd="0" presId="urn:microsoft.com/office/officeart/2005/8/layout/chevron2"/>
    <dgm:cxn modelId="{DB3E6D34-7091-4535-B3D4-E93840B769F6}" type="presParOf" srcId="{63A9E0EC-EBCB-4054-8626-B91759692445}" destId="{205C8B41-FFD6-4C6D-B4DA-449027023B04}" srcOrd="14" destOrd="0" presId="urn:microsoft.com/office/officeart/2005/8/layout/chevron2"/>
    <dgm:cxn modelId="{4BCC4675-BBD2-4925-82EA-0D53191C3124}" type="presParOf" srcId="{205C8B41-FFD6-4C6D-B4DA-449027023B04}" destId="{3530C899-531F-40AC-B5F5-4BD71F870A48}" srcOrd="0" destOrd="0" presId="urn:microsoft.com/office/officeart/2005/8/layout/chevron2"/>
    <dgm:cxn modelId="{B3F08F10-8E1C-4F87-844D-0BA4A27B7E87}" type="presParOf" srcId="{205C8B41-FFD6-4C6D-B4DA-449027023B04}" destId="{35E44904-C5BC-4764-92C3-9B9AD3301AC3}" srcOrd="1" destOrd="0" presId="urn:microsoft.com/office/officeart/2005/8/layout/chevron2"/>
    <dgm:cxn modelId="{8B382309-0430-4FD5-86F3-9BCABFF6533A}" type="presParOf" srcId="{63A9E0EC-EBCB-4054-8626-B91759692445}" destId="{6880BA35-E344-491C-9F3A-6714C5ED255C}" srcOrd="15" destOrd="0" presId="urn:microsoft.com/office/officeart/2005/8/layout/chevron2"/>
    <dgm:cxn modelId="{D3586D06-38AC-4307-AC37-014FB8B86FFB}" type="presParOf" srcId="{63A9E0EC-EBCB-4054-8626-B91759692445}" destId="{EA366525-F51C-4A86-B8CF-108425A36353}" srcOrd="16" destOrd="0" presId="urn:microsoft.com/office/officeart/2005/8/layout/chevron2"/>
    <dgm:cxn modelId="{069E9272-B784-4DF8-8416-9E3AEDDC7269}" type="presParOf" srcId="{EA366525-F51C-4A86-B8CF-108425A36353}" destId="{227FF45A-29F9-4EC5-AB5C-0B78603DC4A2}" srcOrd="0" destOrd="0" presId="urn:microsoft.com/office/officeart/2005/8/layout/chevron2"/>
    <dgm:cxn modelId="{73D296D7-05EB-4035-BD70-4A7EBF669D7E}" type="presParOf" srcId="{EA366525-F51C-4A86-B8CF-108425A36353}" destId="{49D90AE9-D5DC-413F-A8D7-D6A67B7EFF8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6B6F34-EBF2-438E-B3B7-957DBAF6DA0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63DDAB-E0C7-493D-AA1D-876DA0421EBF}">
      <dgm:prSet phldrT="[Text]" custT="1"/>
      <dgm:spPr/>
      <dgm:t>
        <a:bodyPr/>
        <a:lstStyle/>
        <a:p>
          <a:r>
            <a:rPr lang="de-DE" sz="1600" dirty="0" err="1"/>
            <a:t>Parametrization</a:t>
          </a:r>
          <a:r>
            <a:rPr lang="de-DE" sz="1600" dirty="0"/>
            <a:t> in *.</a:t>
          </a:r>
          <a:r>
            <a:rPr lang="de-DE" sz="1600" dirty="0" err="1"/>
            <a:t>pkml</a:t>
          </a:r>
          <a:endParaRPr lang="en-US" sz="1600" dirty="0"/>
        </a:p>
      </dgm:t>
    </dgm:pt>
    <dgm:pt modelId="{0F29EA39-47A9-456B-B289-6276254019D4}" type="parTrans" cxnId="{F0B6D332-99FB-4164-A8B7-AB0DED1125E0}">
      <dgm:prSet/>
      <dgm:spPr/>
      <dgm:t>
        <a:bodyPr/>
        <a:lstStyle/>
        <a:p>
          <a:endParaRPr lang="en-US"/>
        </a:p>
      </dgm:t>
    </dgm:pt>
    <dgm:pt modelId="{0C0BF99E-58D0-4FAA-A800-B1F81FBC0008}" type="sibTrans" cxnId="{F0B6D332-99FB-4164-A8B7-AB0DED1125E0}">
      <dgm:prSet custT="1"/>
      <dgm:spPr/>
      <dgm:t>
        <a:bodyPr/>
        <a:lstStyle/>
        <a:p>
          <a:endParaRPr lang="en-US" sz="2400"/>
        </a:p>
      </dgm:t>
    </dgm:pt>
    <dgm:pt modelId="{D9A164A5-C4EE-4E2C-BCB9-FC9B1367C8C9}">
      <dgm:prSet phldrT="[Text]" custT="1"/>
      <dgm:spPr/>
      <dgm:t>
        <a:bodyPr/>
        <a:lstStyle/>
        <a:p>
          <a:r>
            <a:rPr lang="de-DE" sz="1600" dirty="0"/>
            <a:t>Parameters </a:t>
          </a:r>
          <a:r>
            <a:rPr lang="de-DE" sz="1600" dirty="0" err="1"/>
            <a:t>from</a:t>
          </a:r>
          <a:r>
            <a:rPr lang="de-DE" sz="1600" dirty="0"/>
            <a:t> </a:t>
          </a:r>
          <a:r>
            <a:rPr lang="de-DE" sz="1600" dirty="0" err="1"/>
            <a:t>specified</a:t>
          </a:r>
          <a:r>
            <a:rPr lang="de-DE" sz="1600" dirty="0"/>
            <a:t> </a:t>
          </a:r>
          <a:r>
            <a:rPr lang="de-DE" sz="1600" dirty="0" err="1"/>
            <a:t>sheets</a:t>
          </a:r>
          <a:r>
            <a:rPr lang="de-DE" sz="1600" dirty="0"/>
            <a:t> in „ModelParameters.xlsx“, </a:t>
          </a:r>
          <a:r>
            <a:rPr lang="de-DE" sz="1600" dirty="0" err="1"/>
            <a:t>according</a:t>
          </a:r>
          <a:r>
            <a:rPr lang="de-DE" sz="1600" dirty="0"/>
            <a:t> </a:t>
          </a:r>
          <a:r>
            <a:rPr lang="de-DE" sz="1600" dirty="0" err="1"/>
            <a:t>to</a:t>
          </a:r>
          <a:r>
            <a:rPr lang="de-DE" sz="1600" dirty="0"/>
            <a:t> </a:t>
          </a:r>
          <a:r>
            <a:rPr lang="de-DE" sz="1600" dirty="0" err="1"/>
            <a:t>the</a:t>
          </a:r>
          <a:r>
            <a:rPr lang="de-DE" sz="1600" dirty="0"/>
            <a:t> </a:t>
          </a:r>
          <a:r>
            <a:rPr lang="de-DE" sz="1600" dirty="0" err="1"/>
            <a:t>definition</a:t>
          </a:r>
          <a:r>
            <a:rPr lang="de-DE" sz="1600" dirty="0"/>
            <a:t> </a:t>
          </a:r>
          <a:r>
            <a:rPr lang="de-DE" sz="1600" dirty="0" err="1"/>
            <a:t>order</a:t>
          </a:r>
          <a:endParaRPr lang="en-US" sz="1600" dirty="0"/>
        </a:p>
      </dgm:t>
    </dgm:pt>
    <dgm:pt modelId="{4AA0B12F-FC0A-441A-8E6D-B24937D51028}" type="parTrans" cxnId="{256209F6-6CBC-4B7E-B7FD-2B6C071D798B}">
      <dgm:prSet/>
      <dgm:spPr/>
      <dgm:t>
        <a:bodyPr/>
        <a:lstStyle/>
        <a:p>
          <a:endParaRPr lang="en-US"/>
        </a:p>
      </dgm:t>
    </dgm:pt>
    <dgm:pt modelId="{3A3A765D-45CB-4909-B3B4-7B9C8089DBBE}" type="sibTrans" cxnId="{256209F6-6CBC-4B7E-B7FD-2B6C071D798B}">
      <dgm:prSet custT="1"/>
      <dgm:spPr/>
      <dgm:t>
        <a:bodyPr/>
        <a:lstStyle/>
        <a:p>
          <a:endParaRPr lang="en-US" sz="2400"/>
        </a:p>
      </dgm:t>
    </dgm:pt>
    <dgm:pt modelId="{0EA7596A-34F1-4CE4-AD46-2937F6D05F61}">
      <dgm:prSet phldrT="[Text]" custT="1"/>
      <dgm:spPr/>
      <dgm:t>
        <a:bodyPr/>
        <a:lstStyle/>
        <a:p>
          <a:r>
            <a:rPr lang="de-DE" sz="1600" dirty="0"/>
            <a:t>Individual </a:t>
          </a:r>
          <a:r>
            <a:rPr lang="de-DE" sz="1600" dirty="0" err="1"/>
            <a:t>parameter</a:t>
          </a:r>
          <a:r>
            <a:rPr lang="de-DE" sz="1600" dirty="0"/>
            <a:t> </a:t>
          </a:r>
          <a:r>
            <a:rPr lang="de-DE" sz="1600" dirty="0" err="1"/>
            <a:t>values</a:t>
          </a:r>
          <a:r>
            <a:rPr lang="de-DE" sz="1600" dirty="0"/>
            <a:t> </a:t>
          </a:r>
          <a:r>
            <a:rPr lang="de-DE" sz="1600" dirty="0" err="1"/>
            <a:t>from</a:t>
          </a:r>
          <a:r>
            <a:rPr lang="de-DE" sz="1600" dirty="0"/>
            <a:t> „Individuals.xlsx“</a:t>
          </a:r>
        </a:p>
      </dgm:t>
    </dgm:pt>
    <dgm:pt modelId="{F43BB90B-B156-42E6-9B7C-9F90F9B30A68}" type="parTrans" cxnId="{DD444703-08F9-4BBF-AC2A-0976E6EAA556}">
      <dgm:prSet/>
      <dgm:spPr/>
      <dgm:t>
        <a:bodyPr/>
        <a:lstStyle/>
        <a:p>
          <a:endParaRPr lang="en-US"/>
        </a:p>
      </dgm:t>
    </dgm:pt>
    <dgm:pt modelId="{E3006435-1BF9-4FD6-9C31-7ED4490DE600}" type="sibTrans" cxnId="{DD444703-08F9-4BBF-AC2A-0976E6EAA556}">
      <dgm:prSet custT="1"/>
      <dgm:spPr/>
      <dgm:t>
        <a:bodyPr/>
        <a:lstStyle/>
        <a:p>
          <a:endParaRPr lang="en-US" sz="2400"/>
        </a:p>
      </dgm:t>
    </dgm:pt>
    <dgm:pt modelId="{904A5E4D-E340-444D-A17E-D26A08D4D0CA}">
      <dgm:prSet phldrT="[Text]" custT="1"/>
      <dgm:spPr/>
      <dgm:t>
        <a:bodyPr/>
        <a:lstStyle/>
        <a:p>
          <a:r>
            <a:rPr lang="de-DE" sz="1600" dirty="0"/>
            <a:t>Parameters </a:t>
          </a:r>
          <a:r>
            <a:rPr lang="de-DE" sz="1600" dirty="0" err="1"/>
            <a:t>defined</a:t>
          </a:r>
          <a:r>
            <a:rPr lang="de-DE" sz="1600" dirty="0"/>
            <a:t> in </a:t>
          </a:r>
          <a:r>
            <a:rPr lang="de-DE" sz="1600" dirty="0" err="1"/>
            <a:t>the</a:t>
          </a:r>
          <a:r>
            <a:rPr lang="de-DE" sz="1600" dirty="0"/>
            <a:t> „Code/</a:t>
          </a:r>
          <a:r>
            <a:rPr lang="de-DE" sz="1600" dirty="0" err="1"/>
            <a:t>InputCode</a:t>
          </a:r>
          <a:r>
            <a:rPr lang="de-DE" sz="1600" dirty="0"/>
            <a:t>/</a:t>
          </a:r>
          <a:r>
            <a:rPr lang="de-DE" sz="1600" dirty="0" err="1"/>
            <a:t>TestParameters.R</a:t>
          </a:r>
          <a:r>
            <a:rPr lang="de-DE" sz="1600" dirty="0"/>
            <a:t>“</a:t>
          </a:r>
        </a:p>
      </dgm:t>
    </dgm:pt>
    <dgm:pt modelId="{8E3136ED-0CB7-4600-BF24-1FD1CD7E43EA}" type="parTrans" cxnId="{C6B3718C-B4DA-4F52-8997-16313F1728AA}">
      <dgm:prSet/>
      <dgm:spPr/>
      <dgm:t>
        <a:bodyPr/>
        <a:lstStyle/>
        <a:p>
          <a:endParaRPr lang="en-US"/>
        </a:p>
      </dgm:t>
    </dgm:pt>
    <dgm:pt modelId="{84DFCA05-8CD1-4341-901B-BC2EC2304DDB}" type="sibTrans" cxnId="{C6B3718C-B4DA-4F52-8997-16313F1728AA}">
      <dgm:prSet custT="1"/>
      <dgm:spPr/>
      <dgm:t>
        <a:bodyPr/>
        <a:lstStyle/>
        <a:p>
          <a:endParaRPr lang="en-US" sz="2400"/>
        </a:p>
      </dgm:t>
    </dgm:pt>
    <dgm:pt modelId="{91FC2AB7-B1E8-4D87-AF6A-71E755A3CAA2}">
      <dgm:prSet phldrT="[Text]" custT="1"/>
      <dgm:spPr/>
      <dgm:t>
        <a:bodyPr/>
        <a:lstStyle/>
        <a:p>
          <a:r>
            <a:rPr lang="de-DE" sz="1600" dirty="0"/>
            <a:t>Parameters </a:t>
          </a:r>
          <a:r>
            <a:rPr lang="de-DE" sz="1600" dirty="0" err="1"/>
            <a:t>passed</a:t>
          </a:r>
          <a:r>
            <a:rPr lang="de-DE" sz="1600" dirty="0"/>
            <a:t> </a:t>
          </a:r>
          <a:r>
            <a:rPr lang="de-DE" sz="1600" dirty="0" err="1"/>
            <a:t>to</a:t>
          </a:r>
          <a:r>
            <a:rPr lang="de-DE" sz="1600" dirty="0"/>
            <a:t> „</a:t>
          </a:r>
          <a:r>
            <a:rPr lang="de-DE" sz="1600" dirty="0" err="1"/>
            <a:t>runScenarios</a:t>
          </a:r>
          <a:r>
            <a:rPr lang="de-DE" sz="1600" dirty="0"/>
            <a:t>()“ </a:t>
          </a:r>
          <a:r>
            <a:rPr lang="de-DE" sz="1600" dirty="0" err="1"/>
            <a:t>function</a:t>
          </a:r>
          <a:r>
            <a:rPr lang="de-DE" sz="1600" dirty="0"/>
            <a:t> </a:t>
          </a:r>
          <a:r>
            <a:rPr lang="de-DE" sz="1600" dirty="0" err="1"/>
            <a:t>with</a:t>
          </a:r>
          <a:r>
            <a:rPr lang="de-DE" sz="1600" dirty="0"/>
            <a:t> </a:t>
          </a:r>
          <a:r>
            <a:rPr lang="de-DE" sz="1600" dirty="0" err="1"/>
            <a:t>the</a:t>
          </a:r>
          <a:r>
            <a:rPr lang="de-DE" sz="1600" dirty="0"/>
            <a:t> „</a:t>
          </a:r>
          <a:r>
            <a:rPr lang="de-DE" sz="1600" dirty="0" err="1"/>
            <a:t>customParams</a:t>
          </a:r>
          <a:r>
            <a:rPr lang="de-DE" sz="1600" dirty="0"/>
            <a:t>“ </a:t>
          </a:r>
          <a:r>
            <a:rPr lang="de-DE" sz="1600" dirty="0" err="1"/>
            <a:t>argument</a:t>
          </a:r>
          <a:endParaRPr lang="de-DE" sz="1600" dirty="0"/>
        </a:p>
      </dgm:t>
    </dgm:pt>
    <dgm:pt modelId="{D6B86AE7-3792-458A-98FF-74E6B591785F}" type="parTrans" cxnId="{D66BDF65-AD23-4328-B996-97D85E65D8D4}">
      <dgm:prSet/>
      <dgm:spPr/>
      <dgm:t>
        <a:bodyPr/>
        <a:lstStyle/>
        <a:p>
          <a:endParaRPr lang="en-US"/>
        </a:p>
      </dgm:t>
    </dgm:pt>
    <dgm:pt modelId="{69FE11D4-A6F2-44FB-9706-14C29F2E3AC8}" type="sibTrans" cxnId="{D66BDF65-AD23-4328-B996-97D85E65D8D4}">
      <dgm:prSet/>
      <dgm:spPr/>
      <dgm:t>
        <a:bodyPr/>
        <a:lstStyle/>
        <a:p>
          <a:endParaRPr lang="en-US"/>
        </a:p>
      </dgm:t>
    </dgm:pt>
    <dgm:pt modelId="{904D13CF-20B5-45F7-B411-C4B04322AD45}">
      <dgm:prSet phldrT="[Text]"/>
      <dgm:spPr/>
      <dgm:t>
        <a:bodyPr/>
        <a:lstStyle/>
        <a:p>
          <a:r>
            <a:rPr lang="de-DE" sz="1400" dirty="0"/>
            <a:t>Parameters </a:t>
          </a:r>
          <a:r>
            <a:rPr lang="de-DE" sz="1400" dirty="0" err="1"/>
            <a:t>defined</a:t>
          </a:r>
          <a:r>
            <a:rPr lang="de-DE" sz="1400" dirty="0"/>
            <a:t> in </a:t>
          </a:r>
          <a:r>
            <a:rPr lang="de-DE" sz="1400" dirty="0" err="1"/>
            <a:t>the</a:t>
          </a:r>
          <a:r>
            <a:rPr lang="de-DE" sz="1400" dirty="0"/>
            <a:t> </a:t>
          </a:r>
          <a:r>
            <a:rPr lang="de-DE" sz="1400" dirty="0" err="1"/>
            <a:t>Application</a:t>
          </a:r>
          <a:r>
            <a:rPr lang="de-DE" sz="1400" dirty="0"/>
            <a:t> </a:t>
          </a:r>
          <a:r>
            <a:rPr lang="de-DE" sz="1400" dirty="0" err="1"/>
            <a:t>protocol</a:t>
          </a:r>
          <a:endParaRPr lang="de-DE" sz="1400" dirty="0"/>
        </a:p>
      </dgm:t>
    </dgm:pt>
    <dgm:pt modelId="{99E8C748-AFDC-4A43-B7B7-8C9ABB77872B}" type="parTrans" cxnId="{6ED578E0-0714-4963-AC6F-BA4BCDA4DEDD}">
      <dgm:prSet/>
      <dgm:spPr/>
      <dgm:t>
        <a:bodyPr/>
        <a:lstStyle/>
        <a:p>
          <a:endParaRPr lang="en-US"/>
        </a:p>
      </dgm:t>
    </dgm:pt>
    <dgm:pt modelId="{E8F05EC8-AF1F-4FDC-91AE-4FAE4C0B9391}" type="sibTrans" cxnId="{6ED578E0-0714-4963-AC6F-BA4BCDA4DEDD}">
      <dgm:prSet/>
      <dgm:spPr/>
      <dgm:t>
        <a:bodyPr/>
        <a:lstStyle/>
        <a:p>
          <a:endParaRPr lang="en-US"/>
        </a:p>
      </dgm:t>
    </dgm:pt>
    <dgm:pt modelId="{0F8C4796-60B9-44F0-95F7-C8F53E0D6F5B}" type="pres">
      <dgm:prSet presAssocID="{4C6B6F34-EBF2-438E-B3B7-957DBAF6DA06}" presName="linearFlow" presStyleCnt="0">
        <dgm:presLayoutVars>
          <dgm:resizeHandles val="exact"/>
        </dgm:presLayoutVars>
      </dgm:prSet>
      <dgm:spPr/>
    </dgm:pt>
    <dgm:pt modelId="{32F3F580-B4AE-4A75-B4D5-199177EDC857}" type="pres">
      <dgm:prSet presAssocID="{6E63DDAB-E0C7-493D-AA1D-876DA0421EBF}" presName="node" presStyleLbl="node1" presStyleIdx="0" presStyleCnt="6">
        <dgm:presLayoutVars>
          <dgm:bulletEnabled val="1"/>
        </dgm:presLayoutVars>
      </dgm:prSet>
      <dgm:spPr/>
    </dgm:pt>
    <dgm:pt modelId="{DE734AF0-F15D-43AA-9AA5-E7449D3D3242}" type="pres">
      <dgm:prSet presAssocID="{0C0BF99E-58D0-4FAA-A800-B1F81FBC0008}" presName="sibTrans" presStyleLbl="sibTrans2D1" presStyleIdx="0" presStyleCnt="5"/>
      <dgm:spPr/>
    </dgm:pt>
    <dgm:pt modelId="{5E1CEAA5-0423-4DCA-8EB1-AEC797E763EE}" type="pres">
      <dgm:prSet presAssocID="{0C0BF99E-58D0-4FAA-A800-B1F81FBC0008}" presName="connectorText" presStyleLbl="sibTrans2D1" presStyleIdx="0" presStyleCnt="5"/>
      <dgm:spPr/>
    </dgm:pt>
    <dgm:pt modelId="{8DB52F31-1B42-4B55-A5C5-93099FA660CA}" type="pres">
      <dgm:prSet presAssocID="{D9A164A5-C4EE-4E2C-BCB9-FC9B1367C8C9}" presName="node" presStyleLbl="node1" presStyleIdx="1" presStyleCnt="6">
        <dgm:presLayoutVars>
          <dgm:bulletEnabled val="1"/>
        </dgm:presLayoutVars>
      </dgm:prSet>
      <dgm:spPr/>
    </dgm:pt>
    <dgm:pt modelId="{D4AF0274-1388-4F6B-8D53-52A6FED89246}" type="pres">
      <dgm:prSet presAssocID="{3A3A765D-45CB-4909-B3B4-7B9C8089DBBE}" presName="sibTrans" presStyleLbl="sibTrans2D1" presStyleIdx="1" presStyleCnt="5"/>
      <dgm:spPr/>
    </dgm:pt>
    <dgm:pt modelId="{FA84D1E7-8CF9-4F3E-B109-DBB564D82884}" type="pres">
      <dgm:prSet presAssocID="{3A3A765D-45CB-4909-B3B4-7B9C8089DBBE}" presName="connectorText" presStyleLbl="sibTrans2D1" presStyleIdx="1" presStyleCnt="5"/>
      <dgm:spPr/>
    </dgm:pt>
    <dgm:pt modelId="{393E3C96-C34C-451A-92F8-886DD2CD2B93}" type="pres">
      <dgm:prSet presAssocID="{0EA7596A-34F1-4CE4-AD46-2937F6D05F61}" presName="node" presStyleLbl="node1" presStyleIdx="2" presStyleCnt="6">
        <dgm:presLayoutVars>
          <dgm:bulletEnabled val="1"/>
        </dgm:presLayoutVars>
      </dgm:prSet>
      <dgm:spPr/>
    </dgm:pt>
    <dgm:pt modelId="{018C7C0E-1BF5-4952-ACA5-977E53384722}" type="pres">
      <dgm:prSet presAssocID="{E3006435-1BF9-4FD6-9C31-7ED4490DE600}" presName="sibTrans" presStyleLbl="sibTrans2D1" presStyleIdx="2" presStyleCnt="5"/>
      <dgm:spPr/>
    </dgm:pt>
    <dgm:pt modelId="{9A6F0891-C47C-4E2B-BFC4-7050A71F9598}" type="pres">
      <dgm:prSet presAssocID="{E3006435-1BF9-4FD6-9C31-7ED4490DE600}" presName="connectorText" presStyleLbl="sibTrans2D1" presStyleIdx="2" presStyleCnt="5"/>
      <dgm:spPr/>
    </dgm:pt>
    <dgm:pt modelId="{3C8485D3-5E38-4106-AB35-87DD069A821F}" type="pres">
      <dgm:prSet presAssocID="{904A5E4D-E340-444D-A17E-D26A08D4D0CA}" presName="node" presStyleLbl="node1" presStyleIdx="3" presStyleCnt="6">
        <dgm:presLayoutVars>
          <dgm:bulletEnabled val="1"/>
        </dgm:presLayoutVars>
      </dgm:prSet>
      <dgm:spPr/>
    </dgm:pt>
    <dgm:pt modelId="{648E255A-B01E-4EFD-BD53-6C00B2E025D5}" type="pres">
      <dgm:prSet presAssocID="{84DFCA05-8CD1-4341-901B-BC2EC2304DDB}" presName="sibTrans" presStyleLbl="sibTrans2D1" presStyleIdx="3" presStyleCnt="5"/>
      <dgm:spPr/>
    </dgm:pt>
    <dgm:pt modelId="{A925C887-9070-437F-84BF-13625E2D8C00}" type="pres">
      <dgm:prSet presAssocID="{84DFCA05-8CD1-4341-901B-BC2EC2304DDB}" presName="connectorText" presStyleLbl="sibTrans2D1" presStyleIdx="3" presStyleCnt="5"/>
      <dgm:spPr/>
    </dgm:pt>
    <dgm:pt modelId="{164DDEB3-DF6D-4D8A-AB77-57CE925C2E9F}" type="pres">
      <dgm:prSet presAssocID="{91FC2AB7-B1E8-4D87-AF6A-71E755A3CAA2}" presName="node" presStyleLbl="node1" presStyleIdx="4" presStyleCnt="6">
        <dgm:presLayoutVars>
          <dgm:bulletEnabled val="1"/>
        </dgm:presLayoutVars>
      </dgm:prSet>
      <dgm:spPr/>
    </dgm:pt>
    <dgm:pt modelId="{9BA57664-CD12-4F05-BF31-8399FF3938EE}" type="pres">
      <dgm:prSet presAssocID="{69FE11D4-A6F2-44FB-9706-14C29F2E3AC8}" presName="sibTrans" presStyleLbl="sibTrans2D1" presStyleIdx="4" presStyleCnt="5"/>
      <dgm:spPr/>
    </dgm:pt>
    <dgm:pt modelId="{C5DEC020-9475-4AE8-B5C4-B31F7E4BC4BF}" type="pres">
      <dgm:prSet presAssocID="{69FE11D4-A6F2-44FB-9706-14C29F2E3AC8}" presName="connectorText" presStyleLbl="sibTrans2D1" presStyleIdx="4" presStyleCnt="5"/>
      <dgm:spPr/>
    </dgm:pt>
    <dgm:pt modelId="{6F905638-7C0C-4414-A139-2B2E5BFB3BD8}" type="pres">
      <dgm:prSet presAssocID="{904D13CF-20B5-45F7-B411-C4B04322AD45}" presName="node" presStyleLbl="node1" presStyleIdx="5" presStyleCnt="6">
        <dgm:presLayoutVars>
          <dgm:bulletEnabled val="1"/>
        </dgm:presLayoutVars>
      </dgm:prSet>
      <dgm:spPr/>
    </dgm:pt>
  </dgm:ptLst>
  <dgm:cxnLst>
    <dgm:cxn modelId="{F97F7400-5F3F-4511-99AF-C09BD42FD039}" type="presOf" srcId="{E3006435-1BF9-4FD6-9C31-7ED4490DE600}" destId="{9A6F0891-C47C-4E2B-BFC4-7050A71F9598}" srcOrd="1" destOrd="0" presId="urn:microsoft.com/office/officeart/2005/8/layout/process2"/>
    <dgm:cxn modelId="{DD444703-08F9-4BBF-AC2A-0976E6EAA556}" srcId="{4C6B6F34-EBF2-438E-B3B7-957DBAF6DA06}" destId="{0EA7596A-34F1-4CE4-AD46-2937F6D05F61}" srcOrd="2" destOrd="0" parTransId="{F43BB90B-B156-42E6-9B7C-9F90F9B30A68}" sibTransId="{E3006435-1BF9-4FD6-9C31-7ED4490DE600}"/>
    <dgm:cxn modelId="{0A9ED107-5EF4-4BED-ACB6-02FA1F2A5727}" type="presOf" srcId="{84DFCA05-8CD1-4341-901B-BC2EC2304DDB}" destId="{A925C887-9070-437F-84BF-13625E2D8C00}" srcOrd="1" destOrd="0" presId="urn:microsoft.com/office/officeart/2005/8/layout/process2"/>
    <dgm:cxn modelId="{085A1E0C-FAE9-4517-BEB5-3719AAFE0535}" type="presOf" srcId="{3A3A765D-45CB-4909-B3B4-7B9C8089DBBE}" destId="{D4AF0274-1388-4F6B-8D53-52A6FED89246}" srcOrd="0" destOrd="0" presId="urn:microsoft.com/office/officeart/2005/8/layout/process2"/>
    <dgm:cxn modelId="{58FFE822-79DD-45BE-A39D-0AEC2D33D243}" type="presOf" srcId="{D9A164A5-C4EE-4E2C-BCB9-FC9B1367C8C9}" destId="{8DB52F31-1B42-4B55-A5C5-93099FA660CA}" srcOrd="0" destOrd="0" presId="urn:microsoft.com/office/officeart/2005/8/layout/process2"/>
    <dgm:cxn modelId="{3B417F30-F813-4EA9-B108-43EF204F7770}" type="presOf" srcId="{0C0BF99E-58D0-4FAA-A800-B1F81FBC0008}" destId="{DE734AF0-F15D-43AA-9AA5-E7449D3D3242}" srcOrd="0" destOrd="0" presId="urn:microsoft.com/office/officeart/2005/8/layout/process2"/>
    <dgm:cxn modelId="{F0B6D332-99FB-4164-A8B7-AB0DED1125E0}" srcId="{4C6B6F34-EBF2-438E-B3B7-957DBAF6DA06}" destId="{6E63DDAB-E0C7-493D-AA1D-876DA0421EBF}" srcOrd="0" destOrd="0" parTransId="{0F29EA39-47A9-456B-B289-6276254019D4}" sibTransId="{0C0BF99E-58D0-4FAA-A800-B1F81FBC0008}"/>
    <dgm:cxn modelId="{7DF06565-05CB-4B0F-BBA8-F00B84787873}" type="presOf" srcId="{91FC2AB7-B1E8-4D87-AF6A-71E755A3CAA2}" destId="{164DDEB3-DF6D-4D8A-AB77-57CE925C2E9F}" srcOrd="0" destOrd="0" presId="urn:microsoft.com/office/officeart/2005/8/layout/process2"/>
    <dgm:cxn modelId="{D66BDF65-AD23-4328-B996-97D85E65D8D4}" srcId="{4C6B6F34-EBF2-438E-B3B7-957DBAF6DA06}" destId="{91FC2AB7-B1E8-4D87-AF6A-71E755A3CAA2}" srcOrd="4" destOrd="0" parTransId="{D6B86AE7-3792-458A-98FF-74E6B591785F}" sibTransId="{69FE11D4-A6F2-44FB-9706-14C29F2E3AC8}"/>
    <dgm:cxn modelId="{041BE877-F74B-4506-8223-BAA0514CDF4F}" type="presOf" srcId="{4C6B6F34-EBF2-438E-B3B7-957DBAF6DA06}" destId="{0F8C4796-60B9-44F0-95F7-C8F53E0D6F5B}" srcOrd="0" destOrd="0" presId="urn:microsoft.com/office/officeart/2005/8/layout/process2"/>
    <dgm:cxn modelId="{9505A47A-7635-4F9C-ACDD-8AAC4600A121}" type="presOf" srcId="{69FE11D4-A6F2-44FB-9706-14C29F2E3AC8}" destId="{C5DEC020-9475-4AE8-B5C4-B31F7E4BC4BF}" srcOrd="1" destOrd="0" presId="urn:microsoft.com/office/officeart/2005/8/layout/process2"/>
    <dgm:cxn modelId="{13FCCE7E-9669-4D5E-95D5-2B01BD92A353}" type="presOf" srcId="{0C0BF99E-58D0-4FAA-A800-B1F81FBC0008}" destId="{5E1CEAA5-0423-4DCA-8EB1-AEC797E763EE}" srcOrd="1" destOrd="0" presId="urn:microsoft.com/office/officeart/2005/8/layout/process2"/>
    <dgm:cxn modelId="{C6B3718C-B4DA-4F52-8997-16313F1728AA}" srcId="{4C6B6F34-EBF2-438E-B3B7-957DBAF6DA06}" destId="{904A5E4D-E340-444D-A17E-D26A08D4D0CA}" srcOrd="3" destOrd="0" parTransId="{8E3136ED-0CB7-4600-BF24-1FD1CD7E43EA}" sibTransId="{84DFCA05-8CD1-4341-901B-BC2EC2304DDB}"/>
    <dgm:cxn modelId="{727F38CF-C7C3-47A9-8F05-5B2A08850324}" type="presOf" srcId="{E3006435-1BF9-4FD6-9C31-7ED4490DE600}" destId="{018C7C0E-1BF5-4952-ACA5-977E53384722}" srcOrd="0" destOrd="0" presId="urn:microsoft.com/office/officeart/2005/8/layout/process2"/>
    <dgm:cxn modelId="{9DDAD1D2-B693-448D-AA4B-57AF44DAAFE5}" type="presOf" srcId="{3A3A765D-45CB-4909-B3B4-7B9C8089DBBE}" destId="{FA84D1E7-8CF9-4F3E-B109-DBB564D82884}" srcOrd="1" destOrd="0" presId="urn:microsoft.com/office/officeart/2005/8/layout/process2"/>
    <dgm:cxn modelId="{9705BAD3-7F2D-4241-92F2-BB840FE574C1}" type="presOf" srcId="{84DFCA05-8CD1-4341-901B-BC2EC2304DDB}" destId="{648E255A-B01E-4EFD-BD53-6C00B2E025D5}" srcOrd="0" destOrd="0" presId="urn:microsoft.com/office/officeart/2005/8/layout/process2"/>
    <dgm:cxn modelId="{0642FAD5-29D0-4E72-AB17-3364D2E947FE}" type="presOf" srcId="{904D13CF-20B5-45F7-B411-C4B04322AD45}" destId="{6F905638-7C0C-4414-A139-2B2E5BFB3BD8}" srcOrd="0" destOrd="0" presId="urn:microsoft.com/office/officeart/2005/8/layout/process2"/>
    <dgm:cxn modelId="{6ED578E0-0714-4963-AC6F-BA4BCDA4DEDD}" srcId="{4C6B6F34-EBF2-438E-B3B7-957DBAF6DA06}" destId="{904D13CF-20B5-45F7-B411-C4B04322AD45}" srcOrd="5" destOrd="0" parTransId="{99E8C748-AFDC-4A43-B7B7-8C9ABB77872B}" sibTransId="{E8F05EC8-AF1F-4FDC-91AE-4FAE4C0B9391}"/>
    <dgm:cxn modelId="{84DA56E3-F24E-4F53-AD97-DB23D066A087}" type="presOf" srcId="{0EA7596A-34F1-4CE4-AD46-2937F6D05F61}" destId="{393E3C96-C34C-451A-92F8-886DD2CD2B93}" srcOrd="0" destOrd="0" presId="urn:microsoft.com/office/officeart/2005/8/layout/process2"/>
    <dgm:cxn modelId="{6F71FCEA-ED53-4B1E-8280-7E0FE3A0F484}" type="presOf" srcId="{904A5E4D-E340-444D-A17E-D26A08D4D0CA}" destId="{3C8485D3-5E38-4106-AB35-87DD069A821F}" srcOrd="0" destOrd="0" presId="urn:microsoft.com/office/officeart/2005/8/layout/process2"/>
    <dgm:cxn modelId="{5D3071EB-87D3-4049-85C8-C8C2CA8C9DA1}" type="presOf" srcId="{69FE11D4-A6F2-44FB-9706-14C29F2E3AC8}" destId="{9BA57664-CD12-4F05-BF31-8399FF3938EE}" srcOrd="0" destOrd="0" presId="urn:microsoft.com/office/officeart/2005/8/layout/process2"/>
    <dgm:cxn modelId="{923B37EE-D128-4A8A-84A7-FA079699B387}" type="presOf" srcId="{6E63DDAB-E0C7-493D-AA1D-876DA0421EBF}" destId="{32F3F580-B4AE-4A75-B4D5-199177EDC857}" srcOrd="0" destOrd="0" presId="urn:microsoft.com/office/officeart/2005/8/layout/process2"/>
    <dgm:cxn modelId="{256209F6-6CBC-4B7E-B7FD-2B6C071D798B}" srcId="{4C6B6F34-EBF2-438E-B3B7-957DBAF6DA06}" destId="{D9A164A5-C4EE-4E2C-BCB9-FC9B1367C8C9}" srcOrd="1" destOrd="0" parTransId="{4AA0B12F-FC0A-441A-8E6D-B24937D51028}" sibTransId="{3A3A765D-45CB-4909-B3B4-7B9C8089DBBE}"/>
    <dgm:cxn modelId="{2FF728A6-324E-4371-9CF3-A0D616AD4A9D}" type="presParOf" srcId="{0F8C4796-60B9-44F0-95F7-C8F53E0D6F5B}" destId="{32F3F580-B4AE-4A75-B4D5-199177EDC857}" srcOrd="0" destOrd="0" presId="urn:microsoft.com/office/officeart/2005/8/layout/process2"/>
    <dgm:cxn modelId="{F538B657-FE61-480E-BC95-12FC4EDD8456}" type="presParOf" srcId="{0F8C4796-60B9-44F0-95F7-C8F53E0D6F5B}" destId="{DE734AF0-F15D-43AA-9AA5-E7449D3D3242}" srcOrd="1" destOrd="0" presId="urn:microsoft.com/office/officeart/2005/8/layout/process2"/>
    <dgm:cxn modelId="{3F0F4F46-8A34-4F9B-A20F-F46537B7A4F1}" type="presParOf" srcId="{DE734AF0-F15D-43AA-9AA5-E7449D3D3242}" destId="{5E1CEAA5-0423-4DCA-8EB1-AEC797E763EE}" srcOrd="0" destOrd="0" presId="urn:microsoft.com/office/officeart/2005/8/layout/process2"/>
    <dgm:cxn modelId="{827B7235-439D-465C-821B-D95D0345666A}" type="presParOf" srcId="{0F8C4796-60B9-44F0-95F7-C8F53E0D6F5B}" destId="{8DB52F31-1B42-4B55-A5C5-93099FA660CA}" srcOrd="2" destOrd="0" presId="urn:microsoft.com/office/officeart/2005/8/layout/process2"/>
    <dgm:cxn modelId="{41DA6530-C161-4E04-BE6A-9C4D956745B1}" type="presParOf" srcId="{0F8C4796-60B9-44F0-95F7-C8F53E0D6F5B}" destId="{D4AF0274-1388-4F6B-8D53-52A6FED89246}" srcOrd="3" destOrd="0" presId="urn:microsoft.com/office/officeart/2005/8/layout/process2"/>
    <dgm:cxn modelId="{B5B52E67-525C-400A-B349-2AA336FEC8CE}" type="presParOf" srcId="{D4AF0274-1388-4F6B-8D53-52A6FED89246}" destId="{FA84D1E7-8CF9-4F3E-B109-DBB564D82884}" srcOrd="0" destOrd="0" presId="urn:microsoft.com/office/officeart/2005/8/layout/process2"/>
    <dgm:cxn modelId="{9DD2B436-5F21-4E06-AEA8-F4763CC1FC3A}" type="presParOf" srcId="{0F8C4796-60B9-44F0-95F7-C8F53E0D6F5B}" destId="{393E3C96-C34C-451A-92F8-886DD2CD2B93}" srcOrd="4" destOrd="0" presId="urn:microsoft.com/office/officeart/2005/8/layout/process2"/>
    <dgm:cxn modelId="{079CEB64-8379-4B4B-8CD1-1E1313245DFE}" type="presParOf" srcId="{0F8C4796-60B9-44F0-95F7-C8F53E0D6F5B}" destId="{018C7C0E-1BF5-4952-ACA5-977E53384722}" srcOrd="5" destOrd="0" presId="urn:microsoft.com/office/officeart/2005/8/layout/process2"/>
    <dgm:cxn modelId="{E2AEF74D-31B1-451D-9D8E-B03F88929D0F}" type="presParOf" srcId="{018C7C0E-1BF5-4952-ACA5-977E53384722}" destId="{9A6F0891-C47C-4E2B-BFC4-7050A71F9598}" srcOrd="0" destOrd="0" presId="urn:microsoft.com/office/officeart/2005/8/layout/process2"/>
    <dgm:cxn modelId="{E8E62AF2-B90F-4439-9F99-35E8E7A7FA62}" type="presParOf" srcId="{0F8C4796-60B9-44F0-95F7-C8F53E0D6F5B}" destId="{3C8485D3-5E38-4106-AB35-87DD069A821F}" srcOrd="6" destOrd="0" presId="urn:microsoft.com/office/officeart/2005/8/layout/process2"/>
    <dgm:cxn modelId="{380BEE7A-542D-4DEC-B690-87F89392795E}" type="presParOf" srcId="{0F8C4796-60B9-44F0-95F7-C8F53E0D6F5B}" destId="{648E255A-B01E-4EFD-BD53-6C00B2E025D5}" srcOrd="7" destOrd="0" presId="urn:microsoft.com/office/officeart/2005/8/layout/process2"/>
    <dgm:cxn modelId="{D97A3EBF-4CCC-4EB1-8FE0-DC70956F2619}" type="presParOf" srcId="{648E255A-B01E-4EFD-BD53-6C00B2E025D5}" destId="{A925C887-9070-437F-84BF-13625E2D8C00}" srcOrd="0" destOrd="0" presId="urn:microsoft.com/office/officeart/2005/8/layout/process2"/>
    <dgm:cxn modelId="{35376DAD-FC46-484D-94CE-3EC64D85CACF}" type="presParOf" srcId="{0F8C4796-60B9-44F0-95F7-C8F53E0D6F5B}" destId="{164DDEB3-DF6D-4D8A-AB77-57CE925C2E9F}" srcOrd="8" destOrd="0" presId="urn:microsoft.com/office/officeart/2005/8/layout/process2"/>
    <dgm:cxn modelId="{B8FDD49C-5E2A-4F63-BD96-A33F796A894A}" type="presParOf" srcId="{0F8C4796-60B9-44F0-95F7-C8F53E0D6F5B}" destId="{9BA57664-CD12-4F05-BF31-8399FF3938EE}" srcOrd="9" destOrd="0" presId="urn:microsoft.com/office/officeart/2005/8/layout/process2"/>
    <dgm:cxn modelId="{FEA80009-8437-40D8-A756-FAEC93C34A2D}" type="presParOf" srcId="{9BA57664-CD12-4F05-BF31-8399FF3938EE}" destId="{C5DEC020-9475-4AE8-B5C4-B31F7E4BC4BF}" srcOrd="0" destOrd="0" presId="urn:microsoft.com/office/officeart/2005/8/layout/process2"/>
    <dgm:cxn modelId="{2135BFA1-8F37-4129-84FB-B2C5E959083D}" type="presParOf" srcId="{0F8C4796-60B9-44F0-95F7-C8F53E0D6F5B}" destId="{6F905638-7C0C-4414-A139-2B2E5BFB3BD8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5FA59-7C13-41D7-AB6C-0A43194BC20E}">
      <dsp:nvSpPr>
        <dsp:cNvPr id="0" name=""/>
        <dsp:cNvSpPr/>
      </dsp:nvSpPr>
      <dsp:spPr>
        <a:xfrm rot="5400000">
          <a:off x="-98921" y="101399"/>
          <a:ext cx="659473" cy="4616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1. Modeling</a:t>
          </a:r>
          <a:endParaRPr lang="en-US" sz="500" kern="1200" dirty="0"/>
        </a:p>
      </dsp:txBody>
      <dsp:txXfrm rot="-5400000">
        <a:off x="1" y="233294"/>
        <a:ext cx="461631" cy="197842"/>
      </dsp:txXfrm>
    </dsp:sp>
    <dsp:sp modelId="{1635864F-93C2-486C-A6C7-68E3E653D050}">
      <dsp:nvSpPr>
        <dsp:cNvPr id="0" name=""/>
        <dsp:cNvSpPr/>
      </dsp:nvSpPr>
      <dsp:spPr>
        <a:xfrm rot="5400000">
          <a:off x="4080486" y="-3616376"/>
          <a:ext cx="428658" cy="76663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 err="1"/>
            <a:t>Developing</a:t>
          </a:r>
          <a:r>
            <a:rPr lang="de-DE" sz="800" kern="1200" dirty="0"/>
            <a:t> </a:t>
          </a:r>
          <a:r>
            <a:rPr lang="de-DE" sz="800" kern="1200" dirty="0" err="1"/>
            <a:t>the</a:t>
          </a:r>
          <a:r>
            <a:rPr lang="de-DE" sz="800" kern="1200" dirty="0"/>
            <a:t> </a:t>
          </a:r>
          <a:r>
            <a:rPr lang="de-DE" sz="800" kern="1200" dirty="0" err="1"/>
            <a:t>model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/>
            <a:t>Export </a:t>
          </a:r>
          <a:r>
            <a:rPr lang="de-DE" sz="800" kern="1200" dirty="0" err="1"/>
            <a:t>model</a:t>
          </a:r>
          <a:r>
            <a:rPr lang="de-DE" sz="800" kern="1200" dirty="0"/>
            <a:t> </a:t>
          </a:r>
          <a:r>
            <a:rPr lang="de-DE" sz="800" kern="1200" dirty="0" err="1"/>
            <a:t>to</a:t>
          </a:r>
          <a:r>
            <a:rPr lang="de-DE" sz="800" kern="1200" dirty="0"/>
            <a:t> *.</a:t>
          </a:r>
          <a:r>
            <a:rPr lang="de-DE" sz="800" kern="1200" dirty="0" err="1"/>
            <a:t>pkml</a:t>
          </a:r>
          <a:endParaRPr lang="en-US" sz="800" kern="1200" dirty="0"/>
        </a:p>
      </dsp:txBody>
      <dsp:txXfrm rot="-5400000">
        <a:off x="461632" y="23403"/>
        <a:ext cx="7645443" cy="386808"/>
      </dsp:txXfrm>
    </dsp:sp>
    <dsp:sp modelId="{1CAB4FD6-61CF-45AF-9592-3CFA471D4B48}">
      <dsp:nvSpPr>
        <dsp:cNvPr id="0" name=""/>
        <dsp:cNvSpPr/>
      </dsp:nvSpPr>
      <dsp:spPr>
        <a:xfrm rot="5400000">
          <a:off x="-98921" y="695678"/>
          <a:ext cx="659473" cy="4616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Scenario </a:t>
          </a:r>
          <a:r>
            <a:rPr lang="de-DE" sz="500" kern="1200" dirty="0" err="1"/>
            <a:t>name</a:t>
          </a:r>
          <a:endParaRPr lang="en-US" sz="500" kern="1200" dirty="0"/>
        </a:p>
      </dsp:txBody>
      <dsp:txXfrm rot="-5400000">
        <a:off x="1" y="827573"/>
        <a:ext cx="461631" cy="197842"/>
      </dsp:txXfrm>
    </dsp:sp>
    <dsp:sp modelId="{08AEB7E0-F16E-4553-8553-0D43CE514937}">
      <dsp:nvSpPr>
        <dsp:cNvPr id="0" name=""/>
        <dsp:cNvSpPr/>
      </dsp:nvSpPr>
      <dsp:spPr>
        <a:xfrm rot="5400000">
          <a:off x="4080486" y="-3022097"/>
          <a:ext cx="428658" cy="76663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 err="1"/>
            <a:t>Scenario_name</a:t>
          </a:r>
          <a:endParaRPr lang="en-US" sz="800" kern="1200" dirty="0"/>
        </a:p>
      </dsp:txBody>
      <dsp:txXfrm rot="-5400000">
        <a:off x="461632" y="617682"/>
        <a:ext cx="7645443" cy="386808"/>
      </dsp:txXfrm>
    </dsp:sp>
    <dsp:sp modelId="{E8735056-DECD-427D-A6BA-989C9588D2FD}">
      <dsp:nvSpPr>
        <dsp:cNvPr id="0" name=""/>
        <dsp:cNvSpPr/>
      </dsp:nvSpPr>
      <dsp:spPr>
        <a:xfrm rot="5400000">
          <a:off x="-98921" y="1289958"/>
          <a:ext cx="659473" cy="4616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Model </a:t>
          </a:r>
          <a:r>
            <a:rPr lang="de-DE" sz="500" kern="1200" dirty="0" err="1"/>
            <a:t>file</a:t>
          </a:r>
          <a:endParaRPr lang="en-US" sz="500" kern="1200" dirty="0"/>
        </a:p>
      </dsp:txBody>
      <dsp:txXfrm rot="-5400000">
        <a:off x="1" y="1421853"/>
        <a:ext cx="461631" cy="197842"/>
      </dsp:txXfrm>
    </dsp:sp>
    <dsp:sp modelId="{50E96BE7-7334-451F-9006-0BC5B0234B37}">
      <dsp:nvSpPr>
        <dsp:cNvPr id="0" name=""/>
        <dsp:cNvSpPr/>
      </dsp:nvSpPr>
      <dsp:spPr>
        <a:xfrm rot="5400000">
          <a:off x="4080486" y="-2427817"/>
          <a:ext cx="428658" cy="76663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 err="1"/>
            <a:t>ModelFile</a:t>
          </a:r>
          <a:endParaRPr lang="en-US" sz="800" kern="1200" dirty="0"/>
        </a:p>
      </dsp:txBody>
      <dsp:txXfrm rot="-5400000">
        <a:off x="461632" y="1211962"/>
        <a:ext cx="7645443" cy="386808"/>
      </dsp:txXfrm>
    </dsp:sp>
    <dsp:sp modelId="{EBD82BFA-1043-417D-83D8-A3130A82B8A1}">
      <dsp:nvSpPr>
        <dsp:cNvPr id="0" name=""/>
        <dsp:cNvSpPr/>
      </dsp:nvSpPr>
      <dsp:spPr>
        <a:xfrm rot="5400000">
          <a:off x="-98921" y="1884238"/>
          <a:ext cx="659473" cy="4616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Global </a:t>
          </a:r>
          <a:r>
            <a:rPr lang="de-DE" sz="500" kern="1200" dirty="0" err="1"/>
            <a:t>parametrization</a:t>
          </a:r>
          <a:endParaRPr lang="en-US" sz="500" kern="1200" dirty="0"/>
        </a:p>
      </dsp:txBody>
      <dsp:txXfrm rot="-5400000">
        <a:off x="1" y="2016133"/>
        <a:ext cx="461631" cy="197842"/>
      </dsp:txXfrm>
    </dsp:sp>
    <dsp:sp modelId="{B353D7E8-B5DF-484F-BB0B-2FDC1D4C4601}">
      <dsp:nvSpPr>
        <dsp:cNvPr id="0" name=""/>
        <dsp:cNvSpPr/>
      </dsp:nvSpPr>
      <dsp:spPr>
        <a:xfrm rot="5400000">
          <a:off x="4080486" y="-1833538"/>
          <a:ext cx="428658" cy="76663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 err="1"/>
            <a:t>ModelParameterSheets</a:t>
          </a:r>
          <a:endParaRPr lang="en-US" sz="800" kern="1200" dirty="0"/>
        </a:p>
      </dsp:txBody>
      <dsp:txXfrm rot="-5400000">
        <a:off x="461632" y="1806241"/>
        <a:ext cx="7645443" cy="386808"/>
      </dsp:txXfrm>
    </dsp:sp>
    <dsp:sp modelId="{0F32EF81-87A1-49D2-B8E4-7301E313B84E}">
      <dsp:nvSpPr>
        <dsp:cNvPr id="0" name=""/>
        <dsp:cNvSpPr/>
      </dsp:nvSpPr>
      <dsp:spPr>
        <a:xfrm rot="5400000">
          <a:off x="-98921" y="2478517"/>
          <a:ext cx="659473" cy="4616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Individual</a:t>
          </a:r>
          <a:endParaRPr lang="en-US" sz="500" kern="1200" dirty="0"/>
        </a:p>
      </dsp:txBody>
      <dsp:txXfrm rot="-5400000">
        <a:off x="1" y="2610412"/>
        <a:ext cx="461631" cy="197842"/>
      </dsp:txXfrm>
    </dsp:sp>
    <dsp:sp modelId="{FCAB4BE9-CBE2-4142-A3CC-97ADDF8D53FA}">
      <dsp:nvSpPr>
        <dsp:cNvPr id="0" name=""/>
        <dsp:cNvSpPr/>
      </dsp:nvSpPr>
      <dsp:spPr>
        <a:xfrm rot="5400000">
          <a:off x="4080486" y="-1239258"/>
          <a:ext cx="428658" cy="76663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 err="1"/>
            <a:t>Column</a:t>
          </a:r>
          <a:r>
            <a:rPr lang="de-DE" sz="800" kern="1200" dirty="0"/>
            <a:t> „</a:t>
          </a:r>
          <a:r>
            <a:rPr lang="de-DE" sz="800" kern="1200" dirty="0" err="1"/>
            <a:t>IndividualId</a:t>
          </a:r>
          <a:r>
            <a:rPr lang="de-DE" sz="800" kern="1200" dirty="0"/>
            <a:t>“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/>
            <a:t>Individual </a:t>
          </a:r>
          <a:r>
            <a:rPr lang="de-DE" sz="800" kern="1200" dirty="0" err="1"/>
            <a:t>biometrics</a:t>
          </a:r>
          <a:r>
            <a:rPr lang="de-DE" sz="800" kern="1200" dirty="0"/>
            <a:t> (</a:t>
          </a:r>
          <a:r>
            <a:rPr lang="de-DE" sz="800" kern="1200" dirty="0" err="1"/>
            <a:t>file</a:t>
          </a:r>
          <a:r>
            <a:rPr lang="de-DE" sz="800" kern="1200" dirty="0"/>
            <a:t> „Individuals.xlsx“)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/>
            <a:t>Individual </a:t>
          </a:r>
          <a:r>
            <a:rPr lang="de-DE" sz="800" kern="1200" dirty="0" err="1"/>
            <a:t>parameters</a:t>
          </a:r>
          <a:r>
            <a:rPr lang="de-DE" sz="800" kern="1200" dirty="0"/>
            <a:t> (</a:t>
          </a:r>
          <a:r>
            <a:rPr lang="de-DE" sz="800" kern="1200" dirty="0" err="1"/>
            <a:t>file</a:t>
          </a:r>
          <a:r>
            <a:rPr lang="de-DE" sz="800" kern="1200" dirty="0"/>
            <a:t> „Individuals.xlsx“</a:t>
          </a:r>
          <a:endParaRPr lang="en-US" sz="800" kern="1200" dirty="0"/>
        </a:p>
      </dsp:txBody>
      <dsp:txXfrm rot="-5400000">
        <a:off x="461632" y="2400521"/>
        <a:ext cx="7645443" cy="386808"/>
      </dsp:txXfrm>
    </dsp:sp>
    <dsp:sp modelId="{6DC1A22C-5366-49BF-A882-1D1BF6FC069E}">
      <dsp:nvSpPr>
        <dsp:cNvPr id="0" name=""/>
        <dsp:cNvSpPr/>
      </dsp:nvSpPr>
      <dsp:spPr>
        <a:xfrm rot="5400000">
          <a:off x="-98921" y="3072797"/>
          <a:ext cx="659473" cy="4616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Populations</a:t>
          </a:r>
          <a:endParaRPr lang="en-US" sz="500" kern="1200" dirty="0"/>
        </a:p>
      </dsp:txBody>
      <dsp:txXfrm rot="-5400000">
        <a:off x="1" y="3204692"/>
        <a:ext cx="461631" cy="197842"/>
      </dsp:txXfrm>
    </dsp:sp>
    <dsp:sp modelId="{DC1A4816-EEDD-4E2D-9789-7312736BCE27}">
      <dsp:nvSpPr>
        <dsp:cNvPr id="0" name=""/>
        <dsp:cNvSpPr/>
      </dsp:nvSpPr>
      <dsp:spPr>
        <a:xfrm rot="5400000">
          <a:off x="4080486" y="-644979"/>
          <a:ext cx="428658" cy="76663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 err="1"/>
            <a:t>Column</a:t>
          </a:r>
          <a:r>
            <a:rPr lang="de-DE" sz="800" kern="1200" dirty="0"/>
            <a:t> „</a:t>
          </a:r>
          <a:r>
            <a:rPr lang="de-DE" sz="800" kern="1200" dirty="0" err="1"/>
            <a:t>PopulationId</a:t>
          </a:r>
          <a:r>
            <a:rPr lang="de-DE" sz="800" kern="1200" dirty="0"/>
            <a:t>“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 err="1"/>
            <a:t>If</a:t>
          </a:r>
          <a:r>
            <a:rPr lang="de-DE" sz="800" kern="1200" dirty="0"/>
            <a:t> „</a:t>
          </a:r>
          <a:r>
            <a:rPr lang="de-DE" sz="800" kern="1200" dirty="0" err="1"/>
            <a:t>ReadPopulationFromCSV</a:t>
          </a:r>
          <a:r>
            <a:rPr lang="de-DE" sz="800" kern="1200" dirty="0"/>
            <a:t>“ </a:t>
          </a:r>
          <a:r>
            <a:rPr lang="de-DE" sz="800" kern="1200" dirty="0" err="1"/>
            <a:t>is</a:t>
          </a:r>
          <a:r>
            <a:rPr lang="de-DE" sz="800" kern="1200" dirty="0"/>
            <a:t> FALSE – </a:t>
          </a:r>
          <a:r>
            <a:rPr lang="de-DE" sz="800" kern="1200" dirty="0" err="1"/>
            <a:t>define</a:t>
          </a:r>
          <a:r>
            <a:rPr lang="de-DE" sz="800" kern="1200" dirty="0"/>
            <a:t> a </a:t>
          </a:r>
          <a:r>
            <a:rPr lang="de-DE" sz="800" kern="1200" dirty="0" err="1"/>
            <a:t>population</a:t>
          </a:r>
          <a:r>
            <a:rPr lang="de-DE" sz="800" kern="1200" dirty="0"/>
            <a:t> in </a:t>
          </a:r>
          <a:r>
            <a:rPr lang="de-DE" sz="800" kern="1200" dirty="0" err="1"/>
            <a:t>the</a:t>
          </a:r>
          <a:r>
            <a:rPr lang="de-DE" sz="800" kern="1200" dirty="0"/>
            <a:t> </a:t>
          </a:r>
          <a:r>
            <a:rPr lang="de-DE" sz="800" kern="1200" dirty="0" err="1"/>
            <a:t>excel</a:t>
          </a:r>
          <a:r>
            <a:rPr lang="de-DE" sz="800" kern="1200" dirty="0"/>
            <a:t> </a:t>
          </a:r>
          <a:r>
            <a:rPr lang="de-DE" sz="800" kern="1200" dirty="0" err="1"/>
            <a:t>file</a:t>
          </a:r>
          <a:r>
            <a:rPr lang="de-DE" sz="800" kern="1200" dirty="0"/>
            <a:t> „</a:t>
          </a:r>
          <a:r>
            <a:rPr lang="de-DE" sz="800" kern="1200" dirty="0" err="1"/>
            <a:t>PopulationParameters</a:t>
          </a:r>
          <a:r>
            <a:rPr lang="de-DE" sz="800" kern="1200" dirty="0"/>
            <a:t>“.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 err="1"/>
            <a:t>if</a:t>
          </a:r>
          <a:r>
            <a:rPr lang="de-DE" sz="800" kern="1200" dirty="0"/>
            <a:t> „</a:t>
          </a:r>
          <a:r>
            <a:rPr lang="de-DE" sz="800" kern="1200" dirty="0" err="1"/>
            <a:t>ReadPopulationFromCSV</a:t>
          </a:r>
          <a:r>
            <a:rPr lang="de-DE" sz="800" kern="1200" dirty="0"/>
            <a:t>“ </a:t>
          </a:r>
          <a:r>
            <a:rPr lang="de-DE" sz="800" kern="1200" dirty="0" err="1"/>
            <a:t>is</a:t>
          </a:r>
          <a:r>
            <a:rPr lang="de-DE" sz="800" kern="1200" dirty="0"/>
            <a:t> TRUE, </a:t>
          </a:r>
          <a:r>
            <a:rPr lang="de-DE" sz="800" kern="1200" dirty="0" err="1"/>
            <a:t>place</a:t>
          </a:r>
          <a:r>
            <a:rPr lang="de-DE" sz="800" kern="1200" dirty="0"/>
            <a:t> a </a:t>
          </a:r>
          <a:r>
            <a:rPr lang="de-DE" sz="800" kern="1200" dirty="0" err="1"/>
            <a:t>population</a:t>
          </a:r>
          <a:r>
            <a:rPr lang="de-DE" sz="800" kern="1200" dirty="0"/>
            <a:t> </a:t>
          </a:r>
          <a:r>
            <a:rPr lang="de-DE" sz="800" kern="1200" dirty="0" err="1"/>
            <a:t>csv</a:t>
          </a:r>
          <a:r>
            <a:rPr lang="de-DE" sz="800" kern="1200" dirty="0"/>
            <a:t> </a:t>
          </a:r>
          <a:r>
            <a:rPr lang="de-DE" sz="800" kern="1200" dirty="0" err="1"/>
            <a:t>file</a:t>
          </a:r>
          <a:r>
            <a:rPr lang="de-DE" sz="800" kern="1200" dirty="0"/>
            <a:t> in „Parameters/</a:t>
          </a:r>
          <a:r>
            <a:rPr lang="de-DE" sz="800" kern="1200" dirty="0" err="1"/>
            <a:t>Populations</a:t>
          </a:r>
          <a:r>
            <a:rPr lang="de-DE" sz="800" kern="1200" dirty="0"/>
            <a:t>“</a:t>
          </a:r>
          <a:endParaRPr lang="en-US" sz="800" kern="1200" dirty="0"/>
        </a:p>
      </dsp:txBody>
      <dsp:txXfrm rot="-5400000">
        <a:off x="461632" y="2994800"/>
        <a:ext cx="7645443" cy="386808"/>
      </dsp:txXfrm>
    </dsp:sp>
    <dsp:sp modelId="{D0E01A7C-1C20-4EC4-B899-73A530FDE9A2}">
      <dsp:nvSpPr>
        <dsp:cNvPr id="0" name=""/>
        <dsp:cNvSpPr/>
      </dsp:nvSpPr>
      <dsp:spPr>
        <a:xfrm rot="5400000">
          <a:off x="-98921" y="3667076"/>
          <a:ext cx="659473" cy="4616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Simulation time</a:t>
          </a:r>
          <a:endParaRPr lang="en-US" sz="500" kern="1200" dirty="0"/>
        </a:p>
      </dsp:txBody>
      <dsp:txXfrm rot="-5400000">
        <a:off x="1" y="3798971"/>
        <a:ext cx="461631" cy="197842"/>
      </dsp:txXfrm>
    </dsp:sp>
    <dsp:sp modelId="{D03553DF-6841-4A16-9C33-9D73E4DC3F47}">
      <dsp:nvSpPr>
        <dsp:cNvPr id="0" name=""/>
        <dsp:cNvSpPr/>
      </dsp:nvSpPr>
      <dsp:spPr>
        <a:xfrm rot="5400000">
          <a:off x="4080486" y="-50699"/>
          <a:ext cx="428658" cy="76663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/>
            <a:t>Columns „SimulationTime“ and „SimulationTimeUnit“</a:t>
          </a:r>
          <a:endParaRPr lang="en-US" sz="800" kern="1200" dirty="0"/>
        </a:p>
      </dsp:txBody>
      <dsp:txXfrm rot="-5400000">
        <a:off x="461632" y="3589080"/>
        <a:ext cx="7645443" cy="386808"/>
      </dsp:txXfrm>
    </dsp:sp>
    <dsp:sp modelId="{3530C899-531F-40AC-B5F5-4BD71F870A48}">
      <dsp:nvSpPr>
        <dsp:cNvPr id="0" name=""/>
        <dsp:cNvSpPr/>
      </dsp:nvSpPr>
      <dsp:spPr>
        <a:xfrm rot="5400000">
          <a:off x="-98921" y="4261356"/>
          <a:ext cx="659473" cy="4616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Output </a:t>
          </a:r>
          <a:r>
            <a:rPr lang="de-DE" sz="500" kern="1200" dirty="0" err="1"/>
            <a:t>paths</a:t>
          </a:r>
          <a:endParaRPr lang="en-US" sz="500" kern="1200" dirty="0"/>
        </a:p>
      </dsp:txBody>
      <dsp:txXfrm rot="-5400000">
        <a:off x="1" y="4393251"/>
        <a:ext cx="461631" cy="197842"/>
      </dsp:txXfrm>
    </dsp:sp>
    <dsp:sp modelId="{35E44904-C5BC-4764-92C3-9B9AD3301AC3}">
      <dsp:nvSpPr>
        <dsp:cNvPr id="0" name=""/>
        <dsp:cNvSpPr/>
      </dsp:nvSpPr>
      <dsp:spPr>
        <a:xfrm rot="5400000">
          <a:off x="4080486" y="543580"/>
          <a:ext cx="428658" cy="76663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 err="1"/>
            <a:t>Column</a:t>
          </a:r>
          <a:r>
            <a:rPr lang="de-DE" sz="800" kern="1200" dirty="0"/>
            <a:t> „</a:t>
          </a:r>
          <a:r>
            <a:rPr lang="de-DE" sz="800" kern="1200" dirty="0" err="1"/>
            <a:t>OutputPathIds</a:t>
          </a:r>
          <a:r>
            <a:rPr lang="de-DE" sz="800" kern="1200" dirty="0"/>
            <a:t>“ and </a:t>
          </a:r>
          <a:r>
            <a:rPr lang="de-DE" sz="800" kern="1200" dirty="0" err="1"/>
            <a:t>sheet</a:t>
          </a:r>
          <a:r>
            <a:rPr lang="de-DE" sz="800" kern="1200" dirty="0"/>
            <a:t> „</a:t>
          </a:r>
          <a:r>
            <a:rPr lang="de-DE" sz="800" kern="1200" dirty="0" err="1"/>
            <a:t>OutputPaths</a:t>
          </a:r>
          <a:r>
            <a:rPr lang="de-DE" sz="800" kern="1200" dirty="0"/>
            <a:t>“</a:t>
          </a:r>
          <a:endParaRPr lang="en-US" sz="800" kern="1200" dirty="0"/>
        </a:p>
      </dsp:txBody>
      <dsp:txXfrm rot="-5400000">
        <a:off x="461632" y="4183360"/>
        <a:ext cx="7645443" cy="386808"/>
      </dsp:txXfrm>
    </dsp:sp>
    <dsp:sp modelId="{227FF45A-29F9-4EC5-AB5C-0B78603DC4A2}">
      <dsp:nvSpPr>
        <dsp:cNvPr id="0" name=""/>
        <dsp:cNvSpPr/>
      </dsp:nvSpPr>
      <dsp:spPr>
        <a:xfrm rot="5400000">
          <a:off x="-98921" y="4855635"/>
          <a:ext cx="659473" cy="46163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Administration </a:t>
          </a:r>
          <a:r>
            <a:rPr lang="de-DE" sz="500" kern="1200" dirty="0" err="1"/>
            <a:t>protocols</a:t>
          </a:r>
          <a:endParaRPr lang="en-US" sz="500" kern="1200" dirty="0"/>
        </a:p>
      </dsp:txBody>
      <dsp:txXfrm rot="-5400000">
        <a:off x="1" y="4987530"/>
        <a:ext cx="461631" cy="197842"/>
      </dsp:txXfrm>
    </dsp:sp>
    <dsp:sp modelId="{49D90AE9-D5DC-413F-A8D7-D6A67B7EFF85}">
      <dsp:nvSpPr>
        <dsp:cNvPr id="0" name=""/>
        <dsp:cNvSpPr/>
      </dsp:nvSpPr>
      <dsp:spPr>
        <a:xfrm rot="5400000">
          <a:off x="4080486" y="1137859"/>
          <a:ext cx="428658" cy="766636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 err="1"/>
            <a:t>Column</a:t>
          </a:r>
          <a:r>
            <a:rPr lang="de-DE" sz="800" kern="1200" dirty="0"/>
            <a:t> „</a:t>
          </a:r>
          <a:r>
            <a:rPr lang="en-US" sz="800" kern="1200" dirty="0" err="1"/>
            <a:t>ApplicationProtocol</a:t>
          </a:r>
          <a:r>
            <a:rPr lang="en-US" sz="800" kern="1200" dirty="0"/>
            <a:t>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800" kern="1200" dirty="0"/>
            <a:t>File „</a:t>
          </a:r>
          <a:r>
            <a:rPr lang="en-US" sz="800" kern="1200" dirty="0" err="1"/>
            <a:t>ApplicationParameters</a:t>
          </a:r>
          <a:r>
            <a:rPr lang="en-US" sz="800" kern="1200" dirty="0"/>
            <a:t>”</a:t>
          </a:r>
        </a:p>
      </dsp:txBody>
      <dsp:txXfrm rot="-5400000">
        <a:off x="461632" y="4777639"/>
        <a:ext cx="7645443" cy="386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3F580-B4AE-4A75-B4D5-199177EDC857}">
      <dsp:nvSpPr>
        <dsp:cNvPr id="0" name=""/>
        <dsp:cNvSpPr/>
      </dsp:nvSpPr>
      <dsp:spPr>
        <a:xfrm>
          <a:off x="2565565" y="5643"/>
          <a:ext cx="2996869" cy="749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Parametrization</a:t>
          </a:r>
          <a:r>
            <a:rPr lang="de-DE" sz="1600" kern="1200" dirty="0"/>
            <a:t> in *.</a:t>
          </a:r>
          <a:r>
            <a:rPr lang="de-DE" sz="1600" kern="1200" dirty="0" err="1"/>
            <a:t>pkml</a:t>
          </a:r>
          <a:endParaRPr lang="en-US" sz="1600" kern="1200" dirty="0"/>
        </a:p>
      </dsp:txBody>
      <dsp:txXfrm>
        <a:off x="2587509" y="27587"/>
        <a:ext cx="2952981" cy="705329"/>
      </dsp:txXfrm>
    </dsp:sp>
    <dsp:sp modelId="{DE734AF0-F15D-43AA-9AA5-E7449D3D3242}">
      <dsp:nvSpPr>
        <dsp:cNvPr id="0" name=""/>
        <dsp:cNvSpPr/>
      </dsp:nvSpPr>
      <dsp:spPr>
        <a:xfrm rot="5400000">
          <a:off x="3923521" y="773591"/>
          <a:ext cx="280956" cy="337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3962855" y="801687"/>
        <a:ext cx="202289" cy="196669"/>
      </dsp:txXfrm>
    </dsp:sp>
    <dsp:sp modelId="{8DB52F31-1B42-4B55-A5C5-93099FA660CA}">
      <dsp:nvSpPr>
        <dsp:cNvPr id="0" name=""/>
        <dsp:cNvSpPr/>
      </dsp:nvSpPr>
      <dsp:spPr>
        <a:xfrm>
          <a:off x="2565565" y="1129469"/>
          <a:ext cx="2996869" cy="749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Parameters </a:t>
          </a:r>
          <a:r>
            <a:rPr lang="de-DE" sz="1600" kern="1200" dirty="0" err="1"/>
            <a:t>from</a:t>
          </a:r>
          <a:r>
            <a:rPr lang="de-DE" sz="1600" kern="1200" dirty="0"/>
            <a:t> </a:t>
          </a:r>
          <a:r>
            <a:rPr lang="de-DE" sz="1600" kern="1200" dirty="0" err="1"/>
            <a:t>specified</a:t>
          </a:r>
          <a:r>
            <a:rPr lang="de-DE" sz="1600" kern="1200" dirty="0"/>
            <a:t> </a:t>
          </a:r>
          <a:r>
            <a:rPr lang="de-DE" sz="1600" kern="1200" dirty="0" err="1"/>
            <a:t>sheets</a:t>
          </a:r>
          <a:r>
            <a:rPr lang="de-DE" sz="1600" kern="1200" dirty="0"/>
            <a:t> in „ModelParameters.xlsx“, </a:t>
          </a:r>
          <a:r>
            <a:rPr lang="de-DE" sz="1600" kern="1200" dirty="0" err="1"/>
            <a:t>according</a:t>
          </a:r>
          <a:r>
            <a:rPr lang="de-DE" sz="1600" kern="1200" dirty="0"/>
            <a:t> </a:t>
          </a:r>
          <a:r>
            <a:rPr lang="de-DE" sz="1600" kern="1200" dirty="0" err="1"/>
            <a:t>to</a:t>
          </a:r>
          <a:r>
            <a:rPr lang="de-DE" sz="1600" kern="1200" dirty="0"/>
            <a:t> </a:t>
          </a:r>
          <a:r>
            <a:rPr lang="de-DE" sz="1600" kern="1200" dirty="0" err="1"/>
            <a:t>the</a:t>
          </a:r>
          <a:r>
            <a:rPr lang="de-DE" sz="1600" kern="1200" dirty="0"/>
            <a:t> </a:t>
          </a:r>
          <a:r>
            <a:rPr lang="de-DE" sz="1600" kern="1200" dirty="0" err="1"/>
            <a:t>definition</a:t>
          </a:r>
          <a:r>
            <a:rPr lang="de-DE" sz="1600" kern="1200" dirty="0"/>
            <a:t> </a:t>
          </a:r>
          <a:r>
            <a:rPr lang="de-DE" sz="1600" kern="1200" dirty="0" err="1"/>
            <a:t>order</a:t>
          </a:r>
          <a:endParaRPr lang="en-US" sz="1600" kern="1200" dirty="0"/>
        </a:p>
      </dsp:txBody>
      <dsp:txXfrm>
        <a:off x="2587509" y="1151413"/>
        <a:ext cx="2952981" cy="705329"/>
      </dsp:txXfrm>
    </dsp:sp>
    <dsp:sp modelId="{D4AF0274-1388-4F6B-8D53-52A6FED89246}">
      <dsp:nvSpPr>
        <dsp:cNvPr id="0" name=""/>
        <dsp:cNvSpPr/>
      </dsp:nvSpPr>
      <dsp:spPr>
        <a:xfrm rot="5400000">
          <a:off x="3923521" y="1897417"/>
          <a:ext cx="280956" cy="337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3962855" y="1925513"/>
        <a:ext cx="202289" cy="196669"/>
      </dsp:txXfrm>
    </dsp:sp>
    <dsp:sp modelId="{393E3C96-C34C-451A-92F8-886DD2CD2B93}">
      <dsp:nvSpPr>
        <dsp:cNvPr id="0" name=""/>
        <dsp:cNvSpPr/>
      </dsp:nvSpPr>
      <dsp:spPr>
        <a:xfrm>
          <a:off x="2565565" y="2253295"/>
          <a:ext cx="2996869" cy="749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Individual </a:t>
          </a:r>
          <a:r>
            <a:rPr lang="de-DE" sz="1600" kern="1200" dirty="0" err="1"/>
            <a:t>parameter</a:t>
          </a:r>
          <a:r>
            <a:rPr lang="de-DE" sz="1600" kern="1200" dirty="0"/>
            <a:t> </a:t>
          </a:r>
          <a:r>
            <a:rPr lang="de-DE" sz="1600" kern="1200" dirty="0" err="1"/>
            <a:t>values</a:t>
          </a:r>
          <a:r>
            <a:rPr lang="de-DE" sz="1600" kern="1200" dirty="0"/>
            <a:t> </a:t>
          </a:r>
          <a:r>
            <a:rPr lang="de-DE" sz="1600" kern="1200" dirty="0" err="1"/>
            <a:t>from</a:t>
          </a:r>
          <a:r>
            <a:rPr lang="de-DE" sz="1600" kern="1200" dirty="0"/>
            <a:t> „Individuals.xlsx“</a:t>
          </a:r>
        </a:p>
      </dsp:txBody>
      <dsp:txXfrm>
        <a:off x="2587509" y="2275239"/>
        <a:ext cx="2952981" cy="705329"/>
      </dsp:txXfrm>
    </dsp:sp>
    <dsp:sp modelId="{018C7C0E-1BF5-4952-ACA5-977E53384722}">
      <dsp:nvSpPr>
        <dsp:cNvPr id="0" name=""/>
        <dsp:cNvSpPr/>
      </dsp:nvSpPr>
      <dsp:spPr>
        <a:xfrm rot="5400000">
          <a:off x="3923521" y="3021243"/>
          <a:ext cx="280956" cy="337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3962855" y="3049339"/>
        <a:ext cx="202289" cy="196669"/>
      </dsp:txXfrm>
    </dsp:sp>
    <dsp:sp modelId="{3C8485D3-5E38-4106-AB35-87DD069A821F}">
      <dsp:nvSpPr>
        <dsp:cNvPr id="0" name=""/>
        <dsp:cNvSpPr/>
      </dsp:nvSpPr>
      <dsp:spPr>
        <a:xfrm>
          <a:off x="2565565" y="3377121"/>
          <a:ext cx="2996869" cy="749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Parameters </a:t>
          </a:r>
          <a:r>
            <a:rPr lang="de-DE" sz="1600" kern="1200" dirty="0" err="1"/>
            <a:t>defined</a:t>
          </a:r>
          <a:r>
            <a:rPr lang="de-DE" sz="1600" kern="1200" dirty="0"/>
            <a:t> in </a:t>
          </a:r>
          <a:r>
            <a:rPr lang="de-DE" sz="1600" kern="1200" dirty="0" err="1"/>
            <a:t>the</a:t>
          </a:r>
          <a:r>
            <a:rPr lang="de-DE" sz="1600" kern="1200" dirty="0"/>
            <a:t> „Code/</a:t>
          </a:r>
          <a:r>
            <a:rPr lang="de-DE" sz="1600" kern="1200" dirty="0" err="1"/>
            <a:t>InputCode</a:t>
          </a:r>
          <a:r>
            <a:rPr lang="de-DE" sz="1600" kern="1200" dirty="0"/>
            <a:t>/</a:t>
          </a:r>
          <a:r>
            <a:rPr lang="de-DE" sz="1600" kern="1200" dirty="0" err="1"/>
            <a:t>TestParameters.R</a:t>
          </a:r>
          <a:r>
            <a:rPr lang="de-DE" sz="1600" kern="1200" dirty="0"/>
            <a:t>“</a:t>
          </a:r>
        </a:p>
      </dsp:txBody>
      <dsp:txXfrm>
        <a:off x="2587509" y="3399065"/>
        <a:ext cx="2952981" cy="705329"/>
      </dsp:txXfrm>
    </dsp:sp>
    <dsp:sp modelId="{648E255A-B01E-4EFD-BD53-6C00B2E025D5}">
      <dsp:nvSpPr>
        <dsp:cNvPr id="0" name=""/>
        <dsp:cNvSpPr/>
      </dsp:nvSpPr>
      <dsp:spPr>
        <a:xfrm rot="5400000">
          <a:off x="3923521" y="4145069"/>
          <a:ext cx="280956" cy="337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3962855" y="4173165"/>
        <a:ext cx="202289" cy="196669"/>
      </dsp:txXfrm>
    </dsp:sp>
    <dsp:sp modelId="{164DDEB3-DF6D-4D8A-AB77-57CE925C2E9F}">
      <dsp:nvSpPr>
        <dsp:cNvPr id="0" name=""/>
        <dsp:cNvSpPr/>
      </dsp:nvSpPr>
      <dsp:spPr>
        <a:xfrm>
          <a:off x="2565565" y="4500947"/>
          <a:ext cx="2996869" cy="749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Parameters </a:t>
          </a:r>
          <a:r>
            <a:rPr lang="de-DE" sz="1600" kern="1200" dirty="0" err="1"/>
            <a:t>passed</a:t>
          </a:r>
          <a:r>
            <a:rPr lang="de-DE" sz="1600" kern="1200" dirty="0"/>
            <a:t> </a:t>
          </a:r>
          <a:r>
            <a:rPr lang="de-DE" sz="1600" kern="1200" dirty="0" err="1"/>
            <a:t>to</a:t>
          </a:r>
          <a:r>
            <a:rPr lang="de-DE" sz="1600" kern="1200" dirty="0"/>
            <a:t> „</a:t>
          </a:r>
          <a:r>
            <a:rPr lang="de-DE" sz="1600" kern="1200" dirty="0" err="1"/>
            <a:t>runScenarios</a:t>
          </a:r>
          <a:r>
            <a:rPr lang="de-DE" sz="1600" kern="1200" dirty="0"/>
            <a:t>()“ </a:t>
          </a:r>
          <a:r>
            <a:rPr lang="de-DE" sz="1600" kern="1200" dirty="0" err="1"/>
            <a:t>function</a:t>
          </a:r>
          <a:r>
            <a:rPr lang="de-DE" sz="1600" kern="1200" dirty="0"/>
            <a:t> </a:t>
          </a:r>
          <a:r>
            <a:rPr lang="de-DE" sz="1600" kern="1200" dirty="0" err="1"/>
            <a:t>with</a:t>
          </a:r>
          <a:r>
            <a:rPr lang="de-DE" sz="1600" kern="1200" dirty="0"/>
            <a:t> </a:t>
          </a:r>
          <a:r>
            <a:rPr lang="de-DE" sz="1600" kern="1200" dirty="0" err="1"/>
            <a:t>the</a:t>
          </a:r>
          <a:r>
            <a:rPr lang="de-DE" sz="1600" kern="1200" dirty="0"/>
            <a:t> „</a:t>
          </a:r>
          <a:r>
            <a:rPr lang="de-DE" sz="1600" kern="1200" dirty="0" err="1"/>
            <a:t>customParams</a:t>
          </a:r>
          <a:r>
            <a:rPr lang="de-DE" sz="1600" kern="1200" dirty="0"/>
            <a:t>“ </a:t>
          </a:r>
          <a:r>
            <a:rPr lang="de-DE" sz="1600" kern="1200" dirty="0" err="1"/>
            <a:t>argument</a:t>
          </a:r>
          <a:endParaRPr lang="de-DE" sz="1600" kern="1200" dirty="0"/>
        </a:p>
      </dsp:txBody>
      <dsp:txXfrm>
        <a:off x="2587509" y="4522891"/>
        <a:ext cx="2952981" cy="705329"/>
      </dsp:txXfrm>
    </dsp:sp>
    <dsp:sp modelId="{9BA57664-CD12-4F05-BF31-8399FF3938EE}">
      <dsp:nvSpPr>
        <dsp:cNvPr id="0" name=""/>
        <dsp:cNvSpPr/>
      </dsp:nvSpPr>
      <dsp:spPr>
        <a:xfrm rot="5400000">
          <a:off x="3923521" y="5268894"/>
          <a:ext cx="280956" cy="337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962855" y="5296990"/>
        <a:ext cx="202289" cy="196669"/>
      </dsp:txXfrm>
    </dsp:sp>
    <dsp:sp modelId="{6F905638-7C0C-4414-A139-2B2E5BFB3BD8}">
      <dsp:nvSpPr>
        <dsp:cNvPr id="0" name=""/>
        <dsp:cNvSpPr/>
      </dsp:nvSpPr>
      <dsp:spPr>
        <a:xfrm>
          <a:off x="2565565" y="5624773"/>
          <a:ext cx="2996869" cy="7492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Parameters </a:t>
          </a:r>
          <a:r>
            <a:rPr lang="de-DE" sz="1900" kern="1200" dirty="0" err="1"/>
            <a:t>defined</a:t>
          </a:r>
          <a:r>
            <a:rPr lang="de-DE" sz="1900" kern="1200" dirty="0"/>
            <a:t> in </a:t>
          </a:r>
          <a:r>
            <a:rPr lang="de-DE" sz="1900" kern="1200" dirty="0" err="1"/>
            <a:t>the</a:t>
          </a:r>
          <a:r>
            <a:rPr lang="de-DE" sz="1900" kern="1200" dirty="0"/>
            <a:t> </a:t>
          </a:r>
          <a:r>
            <a:rPr lang="de-DE" sz="1900" kern="1200" dirty="0" err="1"/>
            <a:t>Application</a:t>
          </a:r>
          <a:r>
            <a:rPr lang="de-DE" sz="1900" kern="1200" dirty="0"/>
            <a:t> </a:t>
          </a:r>
          <a:r>
            <a:rPr lang="de-DE" sz="1900" kern="1200" dirty="0" err="1"/>
            <a:t>protocol</a:t>
          </a:r>
          <a:endParaRPr lang="de-DE" sz="1900" kern="1200" dirty="0"/>
        </a:p>
      </dsp:txBody>
      <dsp:txXfrm>
        <a:off x="2587509" y="5646717"/>
        <a:ext cx="2952981" cy="705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0B85-D214-8B01-5CE6-2C1FA9B47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CB868-7968-A903-B1F7-131044BE5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EF8F6-FF59-4B01-C9D1-28C28437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8DF11-DBDB-BEC9-0B0B-C5406569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5CBF4-016A-DE06-7078-C39F9B12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1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1DA3-DE3A-0CE3-121C-2B3491B1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817B5-6111-F21A-09BE-4EC2D1257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25101-0EE5-CABC-C9A9-B0D818B7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E014C-8753-FA67-BFA0-487F4D4A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5DE4-9D69-9511-0804-0E41AB09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7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4B0BF-2899-16AE-9B5B-8A4E24962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5E3C2-F125-47D5-D225-17E042FBA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E0482-16EB-C72B-B387-46302A55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9FFE-0741-FDEC-3FC3-2004899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B2874-5A8A-F90C-79AF-6774A1B4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3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6904-FAFC-028E-4A8E-18AC6B1E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4FC8-2F34-E5E8-9AB8-BB483CBC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69B11-3175-470F-D2AA-7C289A41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E1CDF-20A1-A4E0-B765-726D3D3F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68B0B-420D-17BB-8119-E4FE3CF7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3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9DD2-93B9-C20F-4C89-EFDA199E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2EE40-35D2-B68E-E95C-91AEE6D50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C6F75-B314-374E-2497-F5C4CC8B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F77A5-8C2F-984C-70BD-ABBABC14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517B-9B81-C2E6-EF11-AB76F08C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3386-72F7-379D-FCB4-47ADC72B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A9C64-9A8E-E035-83EA-082536C8D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030D4-8443-611B-D3A9-3087009CA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F6BA0-9598-1219-8754-7586D683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C5437-EE13-E16D-D1FC-8C909D71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8787D-0A0A-9460-73D3-6DD87DB5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EF96-16D5-AE3F-8A17-12B1E5DCC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1B58B-02ED-C45E-4E3E-A347040B6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F1722-ECE0-AB83-B7D2-C3E1F913A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4A498-8AC5-2D7F-1C9F-370E14C38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97613-D52F-BD36-DB6F-6FA60F50A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28FDB-694E-6D98-021B-65C713A2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DF4E1-D6F4-F0DD-C450-74AD87DF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D7515-E021-13CD-17EC-BA8DC449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4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80D8-12AC-4975-BBBD-89C515F0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5ECDD-72DC-8F2F-0980-9AF11115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AD580-072B-DFAA-468E-06E9DAAA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55AEB-5473-FF56-2932-2B30F501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4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2A167-FC64-D0AE-62EA-94E5E14C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61342D-C042-6E07-659F-91ACF39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8B52B-BEC9-7668-A668-396D63D3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8A95-6366-39A7-D7FE-164DD4E0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673B3-646D-CE00-2F89-FB9326EC6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E34C3-4D73-1298-1D95-46815B61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0F90F-AB54-FD16-3177-A2F4D6FC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CE211-CE2F-86F8-3323-784155DF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E18DF-9712-0DF1-D596-E3DD01A2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3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5621-FF27-4281-5821-8AD8DE08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AD336-B834-B1FF-15AF-4F8525A72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AE74B-DBAF-AFC5-DB2E-EA0CD4C0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2FD94-091F-972F-8366-6009A6D6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BEAD6-B36A-B991-AEB5-3719C16C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4E08A-81A1-C64D-5E0D-6D0A5FE6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9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AF80B-EECA-EB6B-916E-169284DE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D868A-C15B-184D-5E35-3C6C50FD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28424-CD1C-564B-59F7-F6A55E31C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9164D-C87C-46DA-8BA8-D57C4A9AE1E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956A5-65AD-2F14-818C-3574F241A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06D4B-B112-A2CB-3FD2-B2031FF6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9E05B62-1D00-F210-3D9E-B6E1FF7DE8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7942146"/>
              </p:ext>
            </p:extLst>
          </p:nvPr>
        </p:nvGraphicFramePr>
        <p:xfrm>
          <a:off x="10668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8130C15-EA22-499C-BA8E-649F67541C5D}"/>
              </a:ext>
            </a:extLst>
          </p:cNvPr>
          <p:cNvGrpSpPr/>
          <p:nvPr/>
        </p:nvGrpSpPr>
        <p:grpSpPr>
          <a:xfrm>
            <a:off x="276843" y="868684"/>
            <a:ext cx="789957" cy="762528"/>
            <a:chOff x="8667750" y="2882900"/>
            <a:chExt cx="1828800" cy="1765300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8D5DD0D0-AA3F-F519-D778-21393CB2B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7350" y="3429000"/>
              <a:ext cx="1219200" cy="1219200"/>
            </a:xfrm>
            <a:prstGeom prst="rect">
              <a:avLst/>
            </a:prstGeom>
          </p:spPr>
        </p:pic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AA0B352D-63DD-4B43-B8F3-CD551385D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0" y="2882900"/>
              <a:ext cx="1219200" cy="1219200"/>
            </a:xfrm>
            <a:prstGeom prst="rect">
              <a:avLst/>
            </a:prstGeom>
          </p:spPr>
        </p:pic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3CFBFD-598F-56A0-9005-2BFCBE745880}"/>
              </a:ext>
            </a:extLst>
          </p:cNvPr>
          <p:cNvSpPr/>
          <p:nvPr/>
        </p:nvSpPr>
        <p:spPr>
          <a:xfrm>
            <a:off x="9950038" y="1816100"/>
            <a:ext cx="2139950" cy="119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runScenarios</a:t>
            </a:r>
            <a:r>
              <a:rPr lang="de-DE" dirty="0"/>
              <a:t>()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CD843E-2479-2C46-0BC8-B0549511506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194800" y="2114550"/>
            <a:ext cx="755238" cy="29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CF4DE0-D6A0-68EF-3A2E-2C2A26A9755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9194800" y="2413000"/>
            <a:ext cx="755238" cy="29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079B9E-D83C-0363-F92F-C04437243B73}"/>
              </a:ext>
            </a:extLst>
          </p:cNvPr>
          <p:cNvCxnSpPr>
            <a:cxnSpLocks/>
          </p:cNvCxnSpPr>
          <p:nvPr/>
        </p:nvCxnSpPr>
        <p:spPr>
          <a:xfrm flipV="1">
            <a:off x="9194800" y="2428876"/>
            <a:ext cx="755238" cy="149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A66F9D-9B6C-19DF-77C7-C071B9917F7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9194800" y="2413000"/>
            <a:ext cx="755238" cy="212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ADDAB7-02F8-1FF2-2AB9-C587194845AC}"/>
              </a:ext>
            </a:extLst>
          </p:cNvPr>
          <p:cNvCxnSpPr>
            <a:cxnSpLocks/>
          </p:cNvCxnSpPr>
          <p:nvPr/>
        </p:nvCxnSpPr>
        <p:spPr>
          <a:xfrm flipV="1">
            <a:off x="9194800" y="2397124"/>
            <a:ext cx="755238" cy="268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6D9E00-402F-CAA0-8610-20CE996F0BFF}"/>
              </a:ext>
            </a:extLst>
          </p:cNvPr>
          <p:cNvCxnSpPr>
            <a:cxnSpLocks/>
          </p:cNvCxnSpPr>
          <p:nvPr/>
        </p:nvCxnSpPr>
        <p:spPr>
          <a:xfrm flipV="1">
            <a:off x="9194800" y="2381248"/>
            <a:ext cx="755238" cy="332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62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A799EA1-05E7-79AE-521C-B2B9E3F222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372829"/>
              </p:ext>
            </p:extLst>
          </p:nvPr>
        </p:nvGraphicFramePr>
        <p:xfrm>
          <a:off x="1911350" y="103716"/>
          <a:ext cx="8128000" cy="6379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506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178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Balazki</dc:creator>
  <cp:lastModifiedBy>Pavel Balazki</cp:lastModifiedBy>
  <cp:revision>8</cp:revision>
  <dcterms:created xsi:type="dcterms:W3CDTF">2023-04-20T07:48:49Z</dcterms:created>
  <dcterms:modified xsi:type="dcterms:W3CDTF">2023-04-20T13:59:21Z</dcterms:modified>
</cp:coreProperties>
</file>