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09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8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12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2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3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2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4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73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2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5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2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4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5C82-CD6B-42B4-9151-E786F50C140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4C20-28FA-4287-91E1-06C6A550B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86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A5AE-33A4-40A4-9A0D-91904DD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531" y="2887692"/>
            <a:ext cx="6624938" cy="1082615"/>
          </a:xfrm>
        </p:spPr>
        <p:txBody>
          <a:bodyPr/>
          <a:lstStyle/>
          <a:p>
            <a:r>
              <a:rPr lang="en-US" err="1"/>
              <a:t>BookManager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EE76-C6B8-492F-9FC6-A7D4A6E4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0" y="6235810"/>
            <a:ext cx="9144000" cy="1655762"/>
          </a:xfrm>
        </p:spPr>
        <p:txBody>
          <a:bodyPr/>
          <a:lstStyle/>
          <a:p>
            <a:r>
              <a:rPr lang="ru-RU"/>
              <a:t>Автор всего: Мамченко Линар Сергеевич.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8FCDF-65A9-4CDC-8382-DCC86992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35467"/>
            <a:ext cx="1187250" cy="11872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E03603-0376-47E1-BE84-861A7F181337}"/>
              </a:ext>
            </a:extLst>
          </p:cNvPr>
          <p:cNvSpPr/>
          <p:nvPr/>
        </p:nvSpPr>
        <p:spPr>
          <a:xfrm>
            <a:off x="-1651264" y="1322717"/>
            <a:ext cx="49792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Bookmanager</a:t>
            </a:r>
            <a:endParaRPr lang="ru-RU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1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A5AE-33A4-40A4-9A0D-91904DD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360" y="1986064"/>
            <a:ext cx="6624938" cy="1082615"/>
          </a:xfrm>
        </p:spPr>
        <p:txBody>
          <a:bodyPr>
            <a:normAutofit/>
          </a:bodyPr>
          <a:lstStyle/>
          <a:p>
            <a:r>
              <a:rPr lang="ru-RU" sz="2400" b="1"/>
              <a:t>Цель проекта</a:t>
            </a:r>
            <a:r>
              <a:rPr lang="ru-RU" sz="2400"/>
              <a:t>: Создание локального приложения для управления личной библиотекой книг.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EE76-C6B8-492F-9FC6-A7D4A6E4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0" y="6235810"/>
            <a:ext cx="9144000" cy="1655762"/>
          </a:xfrm>
        </p:spPr>
        <p:txBody>
          <a:bodyPr/>
          <a:lstStyle/>
          <a:p>
            <a:r>
              <a:rPr lang="ru-RU"/>
              <a:t>Автор всего: Мамченко Линар Сергеевич.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8FCDF-65A9-4CDC-8382-DCC86992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35467"/>
            <a:ext cx="1187250" cy="11872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E03603-0376-47E1-BE84-861A7F181337}"/>
              </a:ext>
            </a:extLst>
          </p:cNvPr>
          <p:cNvSpPr/>
          <p:nvPr/>
        </p:nvSpPr>
        <p:spPr>
          <a:xfrm>
            <a:off x="-1651264" y="1322717"/>
            <a:ext cx="49792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Bookmanager</a:t>
            </a:r>
            <a:endParaRPr lang="ru-RU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23095-6540-40B8-A67D-F1345493BB2C}"/>
              </a:ext>
            </a:extLst>
          </p:cNvPr>
          <p:cNvSpPr txBox="1"/>
          <p:nvPr/>
        </p:nvSpPr>
        <p:spPr>
          <a:xfrm>
            <a:off x="3907766" y="3429000"/>
            <a:ext cx="6918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/>
              <a:t>Задачи</a:t>
            </a:r>
            <a:r>
              <a:rPr lang="ru-RU"/>
              <a:t>:</a:t>
            </a:r>
            <a:r>
              <a:rPr lang="en-US"/>
              <a:t> </a:t>
            </a:r>
            <a:r>
              <a:rPr lang="ru-RU"/>
              <a:t>Добавление, удаление и редактирование книг.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ru-RU"/>
              <a:t>Разделение книг на прочитанные и запланированные.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ru-RU"/>
              <a:t>Отслеживание прогресса чтения.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ru-RU"/>
              <a:t>Система авторизации пользователей с хранением данных в локальной базе.</a:t>
            </a:r>
          </a:p>
        </p:txBody>
      </p:sp>
    </p:spTree>
    <p:extLst>
      <p:ext uri="{BB962C8B-B14F-4D97-AF65-F5344CB8AC3E}">
        <p14:creationId xmlns:p14="http://schemas.microsoft.com/office/powerpoint/2010/main" val="9945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A5AE-33A4-40A4-9A0D-91904DD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360" y="1986064"/>
            <a:ext cx="6624938" cy="1082615"/>
          </a:xfrm>
        </p:spPr>
        <p:txBody>
          <a:bodyPr>
            <a:normAutofit/>
          </a:bodyPr>
          <a:lstStyle/>
          <a:p>
            <a:br>
              <a:rPr lang="en-US" sz="2400"/>
            </a:br>
            <a:endParaRPr lang="ru-RU" sz="2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EE76-C6B8-492F-9FC6-A7D4A6E4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0" y="6235810"/>
            <a:ext cx="9144000" cy="1655762"/>
          </a:xfrm>
        </p:spPr>
        <p:txBody>
          <a:bodyPr/>
          <a:lstStyle/>
          <a:p>
            <a:r>
              <a:rPr lang="ru-RU"/>
              <a:t>Автор всего: Мамченко Линар Сергеевич.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8FCDF-65A9-4CDC-8382-DCC86992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35467"/>
            <a:ext cx="1187250" cy="11872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E03603-0376-47E1-BE84-861A7F181337}"/>
              </a:ext>
            </a:extLst>
          </p:cNvPr>
          <p:cNvSpPr/>
          <p:nvPr/>
        </p:nvSpPr>
        <p:spPr>
          <a:xfrm>
            <a:off x="-1651264" y="1322717"/>
            <a:ext cx="49792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Bookmanager</a:t>
            </a:r>
            <a:endParaRPr lang="ru-RU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6439D9E-F9E6-425E-91CA-4527A913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43" y="1443841"/>
            <a:ext cx="53570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Реализованный функционал</a:t>
            </a:r>
            <a:r>
              <a:rPr kumimoji="0" lang="ru-RU" altLang="ru-RU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Регистрация и авторизация пользователей.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Добавление и удаление книг.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Разделение на прочитанные и запланированные.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Отслеживание текущей страницы книги.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      </a:t>
            </a:r>
            <a:r>
              <a:rPr kumimoji="0" lang="ru-RU" altLang="ru-RU" sz="1800" b="1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Интерфейс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Разработан на Tkinter, с возможностью</a:t>
            </a:r>
            <a:endParaRPr lang="en-US" alt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работы в полном экране.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Используется SQLite для хранения данных</a:t>
            </a:r>
            <a:endParaRPr kumimoji="0" lang="en-US" altLang="ru-RU" sz="1800" i="0" strike="noStrike" cap="none" normalizeH="0" baseline="0"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о пользователях и книгах.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</a:rPr>
              <a:t>Работает с PDF-файлами для чтения и аннотаций.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i="0" strike="noStrike" cap="none" normalizeH="0" baseline="0"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7B0907-632B-40C7-BA1C-B5C9EEA4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91" y="489531"/>
            <a:ext cx="5772488" cy="324570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D8F5BC-72A1-4292-83BD-D93C360D3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9066"/>
            <a:ext cx="4285121" cy="24094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9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A5AE-33A4-40A4-9A0D-91904DD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360" y="1986064"/>
            <a:ext cx="6624938" cy="1082615"/>
          </a:xfrm>
        </p:spPr>
        <p:txBody>
          <a:bodyPr>
            <a:normAutofit/>
          </a:bodyPr>
          <a:lstStyle/>
          <a:p>
            <a:br>
              <a:rPr lang="en-US" sz="2400"/>
            </a:br>
            <a:endParaRPr lang="ru-RU" sz="2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EE76-C6B8-492F-9FC6-A7D4A6E4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0" y="6235810"/>
            <a:ext cx="9144000" cy="1655762"/>
          </a:xfrm>
        </p:spPr>
        <p:txBody>
          <a:bodyPr/>
          <a:lstStyle/>
          <a:p>
            <a:r>
              <a:rPr lang="ru-RU"/>
              <a:t>Автор всего: Мамченко Линар Сергеевич.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8FCDF-65A9-4CDC-8382-DCC86992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35467"/>
            <a:ext cx="1187250" cy="11872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E03603-0376-47E1-BE84-861A7F181337}"/>
              </a:ext>
            </a:extLst>
          </p:cNvPr>
          <p:cNvSpPr/>
          <p:nvPr/>
        </p:nvSpPr>
        <p:spPr>
          <a:xfrm>
            <a:off x="-1651264" y="1322717"/>
            <a:ext cx="49792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Bookmanager</a:t>
            </a:r>
            <a:endParaRPr lang="ru-RU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6439D9E-F9E6-425E-91CA-4527A913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839" y="200982"/>
            <a:ext cx="40999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ru-RU" sz="1000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Скриншоты интерфейса</a:t>
            </a:r>
            <a:r>
              <a:rPr lang="ru-RU" sz="10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en-US" sz="10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+mj-lt"/>
              <a:buAutoNum type="arabicPeriod"/>
            </a:pPr>
            <a:r>
              <a:rPr lang="ru-RU" sz="1000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Добавление книги</a:t>
            </a:r>
            <a:r>
              <a:rPr lang="ru-RU" sz="10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Экран для добавления книги в библиотеку.</a:t>
            </a:r>
          </a:p>
          <a:p>
            <a:pPr>
              <a:buFont typeface="+mj-lt"/>
              <a:buAutoNum type="arabicPeriod"/>
            </a:pPr>
            <a:r>
              <a:rPr lang="ru-RU" sz="1000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Просмотр книг</a:t>
            </a:r>
            <a:r>
              <a:rPr lang="ru-RU" sz="10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Экран с отображением книг, разделенных на прочитанные и запланированные.</a:t>
            </a:r>
          </a:p>
          <a:p>
            <a:pPr>
              <a:buFont typeface="+mj-lt"/>
              <a:buAutoNum type="arabicPeriod"/>
            </a:pPr>
            <a:r>
              <a:rPr lang="ru-RU" sz="1000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Прогресс чтения</a:t>
            </a:r>
            <a:r>
              <a:rPr lang="ru-RU" sz="10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Отображение чтения для юзера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2DF304-0CC9-4A8C-A4B0-018070D5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0" y="1661271"/>
            <a:ext cx="4667133" cy="207380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032ECC2F-9325-4B6A-B0D6-AB90ED7ED073}"/>
              </a:ext>
            </a:extLst>
          </p:cNvPr>
          <p:cNvSpPr/>
          <p:nvPr/>
        </p:nvSpPr>
        <p:spPr>
          <a:xfrm>
            <a:off x="5016289" y="23196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0DFE6F-5530-459E-A4BD-7EF876DB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05" y="1473886"/>
            <a:ext cx="5539978" cy="236726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788B5C-2E36-4A60-92B8-2DF695A71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603" y="4088251"/>
            <a:ext cx="4609382" cy="25917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89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A5AE-33A4-40A4-9A0D-91904DD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90" y="1683199"/>
            <a:ext cx="7417119" cy="2033845"/>
          </a:xfrm>
        </p:spPr>
        <p:txBody>
          <a:bodyPr>
            <a:normAutofit/>
          </a:bodyPr>
          <a:lstStyle/>
          <a:p>
            <a:r>
              <a:rPr lang="ru-RU" sz="2800"/>
              <a:t>Соединение окон авторизации / регистрации и восстановления пароля с основным окном приложения.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EE76-C6B8-492F-9FC6-A7D4A6E4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0" y="6235810"/>
            <a:ext cx="9144000" cy="1655762"/>
          </a:xfrm>
        </p:spPr>
        <p:txBody>
          <a:bodyPr/>
          <a:lstStyle/>
          <a:p>
            <a:r>
              <a:rPr lang="ru-RU"/>
              <a:t>Автор всего: Мамченко Линар Сергеевич.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8FCDF-65A9-4CDC-8382-DCC86992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35467"/>
            <a:ext cx="1187250" cy="11872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E03603-0376-47E1-BE84-861A7F181337}"/>
              </a:ext>
            </a:extLst>
          </p:cNvPr>
          <p:cNvSpPr/>
          <p:nvPr/>
        </p:nvSpPr>
        <p:spPr>
          <a:xfrm>
            <a:off x="-1651264" y="1322717"/>
            <a:ext cx="49792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Bookmanager</a:t>
            </a:r>
            <a:endParaRPr lang="ru-RU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6439D9E-F9E6-425E-91CA-4527A913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322" y="729092"/>
            <a:ext cx="40999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Основная проблема на сегодняшний день</a:t>
            </a:r>
            <a:endParaRPr lang="ru-RU" sz="28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52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A5AE-33A4-40A4-9A0D-91904DD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360" y="1986064"/>
            <a:ext cx="6624938" cy="1082615"/>
          </a:xfrm>
        </p:spPr>
        <p:txBody>
          <a:bodyPr>
            <a:normAutofit/>
          </a:bodyPr>
          <a:lstStyle/>
          <a:p>
            <a:br>
              <a:rPr lang="en-US" sz="2400"/>
            </a:br>
            <a:endParaRPr lang="ru-RU" sz="2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DEE76-C6B8-492F-9FC6-A7D4A6E4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0" y="6235810"/>
            <a:ext cx="9144000" cy="1655762"/>
          </a:xfrm>
        </p:spPr>
        <p:txBody>
          <a:bodyPr/>
          <a:lstStyle/>
          <a:p>
            <a:r>
              <a:rPr lang="ru-RU"/>
              <a:t>Автор всего: Мамченко Линар Сергеевич.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8FCDF-65A9-4CDC-8382-DCC86992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35467"/>
            <a:ext cx="1187250" cy="11872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E03603-0376-47E1-BE84-861A7F181337}"/>
              </a:ext>
            </a:extLst>
          </p:cNvPr>
          <p:cNvSpPr/>
          <p:nvPr/>
        </p:nvSpPr>
        <p:spPr>
          <a:xfrm>
            <a:off x="-1651264" y="1322717"/>
            <a:ext cx="49792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Bookmanager</a:t>
            </a:r>
            <a:endParaRPr lang="ru-RU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A3E46-6D15-4E29-834A-BEE44FAA2BAB}"/>
              </a:ext>
            </a:extLst>
          </p:cNvPr>
          <p:cNvSpPr txBox="1"/>
          <p:nvPr/>
        </p:nvSpPr>
        <p:spPr>
          <a:xfrm>
            <a:off x="1535502" y="258698"/>
            <a:ext cx="6918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/>
              <a:t>Планы на будущее!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9CEA75B-6C9D-4D0D-8E9E-E38A0205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83" y="937189"/>
            <a:ext cx="104077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Дора</a:t>
            </a:r>
            <a:r>
              <a:rPr lang="ru-RU" altLang="ru-RU" sz="24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б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отка дизайна интерфейса: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 	добавление анимаций, иконок и улучшение шрифтов.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Расширение функционала: поиск по книгам, фильтрация, сортировка.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Завершение тестирования и исправление ошибок. 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D42037B-CCF9-481E-A491-9CFF1358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660" y="3446290"/>
            <a:ext cx="59934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isometricOffAxis2Left"/>
              <a:lightRig rig="threePt" dir="t"/>
            </a:scene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реализуется прямо сейчас: </a:t>
            </a:r>
            <a:endParaRPr kumimoji="0" lang="en-US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добавления системы донатов разработчику.</a:t>
            </a:r>
          </a:p>
        </p:txBody>
      </p:sp>
    </p:spTree>
    <p:extLst>
      <p:ext uri="{BB962C8B-B14F-4D97-AF65-F5344CB8AC3E}">
        <p14:creationId xmlns:p14="http://schemas.microsoft.com/office/powerpoint/2010/main" val="143492176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57</TotalTime>
  <Words>261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След самолета</vt:lpstr>
      <vt:lpstr>BookManager</vt:lpstr>
      <vt:lpstr>Цель проекта: Создание локального приложения для управления личной библиотекой книг.</vt:lpstr>
      <vt:lpstr> </vt:lpstr>
      <vt:lpstr> </vt:lpstr>
      <vt:lpstr>Соединение окон авторизации / регистрации и восстановления пароля с основным окном приложения.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BookManager</dc:title>
  <dc:creator>П-23-62Б</dc:creator>
  <cp:lastModifiedBy>П-23-62Б</cp:lastModifiedBy>
  <cp:revision>7</cp:revision>
  <dcterms:created xsi:type="dcterms:W3CDTF">2024-12-07T05:03:14Z</dcterms:created>
  <dcterms:modified xsi:type="dcterms:W3CDTF">2024-12-07T06:00:43Z</dcterms:modified>
</cp:coreProperties>
</file>