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2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5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2E49-19DD-E448-B8B0-DF1E97667383}" type="datetimeFigureOut">
              <a:rPr lang="en-US" smtClean="0"/>
              <a:t>17-04-27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540C-EF65-EB44-AEAF-4846B8B3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32813" y="1037919"/>
            <a:ext cx="1621289" cy="1389986"/>
            <a:chOff x="1245606" y="711178"/>
            <a:chExt cx="1621289" cy="1389986"/>
          </a:xfrm>
        </p:grpSpPr>
        <p:grpSp>
          <p:nvGrpSpPr>
            <p:cNvPr id="7" name="Group 6"/>
            <p:cNvGrpSpPr/>
            <p:nvPr/>
          </p:nvGrpSpPr>
          <p:grpSpPr>
            <a:xfrm>
              <a:off x="1249626" y="799037"/>
              <a:ext cx="601517" cy="457835"/>
              <a:chOff x="1249626" y="799037"/>
              <a:chExt cx="601517" cy="457835"/>
            </a:xfrm>
          </p:grpSpPr>
          <p:sp>
            <p:nvSpPr>
              <p:cNvPr id="5" name="Freeform 4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218968" y="803116"/>
              <a:ext cx="601517" cy="457835"/>
              <a:chOff x="1249626" y="799037"/>
              <a:chExt cx="601517" cy="457835"/>
            </a:xfrm>
          </p:grpSpPr>
          <p:sp>
            <p:nvSpPr>
              <p:cNvPr id="9" name="Freeform 8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245606" y="1221385"/>
              <a:ext cx="601517" cy="457835"/>
              <a:chOff x="1249626" y="799037"/>
              <a:chExt cx="601517" cy="457835"/>
            </a:xfrm>
          </p:grpSpPr>
          <p:sp>
            <p:nvSpPr>
              <p:cNvPr id="12" name="Freeform 11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9875638">
              <a:off x="1784740" y="1013101"/>
              <a:ext cx="473941" cy="428724"/>
              <a:chOff x="1279346" y="905880"/>
              <a:chExt cx="473941" cy="428724"/>
            </a:xfrm>
          </p:grpSpPr>
          <p:sp>
            <p:nvSpPr>
              <p:cNvPr id="15" name="Freeform 14"/>
              <p:cNvSpPr/>
              <p:nvPr/>
            </p:nvSpPr>
            <p:spPr>
              <a:xfrm rot="4190283">
                <a:off x="1301955" y="883271"/>
                <a:ext cx="428724" cy="473941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21460" y="711178"/>
              <a:ext cx="601517" cy="316347"/>
              <a:chOff x="1249626" y="799037"/>
              <a:chExt cx="601517" cy="457835"/>
            </a:xfrm>
          </p:grpSpPr>
          <p:sp>
            <p:nvSpPr>
              <p:cNvPr id="18" name="Freeform 17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75354" y="1366804"/>
              <a:ext cx="415256" cy="386551"/>
              <a:chOff x="1249631" y="845565"/>
              <a:chExt cx="601517" cy="457835"/>
            </a:xfrm>
          </p:grpSpPr>
          <p:sp>
            <p:nvSpPr>
              <p:cNvPr id="21" name="Freeform 20"/>
              <p:cNvSpPr/>
              <p:nvPr/>
            </p:nvSpPr>
            <p:spPr>
              <a:xfrm rot="4190283">
                <a:off x="1321472" y="773724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64250" y="1626770"/>
              <a:ext cx="706456" cy="317794"/>
              <a:chOff x="1207797" y="848875"/>
              <a:chExt cx="706456" cy="463432"/>
            </a:xfrm>
          </p:grpSpPr>
          <p:sp>
            <p:nvSpPr>
              <p:cNvPr id="24" name="Freeform 23"/>
              <p:cNvSpPr/>
              <p:nvPr/>
            </p:nvSpPr>
            <p:spPr>
              <a:xfrm rot="4190283">
                <a:off x="1329309" y="727363"/>
                <a:ext cx="463432" cy="706456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250370" y="1528665"/>
              <a:ext cx="601517" cy="457835"/>
              <a:chOff x="1249626" y="799037"/>
              <a:chExt cx="601517" cy="457835"/>
            </a:xfrm>
          </p:grpSpPr>
          <p:sp>
            <p:nvSpPr>
              <p:cNvPr id="27" name="Freeform 26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234124" y="1186723"/>
              <a:ext cx="632771" cy="369124"/>
              <a:chOff x="1210235" y="732791"/>
              <a:chExt cx="632771" cy="534217"/>
            </a:xfrm>
          </p:grpSpPr>
          <p:sp>
            <p:nvSpPr>
              <p:cNvPr id="30" name="Freeform 29"/>
              <p:cNvSpPr/>
              <p:nvPr/>
            </p:nvSpPr>
            <p:spPr>
              <a:xfrm rot="4190283">
                <a:off x="1259512" y="683514"/>
                <a:ext cx="534217" cy="632771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800977" y="1714613"/>
              <a:ext cx="479433" cy="386551"/>
              <a:chOff x="1246784" y="832465"/>
              <a:chExt cx="694480" cy="457835"/>
            </a:xfrm>
          </p:grpSpPr>
          <p:sp>
            <p:nvSpPr>
              <p:cNvPr id="33" name="Freeform 32"/>
              <p:cNvSpPr/>
              <p:nvPr/>
            </p:nvSpPr>
            <p:spPr>
              <a:xfrm rot="4190283">
                <a:off x="1365106" y="714143"/>
                <a:ext cx="457835" cy="694480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764231" y="2894005"/>
            <a:ext cx="1574879" cy="1389986"/>
            <a:chOff x="847509" y="2510773"/>
            <a:chExt cx="1574879" cy="1389986"/>
          </a:xfrm>
        </p:grpSpPr>
        <p:sp>
          <p:nvSpPr>
            <p:cNvPr id="69" name="Freeform 68"/>
            <p:cNvSpPr/>
            <p:nvPr/>
          </p:nvSpPr>
          <p:spPr>
            <a:xfrm>
              <a:off x="1885785" y="3026368"/>
              <a:ext cx="418984" cy="435542"/>
            </a:xfrm>
            <a:custGeom>
              <a:avLst/>
              <a:gdLst>
                <a:gd name="connsiteX0" fmla="*/ 0 w 314238"/>
                <a:gd name="connsiteY0" fmla="*/ 52376 h 342189"/>
                <a:gd name="connsiteX1" fmla="*/ 0 w 314238"/>
                <a:gd name="connsiteY1" fmla="*/ 52376 h 342189"/>
                <a:gd name="connsiteX2" fmla="*/ 26187 w 314238"/>
                <a:gd name="connsiteY2" fmla="*/ 261881 h 342189"/>
                <a:gd name="connsiteX3" fmla="*/ 39280 w 314238"/>
                <a:gd name="connsiteY3" fmla="*/ 301163 h 342189"/>
                <a:gd name="connsiteX4" fmla="*/ 117839 w 314238"/>
                <a:gd name="connsiteY4" fmla="*/ 340445 h 342189"/>
                <a:gd name="connsiteX5" fmla="*/ 301145 w 314238"/>
                <a:gd name="connsiteY5" fmla="*/ 288069 h 342189"/>
                <a:gd name="connsiteX6" fmla="*/ 314238 w 314238"/>
                <a:gd name="connsiteY6" fmla="*/ 222599 h 342189"/>
                <a:gd name="connsiteX7" fmla="*/ 301145 w 314238"/>
                <a:gd name="connsiteY7" fmla="*/ 52376 h 342189"/>
                <a:gd name="connsiteX8" fmla="*/ 261865 w 314238"/>
                <a:gd name="connsiteY8" fmla="*/ 26188 h 342189"/>
                <a:gd name="connsiteX9" fmla="*/ 183306 w 314238"/>
                <a:gd name="connsiteY9" fmla="*/ 0 h 342189"/>
                <a:gd name="connsiteX10" fmla="*/ 91653 w 314238"/>
                <a:gd name="connsiteY10" fmla="*/ 13094 h 342189"/>
                <a:gd name="connsiteX11" fmla="*/ 0 w 314238"/>
                <a:gd name="connsiteY11" fmla="*/ 52376 h 342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38" h="342189">
                  <a:moveTo>
                    <a:pt x="0" y="52376"/>
                  </a:moveTo>
                  <a:lnTo>
                    <a:pt x="0" y="52376"/>
                  </a:lnTo>
                  <a:cubicBezTo>
                    <a:pt x="8132" y="141831"/>
                    <a:pt x="6859" y="184566"/>
                    <a:pt x="26187" y="261881"/>
                  </a:cubicBezTo>
                  <a:cubicBezTo>
                    <a:pt x="29534" y="275271"/>
                    <a:pt x="30658" y="290385"/>
                    <a:pt x="39280" y="301163"/>
                  </a:cubicBezTo>
                  <a:cubicBezTo>
                    <a:pt x="57739" y="324238"/>
                    <a:pt x="91963" y="331819"/>
                    <a:pt x="117839" y="340445"/>
                  </a:cubicBezTo>
                  <a:cubicBezTo>
                    <a:pt x="207181" y="332999"/>
                    <a:pt x="270799" y="368998"/>
                    <a:pt x="301145" y="288069"/>
                  </a:cubicBezTo>
                  <a:cubicBezTo>
                    <a:pt x="308959" y="267230"/>
                    <a:pt x="309874" y="244422"/>
                    <a:pt x="314238" y="222599"/>
                  </a:cubicBezTo>
                  <a:cubicBezTo>
                    <a:pt x="309874" y="165858"/>
                    <a:pt x="315807" y="107363"/>
                    <a:pt x="301145" y="52376"/>
                  </a:cubicBezTo>
                  <a:cubicBezTo>
                    <a:pt x="297091" y="37171"/>
                    <a:pt x="276245" y="32580"/>
                    <a:pt x="261865" y="26188"/>
                  </a:cubicBezTo>
                  <a:cubicBezTo>
                    <a:pt x="236641" y="14977"/>
                    <a:pt x="183306" y="0"/>
                    <a:pt x="183306" y="0"/>
                  </a:cubicBezTo>
                  <a:cubicBezTo>
                    <a:pt x="152755" y="4365"/>
                    <a:pt x="121724" y="6154"/>
                    <a:pt x="91653" y="13094"/>
                  </a:cubicBezTo>
                  <a:cubicBezTo>
                    <a:pt x="-33783" y="42042"/>
                    <a:pt x="15276" y="45829"/>
                    <a:pt x="0" y="5237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8480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47509" y="2510773"/>
              <a:ext cx="1574879" cy="1389986"/>
              <a:chOff x="1245606" y="711178"/>
              <a:chExt cx="1574879" cy="1389986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249626" y="799037"/>
                <a:ext cx="601517" cy="457835"/>
                <a:chOff x="1249626" y="799037"/>
                <a:chExt cx="601517" cy="457835"/>
              </a:xfrm>
            </p:grpSpPr>
            <p:sp>
              <p:nvSpPr>
                <p:cNvPr id="65" name="Freeform 64"/>
                <p:cNvSpPr/>
                <p:nvPr/>
              </p:nvSpPr>
              <p:spPr>
                <a:xfrm rot="4190283">
                  <a:off x="1321467" y="727196"/>
                  <a:ext cx="457835" cy="601517"/>
                </a:xfrm>
                <a:custGeom>
                  <a:avLst/>
                  <a:gdLst>
                    <a:gd name="connsiteX0" fmla="*/ 405891 w 589196"/>
                    <a:gd name="connsiteY0" fmla="*/ 0 h 723144"/>
                    <a:gd name="connsiteX1" fmla="*/ 405891 w 589196"/>
                    <a:gd name="connsiteY1" fmla="*/ 0 h 723144"/>
                    <a:gd name="connsiteX2" fmla="*/ 288051 w 589196"/>
                    <a:gd name="connsiteY2" fmla="*/ 13094 h 723144"/>
                    <a:gd name="connsiteX3" fmla="*/ 209492 w 589196"/>
                    <a:gd name="connsiteY3" fmla="*/ 52376 h 723144"/>
                    <a:gd name="connsiteX4" fmla="*/ 170212 w 589196"/>
                    <a:gd name="connsiteY4" fmla="*/ 65470 h 723144"/>
                    <a:gd name="connsiteX5" fmla="*/ 117839 w 589196"/>
                    <a:gd name="connsiteY5" fmla="*/ 144034 h 723144"/>
                    <a:gd name="connsiteX6" fmla="*/ 91652 w 589196"/>
                    <a:gd name="connsiteY6" fmla="*/ 183316 h 723144"/>
                    <a:gd name="connsiteX7" fmla="*/ 26186 w 589196"/>
                    <a:gd name="connsiteY7" fmla="*/ 379727 h 723144"/>
                    <a:gd name="connsiteX8" fmla="*/ 13093 w 589196"/>
                    <a:gd name="connsiteY8" fmla="*/ 419009 h 723144"/>
                    <a:gd name="connsiteX9" fmla="*/ 0 w 589196"/>
                    <a:gd name="connsiteY9" fmla="*/ 458291 h 723144"/>
                    <a:gd name="connsiteX10" fmla="*/ 65466 w 589196"/>
                    <a:gd name="connsiteY10" fmla="*/ 667796 h 723144"/>
                    <a:gd name="connsiteX11" fmla="*/ 104746 w 589196"/>
                    <a:gd name="connsiteY11" fmla="*/ 680890 h 723144"/>
                    <a:gd name="connsiteX12" fmla="*/ 144025 w 589196"/>
                    <a:gd name="connsiteY12" fmla="*/ 707078 h 723144"/>
                    <a:gd name="connsiteX13" fmla="*/ 353518 w 589196"/>
                    <a:gd name="connsiteY13" fmla="*/ 707078 h 723144"/>
                    <a:gd name="connsiteX14" fmla="*/ 392797 w 589196"/>
                    <a:gd name="connsiteY14" fmla="*/ 680890 h 723144"/>
                    <a:gd name="connsiteX15" fmla="*/ 445170 w 589196"/>
                    <a:gd name="connsiteY15" fmla="*/ 615419 h 723144"/>
                    <a:gd name="connsiteX16" fmla="*/ 484450 w 589196"/>
                    <a:gd name="connsiteY16" fmla="*/ 576137 h 723144"/>
                    <a:gd name="connsiteX17" fmla="*/ 536823 w 589196"/>
                    <a:gd name="connsiteY17" fmla="*/ 484479 h 723144"/>
                    <a:gd name="connsiteX18" fmla="*/ 563010 w 589196"/>
                    <a:gd name="connsiteY18" fmla="*/ 405915 h 723144"/>
                    <a:gd name="connsiteX19" fmla="*/ 589196 w 589196"/>
                    <a:gd name="connsiteY19" fmla="*/ 274975 h 723144"/>
                    <a:gd name="connsiteX20" fmla="*/ 563010 w 589196"/>
                    <a:gd name="connsiteY20" fmla="*/ 183316 h 723144"/>
                    <a:gd name="connsiteX21" fmla="*/ 510637 w 589196"/>
                    <a:gd name="connsiteY21" fmla="*/ 104752 h 723144"/>
                    <a:gd name="connsiteX22" fmla="*/ 484450 w 589196"/>
                    <a:gd name="connsiteY22" fmla="*/ 65470 h 723144"/>
                    <a:gd name="connsiteX23" fmla="*/ 471357 w 589196"/>
                    <a:gd name="connsiteY23" fmla="*/ 26188 h 723144"/>
                    <a:gd name="connsiteX24" fmla="*/ 405891 w 589196"/>
                    <a:gd name="connsiteY24" fmla="*/ 0 h 72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9196" h="723144">
                      <a:moveTo>
                        <a:pt x="405891" y="0"/>
                      </a:moveTo>
                      <a:lnTo>
                        <a:pt x="405891" y="0"/>
                      </a:lnTo>
                      <a:cubicBezTo>
                        <a:pt x="366611" y="4365"/>
                        <a:pt x="327035" y="6596"/>
                        <a:pt x="288051" y="13094"/>
                      </a:cubicBezTo>
                      <a:cubicBezTo>
                        <a:pt x="238688" y="21322"/>
                        <a:pt x="254731" y="29755"/>
                        <a:pt x="209492" y="52376"/>
                      </a:cubicBezTo>
                      <a:cubicBezTo>
                        <a:pt x="197148" y="58549"/>
                        <a:pt x="183305" y="61105"/>
                        <a:pt x="170212" y="65470"/>
                      </a:cubicBezTo>
                      <a:lnTo>
                        <a:pt x="117839" y="144034"/>
                      </a:lnTo>
                      <a:lnTo>
                        <a:pt x="91652" y="183316"/>
                      </a:lnTo>
                      <a:lnTo>
                        <a:pt x="26186" y="379727"/>
                      </a:lnTo>
                      <a:lnTo>
                        <a:pt x="13093" y="419009"/>
                      </a:lnTo>
                      <a:lnTo>
                        <a:pt x="0" y="458291"/>
                      </a:lnTo>
                      <a:cubicBezTo>
                        <a:pt x="3323" y="491522"/>
                        <a:pt x="-1980" y="645313"/>
                        <a:pt x="65466" y="667796"/>
                      </a:cubicBezTo>
                      <a:lnTo>
                        <a:pt x="104746" y="680890"/>
                      </a:lnTo>
                      <a:cubicBezTo>
                        <a:pt x="117839" y="689619"/>
                        <a:pt x="129950" y="700040"/>
                        <a:pt x="144025" y="707078"/>
                      </a:cubicBezTo>
                      <a:cubicBezTo>
                        <a:pt x="210346" y="740241"/>
                        <a:pt x="280636" y="712685"/>
                        <a:pt x="353518" y="707078"/>
                      </a:cubicBezTo>
                      <a:cubicBezTo>
                        <a:pt x="366611" y="698349"/>
                        <a:pt x="380509" y="690721"/>
                        <a:pt x="392797" y="680890"/>
                      </a:cubicBezTo>
                      <a:cubicBezTo>
                        <a:pt x="430891" y="650412"/>
                        <a:pt x="411142" y="656255"/>
                        <a:pt x="445170" y="615419"/>
                      </a:cubicBezTo>
                      <a:cubicBezTo>
                        <a:pt x="457024" y="601193"/>
                        <a:pt x="471357" y="589231"/>
                        <a:pt x="484450" y="576137"/>
                      </a:cubicBezTo>
                      <a:cubicBezTo>
                        <a:pt x="524495" y="455992"/>
                        <a:pt x="457558" y="643017"/>
                        <a:pt x="536823" y="484479"/>
                      </a:cubicBezTo>
                      <a:cubicBezTo>
                        <a:pt x="549168" y="459789"/>
                        <a:pt x="557597" y="432983"/>
                        <a:pt x="563010" y="405915"/>
                      </a:cubicBezTo>
                      <a:lnTo>
                        <a:pt x="589196" y="274975"/>
                      </a:lnTo>
                      <a:cubicBezTo>
                        <a:pt x="586114" y="262647"/>
                        <a:pt x="571548" y="198686"/>
                        <a:pt x="563010" y="183316"/>
                      </a:cubicBezTo>
                      <a:cubicBezTo>
                        <a:pt x="547726" y="155803"/>
                        <a:pt x="528095" y="130940"/>
                        <a:pt x="510637" y="104752"/>
                      </a:cubicBezTo>
                      <a:lnTo>
                        <a:pt x="484450" y="65470"/>
                      </a:lnTo>
                      <a:cubicBezTo>
                        <a:pt x="480086" y="52376"/>
                        <a:pt x="479013" y="37672"/>
                        <a:pt x="471357" y="26188"/>
                      </a:cubicBezTo>
                      <a:cubicBezTo>
                        <a:pt x="461086" y="10780"/>
                        <a:pt x="416802" y="4365"/>
                        <a:pt x="40589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>
                  <a:off x="1492630" y="993103"/>
                  <a:ext cx="172252" cy="119890"/>
                </a:xfrm>
                <a:custGeom>
                  <a:avLst/>
                  <a:gdLst>
                    <a:gd name="connsiteX0" fmla="*/ 130934 w 172252"/>
                    <a:gd name="connsiteY0" fmla="*/ 15138 h 119890"/>
                    <a:gd name="connsiteX1" fmla="*/ 130934 w 172252"/>
                    <a:gd name="connsiteY1" fmla="*/ 15138 h 119890"/>
                    <a:gd name="connsiteX2" fmla="*/ 13095 w 172252"/>
                    <a:gd name="connsiteY2" fmla="*/ 2044 h 119890"/>
                    <a:gd name="connsiteX3" fmla="*/ 1 w 172252"/>
                    <a:gd name="connsiteY3" fmla="*/ 41326 h 119890"/>
                    <a:gd name="connsiteX4" fmla="*/ 13095 w 172252"/>
                    <a:gd name="connsiteY4" fmla="*/ 80608 h 119890"/>
                    <a:gd name="connsiteX5" fmla="*/ 91654 w 172252"/>
                    <a:gd name="connsiteY5" fmla="*/ 119890 h 119890"/>
                    <a:gd name="connsiteX6" fmla="*/ 170214 w 172252"/>
                    <a:gd name="connsiteY6" fmla="*/ 80608 h 119890"/>
                    <a:gd name="connsiteX7" fmla="*/ 117841 w 172252"/>
                    <a:gd name="connsiteY7" fmla="*/ 15138 h 119890"/>
                    <a:gd name="connsiteX8" fmla="*/ 130934 w 172252"/>
                    <a:gd name="connsiteY8" fmla="*/ 15138 h 11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2252" h="119890">
                      <a:moveTo>
                        <a:pt x="130934" y="15138"/>
                      </a:moveTo>
                      <a:lnTo>
                        <a:pt x="130934" y="15138"/>
                      </a:lnTo>
                      <a:cubicBezTo>
                        <a:pt x="91654" y="10773"/>
                        <a:pt x="51849" y="-5707"/>
                        <a:pt x="13095" y="2044"/>
                      </a:cubicBezTo>
                      <a:cubicBezTo>
                        <a:pt x="-439" y="4751"/>
                        <a:pt x="1" y="27524"/>
                        <a:pt x="1" y="41326"/>
                      </a:cubicBezTo>
                      <a:cubicBezTo>
                        <a:pt x="1" y="55128"/>
                        <a:pt x="4473" y="69830"/>
                        <a:pt x="13095" y="80608"/>
                      </a:cubicBezTo>
                      <a:cubicBezTo>
                        <a:pt x="31555" y="103684"/>
                        <a:pt x="65777" y="111264"/>
                        <a:pt x="91654" y="119890"/>
                      </a:cubicBezTo>
                      <a:cubicBezTo>
                        <a:pt x="108190" y="114378"/>
                        <a:pt x="162404" y="100133"/>
                        <a:pt x="170214" y="80608"/>
                      </a:cubicBezTo>
                      <a:cubicBezTo>
                        <a:pt x="182798" y="49147"/>
                        <a:pt x="133655" y="23046"/>
                        <a:pt x="117841" y="15138"/>
                      </a:cubicBezTo>
                      <a:cubicBezTo>
                        <a:pt x="113937" y="13186"/>
                        <a:pt x="128752" y="15138"/>
                        <a:pt x="130934" y="1513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2218968" y="803116"/>
                <a:ext cx="601517" cy="457835"/>
                <a:chOff x="1249626" y="799037"/>
                <a:chExt cx="601517" cy="457835"/>
              </a:xfrm>
            </p:grpSpPr>
            <p:sp>
              <p:nvSpPr>
                <p:cNvPr id="63" name="Freeform 62"/>
                <p:cNvSpPr/>
                <p:nvPr/>
              </p:nvSpPr>
              <p:spPr>
                <a:xfrm rot="4190283">
                  <a:off x="1321467" y="727196"/>
                  <a:ext cx="457835" cy="601517"/>
                </a:xfrm>
                <a:custGeom>
                  <a:avLst/>
                  <a:gdLst>
                    <a:gd name="connsiteX0" fmla="*/ 405891 w 589196"/>
                    <a:gd name="connsiteY0" fmla="*/ 0 h 723144"/>
                    <a:gd name="connsiteX1" fmla="*/ 405891 w 589196"/>
                    <a:gd name="connsiteY1" fmla="*/ 0 h 723144"/>
                    <a:gd name="connsiteX2" fmla="*/ 288051 w 589196"/>
                    <a:gd name="connsiteY2" fmla="*/ 13094 h 723144"/>
                    <a:gd name="connsiteX3" fmla="*/ 209492 w 589196"/>
                    <a:gd name="connsiteY3" fmla="*/ 52376 h 723144"/>
                    <a:gd name="connsiteX4" fmla="*/ 170212 w 589196"/>
                    <a:gd name="connsiteY4" fmla="*/ 65470 h 723144"/>
                    <a:gd name="connsiteX5" fmla="*/ 117839 w 589196"/>
                    <a:gd name="connsiteY5" fmla="*/ 144034 h 723144"/>
                    <a:gd name="connsiteX6" fmla="*/ 91652 w 589196"/>
                    <a:gd name="connsiteY6" fmla="*/ 183316 h 723144"/>
                    <a:gd name="connsiteX7" fmla="*/ 26186 w 589196"/>
                    <a:gd name="connsiteY7" fmla="*/ 379727 h 723144"/>
                    <a:gd name="connsiteX8" fmla="*/ 13093 w 589196"/>
                    <a:gd name="connsiteY8" fmla="*/ 419009 h 723144"/>
                    <a:gd name="connsiteX9" fmla="*/ 0 w 589196"/>
                    <a:gd name="connsiteY9" fmla="*/ 458291 h 723144"/>
                    <a:gd name="connsiteX10" fmla="*/ 65466 w 589196"/>
                    <a:gd name="connsiteY10" fmla="*/ 667796 h 723144"/>
                    <a:gd name="connsiteX11" fmla="*/ 104746 w 589196"/>
                    <a:gd name="connsiteY11" fmla="*/ 680890 h 723144"/>
                    <a:gd name="connsiteX12" fmla="*/ 144025 w 589196"/>
                    <a:gd name="connsiteY12" fmla="*/ 707078 h 723144"/>
                    <a:gd name="connsiteX13" fmla="*/ 353518 w 589196"/>
                    <a:gd name="connsiteY13" fmla="*/ 707078 h 723144"/>
                    <a:gd name="connsiteX14" fmla="*/ 392797 w 589196"/>
                    <a:gd name="connsiteY14" fmla="*/ 680890 h 723144"/>
                    <a:gd name="connsiteX15" fmla="*/ 445170 w 589196"/>
                    <a:gd name="connsiteY15" fmla="*/ 615419 h 723144"/>
                    <a:gd name="connsiteX16" fmla="*/ 484450 w 589196"/>
                    <a:gd name="connsiteY16" fmla="*/ 576137 h 723144"/>
                    <a:gd name="connsiteX17" fmla="*/ 536823 w 589196"/>
                    <a:gd name="connsiteY17" fmla="*/ 484479 h 723144"/>
                    <a:gd name="connsiteX18" fmla="*/ 563010 w 589196"/>
                    <a:gd name="connsiteY18" fmla="*/ 405915 h 723144"/>
                    <a:gd name="connsiteX19" fmla="*/ 589196 w 589196"/>
                    <a:gd name="connsiteY19" fmla="*/ 274975 h 723144"/>
                    <a:gd name="connsiteX20" fmla="*/ 563010 w 589196"/>
                    <a:gd name="connsiteY20" fmla="*/ 183316 h 723144"/>
                    <a:gd name="connsiteX21" fmla="*/ 510637 w 589196"/>
                    <a:gd name="connsiteY21" fmla="*/ 104752 h 723144"/>
                    <a:gd name="connsiteX22" fmla="*/ 484450 w 589196"/>
                    <a:gd name="connsiteY22" fmla="*/ 65470 h 723144"/>
                    <a:gd name="connsiteX23" fmla="*/ 471357 w 589196"/>
                    <a:gd name="connsiteY23" fmla="*/ 26188 h 723144"/>
                    <a:gd name="connsiteX24" fmla="*/ 405891 w 589196"/>
                    <a:gd name="connsiteY24" fmla="*/ 0 h 72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9196" h="723144">
                      <a:moveTo>
                        <a:pt x="405891" y="0"/>
                      </a:moveTo>
                      <a:lnTo>
                        <a:pt x="405891" y="0"/>
                      </a:lnTo>
                      <a:cubicBezTo>
                        <a:pt x="366611" y="4365"/>
                        <a:pt x="327035" y="6596"/>
                        <a:pt x="288051" y="13094"/>
                      </a:cubicBezTo>
                      <a:cubicBezTo>
                        <a:pt x="238688" y="21322"/>
                        <a:pt x="254731" y="29755"/>
                        <a:pt x="209492" y="52376"/>
                      </a:cubicBezTo>
                      <a:cubicBezTo>
                        <a:pt x="197148" y="58549"/>
                        <a:pt x="183305" y="61105"/>
                        <a:pt x="170212" y="65470"/>
                      </a:cubicBezTo>
                      <a:lnTo>
                        <a:pt x="117839" y="144034"/>
                      </a:lnTo>
                      <a:lnTo>
                        <a:pt x="91652" y="183316"/>
                      </a:lnTo>
                      <a:lnTo>
                        <a:pt x="26186" y="379727"/>
                      </a:lnTo>
                      <a:lnTo>
                        <a:pt x="13093" y="419009"/>
                      </a:lnTo>
                      <a:lnTo>
                        <a:pt x="0" y="458291"/>
                      </a:lnTo>
                      <a:cubicBezTo>
                        <a:pt x="3323" y="491522"/>
                        <a:pt x="-1980" y="645313"/>
                        <a:pt x="65466" y="667796"/>
                      </a:cubicBezTo>
                      <a:lnTo>
                        <a:pt x="104746" y="680890"/>
                      </a:lnTo>
                      <a:cubicBezTo>
                        <a:pt x="117839" y="689619"/>
                        <a:pt x="129950" y="700040"/>
                        <a:pt x="144025" y="707078"/>
                      </a:cubicBezTo>
                      <a:cubicBezTo>
                        <a:pt x="210346" y="740241"/>
                        <a:pt x="280636" y="712685"/>
                        <a:pt x="353518" y="707078"/>
                      </a:cubicBezTo>
                      <a:cubicBezTo>
                        <a:pt x="366611" y="698349"/>
                        <a:pt x="380509" y="690721"/>
                        <a:pt x="392797" y="680890"/>
                      </a:cubicBezTo>
                      <a:cubicBezTo>
                        <a:pt x="430891" y="650412"/>
                        <a:pt x="411142" y="656255"/>
                        <a:pt x="445170" y="615419"/>
                      </a:cubicBezTo>
                      <a:cubicBezTo>
                        <a:pt x="457024" y="601193"/>
                        <a:pt x="471357" y="589231"/>
                        <a:pt x="484450" y="576137"/>
                      </a:cubicBezTo>
                      <a:cubicBezTo>
                        <a:pt x="524495" y="455992"/>
                        <a:pt x="457558" y="643017"/>
                        <a:pt x="536823" y="484479"/>
                      </a:cubicBezTo>
                      <a:cubicBezTo>
                        <a:pt x="549168" y="459789"/>
                        <a:pt x="557597" y="432983"/>
                        <a:pt x="563010" y="405915"/>
                      </a:cubicBezTo>
                      <a:lnTo>
                        <a:pt x="589196" y="274975"/>
                      </a:lnTo>
                      <a:cubicBezTo>
                        <a:pt x="586114" y="262647"/>
                        <a:pt x="571548" y="198686"/>
                        <a:pt x="563010" y="183316"/>
                      </a:cubicBezTo>
                      <a:cubicBezTo>
                        <a:pt x="547726" y="155803"/>
                        <a:pt x="528095" y="130940"/>
                        <a:pt x="510637" y="104752"/>
                      </a:cubicBezTo>
                      <a:lnTo>
                        <a:pt x="484450" y="65470"/>
                      </a:lnTo>
                      <a:cubicBezTo>
                        <a:pt x="480086" y="52376"/>
                        <a:pt x="479013" y="37672"/>
                        <a:pt x="471357" y="26188"/>
                      </a:cubicBezTo>
                      <a:cubicBezTo>
                        <a:pt x="461086" y="10780"/>
                        <a:pt x="416802" y="4365"/>
                        <a:pt x="40589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1492630" y="993103"/>
                  <a:ext cx="172252" cy="119890"/>
                </a:xfrm>
                <a:custGeom>
                  <a:avLst/>
                  <a:gdLst>
                    <a:gd name="connsiteX0" fmla="*/ 130934 w 172252"/>
                    <a:gd name="connsiteY0" fmla="*/ 15138 h 119890"/>
                    <a:gd name="connsiteX1" fmla="*/ 130934 w 172252"/>
                    <a:gd name="connsiteY1" fmla="*/ 15138 h 119890"/>
                    <a:gd name="connsiteX2" fmla="*/ 13095 w 172252"/>
                    <a:gd name="connsiteY2" fmla="*/ 2044 h 119890"/>
                    <a:gd name="connsiteX3" fmla="*/ 1 w 172252"/>
                    <a:gd name="connsiteY3" fmla="*/ 41326 h 119890"/>
                    <a:gd name="connsiteX4" fmla="*/ 13095 w 172252"/>
                    <a:gd name="connsiteY4" fmla="*/ 80608 h 119890"/>
                    <a:gd name="connsiteX5" fmla="*/ 91654 w 172252"/>
                    <a:gd name="connsiteY5" fmla="*/ 119890 h 119890"/>
                    <a:gd name="connsiteX6" fmla="*/ 170214 w 172252"/>
                    <a:gd name="connsiteY6" fmla="*/ 80608 h 119890"/>
                    <a:gd name="connsiteX7" fmla="*/ 117841 w 172252"/>
                    <a:gd name="connsiteY7" fmla="*/ 15138 h 119890"/>
                    <a:gd name="connsiteX8" fmla="*/ 130934 w 172252"/>
                    <a:gd name="connsiteY8" fmla="*/ 15138 h 11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2252" h="119890">
                      <a:moveTo>
                        <a:pt x="130934" y="15138"/>
                      </a:moveTo>
                      <a:lnTo>
                        <a:pt x="130934" y="15138"/>
                      </a:lnTo>
                      <a:cubicBezTo>
                        <a:pt x="91654" y="10773"/>
                        <a:pt x="51849" y="-5707"/>
                        <a:pt x="13095" y="2044"/>
                      </a:cubicBezTo>
                      <a:cubicBezTo>
                        <a:pt x="-439" y="4751"/>
                        <a:pt x="1" y="27524"/>
                        <a:pt x="1" y="41326"/>
                      </a:cubicBezTo>
                      <a:cubicBezTo>
                        <a:pt x="1" y="55128"/>
                        <a:pt x="4473" y="69830"/>
                        <a:pt x="13095" y="80608"/>
                      </a:cubicBezTo>
                      <a:cubicBezTo>
                        <a:pt x="31555" y="103684"/>
                        <a:pt x="65777" y="111264"/>
                        <a:pt x="91654" y="119890"/>
                      </a:cubicBezTo>
                      <a:cubicBezTo>
                        <a:pt x="108190" y="114378"/>
                        <a:pt x="162404" y="100133"/>
                        <a:pt x="170214" y="80608"/>
                      </a:cubicBezTo>
                      <a:cubicBezTo>
                        <a:pt x="182798" y="49147"/>
                        <a:pt x="133655" y="23046"/>
                        <a:pt x="117841" y="15138"/>
                      </a:cubicBezTo>
                      <a:cubicBezTo>
                        <a:pt x="113937" y="13186"/>
                        <a:pt x="128752" y="15138"/>
                        <a:pt x="130934" y="1513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245606" y="1221385"/>
                <a:ext cx="601517" cy="457835"/>
                <a:chOff x="1249626" y="799037"/>
                <a:chExt cx="601517" cy="457835"/>
              </a:xfrm>
            </p:grpSpPr>
            <p:sp>
              <p:nvSpPr>
                <p:cNvPr id="61" name="Freeform 60"/>
                <p:cNvSpPr/>
                <p:nvPr/>
              </p:nvSpPr>
              <p:spPr>
                <a:xfrm rot="4190283">
                  <a:off x="1321467" y="727196"/>
                  <a:ext cx="457835" cy="601517"/>
                </a:xfrm>
                <a:custGeom>
                  <a:avLst/>
                  <a:gdLst>
                    <a:gd name="connsiteX0" fmla="*/ 405891 w 589196"/>
                    <a:gd name="connsiteY0" fmla="*/ 0 h 723144"/>
                    <a:gd name="connsiteX1" fmla="*/ 405891 w 589196"/>
                    <a:gd name="connsiteY1" fmla="*/ 0 h 723144"/>
                    <a:gd name="connsiteX2" fmla="*/ 288051 w 589196"/>
                    <a:gd name="connsiteY2" fmla="*/ 13094 h 723144"/>
                    <a:gd name="connsiteX3" fmla="*/ 209492 w 589196"/>
                    <a:gd name="connsiteY3" fmla="*/ 52376 h 723144"/>
                    <a:gd name="connsiteX4" fmla="*/ 170212 w 589196"/>
                    <a:gd name="connsiteY4" fmla="*/ 65470 h 723144"/>
                    <a:gd name="connsiteX5" fmla="*/ 117839 w 589196"/>
                    <a:gd name="connsiteY5" fmla="*/ 144034 h 723144"/>
                    <a:gd name="connsiteX6" fmla="*/ 91652 w 589196"/>
                    <a:gd name="connsiteY6" fmla="*/ 183316 h 723144"/>
                    <a:gd name="connsiteX7" fmla="*/ 26186 w 589196"/>
                    <a:gd name="connsiteY7" fmla="*/ 379727 h 723144"/>
                    <a:gd name="connsiteX8" fmla="*/ 13093 w 589196"/>
                    <a:gd name="connsiteY8" fmla="*/ 419009 h 723144"/>
                    <a:gd name="connsiteX9" fmla="*/ 0 w 589196"/>
                    <a:gd name="connsiteY9" fmla="*/ 458291 h 723144"/>
                    <a:gd name="connsiteX10" fmla="*/ 65466 w 589196"/>
                    <a:gd name="connsiteY10" fmla="*/ 667796 h 723144"/>
                    <a:gd name="connsiteX11" fmla="*/ 104746 w 589196"/>
                    <a:gd name="connsiteY11" fmla="*/ 680890 h 723144"/>
                    <a:gd name="connsiteX12" fmla="*/ 144025 w 589196"/>
                    <a:gd name="connsiteY12" fmla="*/ 707078 h 723144"/>
                    <a:gd name="connsiteX13" fmla="*/ 353518 w 589196"/>
                    <a:gd name="connsiteY13" fmla="*/ 707078 h 723144"/>
                    <a:gd name="connsiteX14" fmla="*/ 392797 w 589196"/>
                    <a:gd name="connsiteY14" fmla="*/ 680890 h 723144"/>
                    <a:gd name="connsiteX15" fmla="*/ 445170 w 589196"/>
                    <a:gd name="connsiteY15" fmla="*/ 615419 h 723144"/>
                    <a:gd name="connsiteX16" fmla="*/ 484450 w 589196"/>
                    <a:gd name="connsiteY16" fmla="*/ 576137 h 723144"/>
                    <a:gd name="connsiteX17" fmla="*/ 536823 w 589196"/>
                    <a:gd name="connsiteY17" fmla="*/ 484479 h 723144"/>
                    <a:gd name="connsiteX18" fmla="*/ 563010 w 589196"/>
                    <a:gd name="connsiteY18" fmla="*/ 405915 h 723144"/>
                    <a:gd name="connsiteX19" fmla="*/ 589196 w 589196"/>
                    <a:gd name="connsiteY19" fmla="*/ 274975 h 723144"/>
                    <a:gd name="connsiteX20" fmla="*/ 563010 w 589196"/>
                    <a:gd name="connsiteY20" fmla="*/ 183316 h 723144"/>
                    <a:gd name="connsiteX21" fmla="*/ 510637 w 589196"/>
                    <a:gd name="connsiteY21" fmla="*/ 104752 h 723144"/>
                    <a:gd name="connsiteX22" fmla="*/ 484450 w 589196"/>
                    <a:gd name="connsiteY22" fmla="*/ 65470 h 723144"/>
                    <a:gd name="connsiteX23" fmla="*/ 471357 w 589196"/>
                    <a:gd name="connsiteY23" fmla="*/ 26188 h 723144"/>
                    <a:gd name="connsiteX24" fmla="*/ 405891 w 589196"/>
                    <a:gd name="connsiteY24" fmla="*/ 0 h 72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9196" h="723144">
                      <a:moveTo>
                        <a:pt x="405891" y="0"/>
                      </a:moveTo>
                      <a:lnTo>
                        <a:pt x="405891" y="0"/>
                      </a:lnTo>
                      <a:cubicBezTo>
                        <a:pt x="366611" y="4365"/>
                        <a:pt x="327035" y="6596"/>
                        <a:pt x="288051" y="13094"/>
                      </a:cubicBezTo>
                      <a:cubicBezTo>
                        <a:pt x="238688" y="21322"/>
                        <a:pt x="254731" y="29755"/>
                        <a:pt x="209492" y="52376"/>
                      </a:cubicBezTo>
                      <a:cubicBezTo>
                        <a:pt x="197148" y="58549"/>
                        <a:pt x="183305" y="61105"/>
                        <a:pt x="170212" y="65470"/>
                      </a:cubicBezTo>
                      <a:lnTo>
                        <a:pt x="117839" y="144034"/>
                      </a:lnTo>
                      <a:lnTo>
                        <a:pt x="91652" y="183316"/>
                      </a:lnTo>
                      <a:lnTo>
                        <a:pt x="26186" y="379727"/>
                      </a:lnTo>
                      <a:lnTo>
                        <a:pt x="13093" y="419009"/>
                      </a:lnTo>
                      <a:lnTo>
                        <a:pt x="0" y="458291"/>
                      </a:lnTo>
                      <a:cubicBezTo>
                        <a:pt x="3323" y="491522"/>
                        <a:pt x="-1980" y="645313"/>
                        <a:pt x="65466" y="667796"/>
                      </a:cubicBezTo>
                      <a:lnTo>
                        <a:pt x="104746" y="680890"/>
                      </a:lnTo>
                      <a:cubicBezTo>
                        <a:pt x="117839" y="689619"/>
                        <a:pt x="129950" y="700040"/>
                        <a:pt x="144025" y="707078"/>
                      </a:cubicBezTo>
                      <a:cubicBezTo>
                        <a:pt x="210346" y="740241"/>
                        <a:pt x="280636" y="712685"/>
                        <a:pt x="353518" y="707078"/>
                      </a:cubicBezTo>
                      <a:cubicBezTo>
                        <a:pt x="366611" y="698349"/>
                        <a:pt x="380509" y="690721"/>
                        <a:pt x="392797" y="680890"/>
                      </a:cubicBezTo>
                      <a:cubicBezTo>
                        <a:pt x="430891" y="650412"/>
                        <a:pt x="411142" y="656255"/>
                        <a:pt x="445170" y="615419"/>
                      </a:cubicBezTo>
                      <a:cubicBezTo>
                        <a:pt x="457024" y="601193"/>
                        <a:pt x="471357" y="589231"/>
                        <a:pt x="484450" y="576137"/>
                      </a:cubicBezTo>
                      <a:cubicBezTo>
                        <a:pt x="524495" y="455992"/>
                        <a:pt x="457558" y="643017"/>
                        <a:pt x="536823" y="484479"/>
                      </a:cubicBezTo>
                      <a:cubicBezTo>
                        <a:pt x="549168" y="459789"/>
                        <a:pt x="557597" y="432983"/>
                        <a:pt x="563010" y="405915"/>
                      </a:cubicBezTo>
                      <a:lnTo>
                        <a:pt x="589196" y="274975"/>
                      </a:lnTo>
                      <a:cubicBezTo>
                        <a:pt x="586114" y="262647"/>
                        <a:pt x="571548" y="198686"/>
                        <a:pt x="563010" y="183316"/>
                      </a:cubicBezTo>
                      <a:cubicBezTo>
                        <a:pt x="547726" y="155803"/>
                        <a:pt x="528095" y="130940"/>
                        <a:pt x="510637" y="104752"/>
                      </a:cubicBezTo>
                      <a:lnTo>
                        <a:pt x="484450" y="65470"/>
                      </a:lnTo>
                      <a:cubicBezTo>
                        <a:pt x="480086" y="52376"/>
                        <a:pt x="479013" y="37672"/>
                        <a:pt x="471357" y="26188"/>
                      </a:cubicBezTo>
                      <a:cubicBezTo>
                        <a:pt x="461086" y="10780"/>
                        <a:pt x="416802" y="4365"/>
                        <a:pt x="40589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1492630" y="993103"/>
                  <a:ext cx="172252" cy="119890"/>
                </a:xfrm>
                <a:custGeom>
                  <a:avLst/>
                  <a:gdLst>
                    <a:gd name="connsiteX0" fmla="*/ 130934 w 172252"/>
                    <a:gd name="connsiteY0" fmla="*/ 15138 h 119890"/>
                    <a:gd name="connsiteX1" fmla="*/ 130934 w 172252"/>
                    <a:gd name="connsiteY1" fmla="*/ 15138 h 119890"/>
                    <a:gd name="connsiteX2" fmla="*/ 13095 w 172252"/>
                    <a:gd name="connsiteY2" fmla="*/ 2044 h 119890"/>
                    <a:gd name="connsiteX3" fmla="*/ 1 w 172252"/>
                    <a:gd name="connsiteY3" fmla="*/ 41326 h 119890"/>
                    <a:gd name="connsiteX4" fmla="*/ 13095 w 172252"/>
                    <a:gd name="connsiteY4" fmla="*/ 80608 h 119890"/>
                    <a:gd name="connsiteX5" fmla="*/ 91654 w 172252"/>
                    <a:gd name="connsiteY5" fmla="*/ 119890 h 119890"/>
                    <a:gd name="connsiteX6" fmla="*/ 170214 w 172252"/>
                    <a:gd name="connsiteY6" fmla="*/ 80608 h 119890"/>
                    <a:gd name="connsiteX7" fmla="*/ 117841 w 172252"/>
                    <a:gd name="connsiteY7" fmla="*/ 15138 h 119890"/>
                    <a:gd name="connsiteX8" fmla="*/ 130934 w 172252"/>
                    <a:gd name="connsiteY8" fmla="*/ 15138 h 11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2252" h="119890">
                      <a:moveTo>
                        <a:pt x="130934" y="15138"/>
                      </a:moveTo>
                      <a:lnTo>
                        <a:pt x="130934" y="15138"/>
                      </a:lnTo>
                      <a:cubicBezTo>
                        <a:pt x="91654" y="10773"/>
                        <a:pt x="51849" y="-5707"/>
                        <a:pt x="13095" y="2044"/>
                      </a:cubicBezTo>
                      <a:cubicBezTo>
                        <a:pt x="-439" y="4751"/>
                        <a:pt x="1" y="27524"/>
                        <a:pt x="1" y="41326"/>
                      </a:cubicBezTo>
                      <a:cubicBezTo>
                        <a:pt x="1" y="55128"/>
                        <a:pt x="4473" y="69830"/>
                        <a:pt x="13095" y="80608"/>
                      </a:cubicBezTo>
                      <a:cubicBezTo>
                        <a:pt x="31555" y="103684"/>
                        <a:pt x="65777" y="111264"/>
                        <a:pt x="91654" y="119890"/>
                      </a:cubicBezTo>
                      <a:cubicBezTo>
                        <a:pt x="108190" y="114378"/>
                        <a:pt x="162404" y="100133"/>
                        <a:pt x="170214" y="80608"/>
                      </a:cubicBezTo>
                      <a:cubicBezTo>
                        <a:pt x="182798" y="49147"/>
                        <a:pt x="133655" y="23046"/>
                        <a:pt x="117841" y="15138"/>
                      </a:cubicBezTo>
                      <a:cubicBezTo>
                        <a:pt x="113937" y="13186"/>
                        <a:pt x="128752" y="15138"/>
                        <a:pt x="130934" y="1513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 rot="19875638">
                <a:off x="1784740" y="1013101"/>
                <a:ext cx="473941" cy="428724"/>
                <a:chOff x="1279346" y="905880"/>
                <a:chExt cx="473941" cy="428724"/>
              </a:xfrm>
            </p:grpSpPr>
            <p:sp>
              <p:nvSpPr>
                <p:cNvPr id="59" name="Freeform 58"/>
                <p:cNvSpPr/>
                <p:nvPr/>
              </p:nvSpPr>
              <p:spPr>
                <a:xfrm rot="4190283">
                  <a:off x="1301955" y="883271"/>
                  <a:ext cx="428724" cy="473941"/>
                </a:xfrm>
                <a:custGeom>
                  <a:avLst/>
                  <a:gdLst>
                    <a:gd name="connsiteX0" fmla="*/ 405891 w 589196"/>
                    <a:gd name="connsiteY0" fmla="*/ 0 h 723144"/>
                    <a:gd name="connsiteX1" fmla="*/ 405891 w 589196"/>
                    <a:gd name="connsiteY1" fmla="*/ 0 h 723144"/>
                    <a:gd name="connsiteX2" fmla="*/ 288051 w 589196"/>
                    <a:gd name="connsiteY2" fmla="*/ 13094 h 723144"/>
                    <a:gd name="connsiteX3" fmla="*/ 209492 w 589196"/>
                    <a:gd name="connsiteY3" fmla="*/ 52376 h 723144"/>
                    <a:gd name="connsiteX4" fmla="*/ 170212 w 589196"/>
                    <a:gd name="connsiteY4" fmla="*/ 65470 h 723144"/>
                    <a:gd name="connsiteX5" fmla="*/ 117839 w 589196"/>
                    <a:gd name="connsiteY5" fmla="*/ 144034 h 723144"/>
                    <a:gd name="connsiteX6" fmla="*/ 91652 w 589196"/>
                    <a:gd name="connsiteY6" fmla="*/ 183316 h 723144"/>
                    <a:gd name="connsiteX7" fmla="*/ 26186 w 589196"/>
                    <a:gd name="connsiteY7" fmla="*/ 379727 h 723144"/>
                    <a:gd name="connsiteX8" fmla="*/ 13093 w 589196"/>
                    <a:gd name="connsiteY8" fmla="*/ 419009 h 723144"/>
                    <a:gd name="connsiteX9" fmla="*/ 0 w 589196"/>
                    <a:gd name="connsiteY9" fmla="*/ 458291 h 723144"/>
                    <a:gd name="connsiteX10" fmla="*/ 65466 w 589196"/>
                    <a:gd name="connsiteY10" fmla="*/ 667796 h 723144"/>
                    <a:gd name="connsiteX11" fmla="*/ 104746 w 589196"/>
                    <a:gd name="connsiteY11" fmla="*/ 680890 h 723144"/>
                    <a:gd name="connsiteX12" fmla="*/ 144025 w 589196"/>
                    <a:gd name="connsiteY12" fmla="*/ 707078 h 723144"/>
                    <a:gd name="connsiteX13" fmla="*/ 353518 w 589196"/>
                    <a:gd name="connsiteY13" fmla="*/ 707078 h 723144"/>
                    <a:gd name="connsiteX14" fmla="*/ 392797 w 589196"/>
                    <a:gd name="connsiteY14" fmla="*/ 680890 h 723144"/>
                    <a:gd name="connsiteX15" fmla="*/ 445170 w 589196"/>
                    <a:gd name="connsiteY15" fmla="*/ 615419 h 723144"/>
                    <a:gd name="connsiteX16" fmla="*/ 484450 w 589196"/>
                    <a:gd name="connsiteY16" fmla="*/ 576137 h 723144"/>
                    <a:gd name="connsiteX17" fmla="*/ 536823 w 589196"/>
                    <a:gd name="connsiteY17" fmla="*/ 484479 h 723144"/>
                    <a:gd name="connsiteX18" fmla="*/ 563010 w 589196"/>
                    <a:gd name="connsiteY18" fmla="*/ 405915 h 723144"/>
                    <a:gd name="connsiteX19" fmla="*/ 589196 w 589196"/>
                    <a:gd name="connsiteY19" fmla="*/ 274975 h 723144"/>
                    <a:gd name="connsiteX20" fmla="*/ 563010 w 589196"/>
                    <a:gd name="connsiteY20" fmla="*/ 183316 h 723144"/>
                    <a:gd name="connsiteX21" fmla="*/ 510637 w 589196"/>
                    <a:gd name="connsiteY21" fmla="*/ 104752 h 723144"/>
                    <a:gd name="connsiteX22" fmla="*/ 484450 w 589196"/>
                    <a:gd name="connsiteY22" fmla="*/ 65470 h 723144"/>
                    <a:gd name="connsiteX23" fmla="*/ 471357 w 589196"/>
                    <a:gd name="connsiteY23" fmla="*/ 26188 h 723144"/>
                    <a:gd name="connsiteX24" fmla="*/ 405891 w 589196"/>
                    <a:gd name="connsiteY24" fmla="*/ 0 h 72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9196" h="723144">
                      <a:moveTo>
                        <a:pt x="405891" y="0"/>
                      </a:moveTo>
                      <a:lnTo>
                        <a:pt x="405891" y="0"/>
                      </a:lnTo>
                      <a:cubicBezTo>
                        <a:pt x="366611" y="4365"/>
                        <a:pt x="327035" y="6596"/>
                        <a:pt x="288051" y="13094"/>
                      </a:cubicBezTo>
                      <a:cubicBezTo>
                        <a:pt x="238688" y="21322"/>
                        <a:pt x="254731" y="29755"/>
                        <a:pt x="209492" y="52376"/>
                      </a:cubicBezTo>
                      <a:cubicBezTo>
                        <a:pt x="197148" y="58549"/>
                        <a:pt x="183305" y="61105"/>
                        <a:pt x="170212" y="65470"/>
                      </a:cubicBezTo>
                      <a:lnTo>
                        <a:pt x="117839" y="144034"/>
                      </a:lnTo>
                      <a:lnTo>
                        <a:pt x="91652" y="183316"/>
                      </a:lnTo>
                      <a:lnTo>
                        <a:pt x="26186" y="379727"/>
                      </a:lnTo>
                      <a:lnTo>
                        <a:pt x="13093" y="419009"/>
                      </a:lnTo>
                      <a:lnTo>
                        <a:pt x="0" y="458291"/>
                      </a:lnTo>
                      <a:cubicBezTo>
                        <a:pt x="3323" y="491522"/>
                        <a:pt x="-1980" y="645313"/>
                        <a:pt x="65466" y="667796"/>
                      </a:cubicBezTo>
                      <a:lnTo>
                        <a:pt x="104746" y="680890"/>
                      </a:lnTo>
                      <a:cubicBezTo>
                        <a:pt x="117839" y="689619"/>
                        <a:pt x="129950" y="700040"/>
                        <a:pt x="144025" y="707078"/>
                      </a:cubicBezTo>
                      <a:cubicBezTo>
                        <a:pt x="210346" y="740241"/>
                        <a:pt x="280636" y="712685"/>
                        <a:pt x="353518" y="707078"/>
                      </a:cubicBezTo>
                      <a:cubicBezTo>
                        <a:pt x="366611" y="698349"/>
                        <a:pt x="380509" y="690721"/>
                        <a:pt x="392797" y="680890"/>
                      </a:cubicBezTo>
                      <a:cubicBezTo>
                        <a:pt x="430891" y="650412"/>
                        <a:pt x="411142" y="656255"/>
                        <a:pt x="445170" y="615419"/>
                      </a:cubicBezTo>
                      <a:cubicBezTo>
                        <a:pt x="457024" y="601193"/>
                        <a:pt x="471357" y="589231"/>
                        <a:pt x="484450" y="576137"/>
                      </a:cubicBezTo>
                      <a:cubicBezTo>
                        <a:pt x="524495" y="455992"/>
                        <a:pt x="457558" y="643017"/>
                        <a:pt x="536823" y="484479"/>
                      </a:cubicBezTo>
                      <a:cubicBezTo>
                        <a:pt x="549168" y="459789"/>
                        <a:pt x="557597" y="432983"/>
                        <a:pt x="563010" y="405915"/>
                      </a:cubicBezTo>
                      <a:lnTo>
                        <a:pt x="589196" y="274975"/>
                      </a:lnTo>
                      <a:cubicBezTo>
                        <a:pt x="586114" y="262647"/>
                        <a:pt x="571548" y="198686"/>
                        <a:pt x="563010" y="183316"/>
                      </a:cubicBezTo>
                      <a:cubicBezTo>
                        <a:pt x="547726" y="155803"/>
                        <a:pt x="528095" y="130940"/>
                        <a:pt x="510637" y="104752"/>
                      </a:cubicBezTo>
                      <a:lnTo>
                        <a:pt x="484450" y="65470"/>
                      </a:lnTo>
                      <a:cubicBezTo>
                        <a:pt x="480086" y="52376"/>
                        <a:pt x="479013" y="37672"/>
                        <a:pt x="471357" y="26188"/>
                      </a:cubicBezTo>
                      <a:cubicBezTo>
                        <a:pt x="461086" y="10780"/>
                        <a:pt x="416802" y="4365"/>
                        <a:pt x="40589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1492630" y="993103"/>
                  <a:ext cx="172252" cy="119890"/>
                </a:xfrm>
                <a:custGeom>
                  <a:avLst/>
                  <a:gdLst>
                    <a:gd name="connsiteX0" fmla="*/ 130934 w 172252"/>
                    <a:gd name="connsiteY0" fmla="*/ 15138 h 119890"/>
                    <a:gd name="connsiteX1" fmla="*/ 130934 w 172252"/>
                    <a:gd name="connsiteY1" fmla="*/ 15138 h 119890"/>
                    <a:gd name="connsiteX2" fmla="*/ 13095 w 172252"/>
                    <a:gd name="connsiteY2" fmla="*/ 2044 h 119890"/>
                    <a:gd name="connsiteX3" fmla="*/ 1 w 172252"/>
                    <a:gd name="connsiteY3" fmla="*/ 41326 h 119890"/>
                    <a:gd name="connsiteX4" fmla="*/ 13095 w 172252"/>
                    <a:gd name="connsiteY4" fmla="*/ 80608 h 119890"/>
                    <a:gd name="connsiteX5" fmla="*/ 91654 w 172252"/>
                    <a:gd name="connsiteY5" fmla="*/ 119890 h 119890"/>
                    <a:gd name="connsiteX6" fmla="*/ 170214 w 172252"/>
                    <a:gd name="connsiteY6" fmla="*/ 80608 h 119890"/>
                    <a:gd name="connsiteX7" fmla="*/ 117841 w 172252"/>
                    <a:gd name="connsiteY7" fmla="*/ 15138 h 119890"/>
                    <a:gd name="connsiteX8" fmla="*/ 130934 w 172252"/>
                    <a:gd name="connsiteY8" fmla="*/ 15138 h 11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2252" h="119890">
                      <a:moveTo>
                        <a:pt x="130934" y="15138"/>
                      </a:moveTo>
                      <a:lnTo>
                        <a:pt x="130934" y="15138"/>
                      </a:lnTo>
                      <a:cubicBezTo>
                        <a:pt x="91654" y="10773"/>
                        <a:pt x="51849" y="-5707"/>
                        <a:pt x="13095" y="2044"/>
                      </a:cubicBezTo>
                      <a:cubicBezTo>
                        <a:pt x="-439" y="4751"/>
                        <a:pt x="1" y="27524"/>
                        <a:pt x="1" y="41326"/>
                      </a:cubicBezTo>
                      <a:cubicBezTo>
                        <a:pt x="1" y="55128"/>
                        <a:pt x="4473" y="69830"/>
                        <a:pt x="13095" y="80608"/>
                      </a:cubicBezTo>
                      <a:cubicBezTo>
                        <a:pt x="31555" y="103684"/>
                        <a:pt x="65777" y="111264"/>
                        <a:pt x="91654" y="119890"/>
                      </a:cubicBezTo>
                      <a:cubicBezTo>
                        <a:pt x="108190" y="114378"/>
                        <a:pt x="162404" y="100133"/>
                        <a:pt x="170214" y="80608"/>
                      </a:cubicBezTo>
                      <a:cubicBezTo>
                        <a:pt x="182798" y="49147"/>
                        <a:pt x="133655" y="23046"/>
                        <a:pt x="117841" y="15138"/>
                      </a:cubicBezTo>
                      <a:cubicBezTo>
                        <a:pt x="113937" y="13186"/>
                        <a:pt x="128752" y="15138"/>
                        <a:pt x="130934" y="1513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821460" y="711178"/>
                <a:ext cx="601517" cy="316347"/>
                <a:chOff x="1249626" y="799037"/>
                <a:chExt cx="601517" cy="457835"/>
              </a:xfrm>
            </p:grpSpPr>
            <p:sp>
              <p:nvSpPr>
                <p:cNvPr id="57" name="Freeform 56"/>
                <p:cNvSpPr/>
                <p:nvPr/>
              </p:nvSpPr>
              <p:spPr>
                <a:xfrm rot="4190283">
                  <a:off x="1321467" y="727196"/>
                  <a:ext cx="457835" cy="601517"/>
                </a:xfrm>
                <a:custGeom>
                  <a:avLst/>
                  <a:gdLst>
                    <a:gd name="connsiteX0" fmla="*/ 405891 w 589196"/>
                    <a:gd name="connsiteY0" fmla="*/ 0 h 723144"/>
                    <a:gd name="connsiteX1" fmla="*/ 405891 w 589196"/>
                    <a:gd name="connsiteY1" fmla="*/ 0 h 723144"/>
                    <a:gd name="connsiteX2" fmla="*/ 288051 w 589196"/>
                    <a:gd name="connsiteY2" fmla="*/ 13094 h 723144"/>
                    <a:gd name="connsiteX3" fmla="*/ 209492 w 589196"/>
                    <a:gd name="connsiteY3" fmla="*/ 52376 h 723144"/>
                    <a:gd name="connsiteX4" fmla="*/ 170212 w 589196"/>
                    <a:gd name="connsiteY4" fmla="*/ 65470 h 723144"/>
                    <a:gd name="connsiteX5" fmla="*/ 117839 w 589196"/>
                    <a:gd name="connsiteY5" fmla="*/ 144034 h 723144"/>
                    <a:gd name="connsiteX6" fmla="*/ 91652 w 589196"/>
                    <a:gd name="connsiteY6" fmla="*/ 183316 h 723144"/>
                    <a:gd name="connsiteX7" fmla="*/ 26186 w 589196"/>
                    <a:gd name="connsiteY7" fmla="*/ 379727 h 723144"/>
                    <a:gd name="connsiteX8" fmla="*/ 13093 w 589196"/>
                    <a:gd name="connsiteY8" fmla="*/ 419009 h 723144"/>
                    <a:gd name="connsiteX9" fmla="*/ 0 w 589196"/>
                    <a:gd name="connsiteY9" fmla="*/ 458291 h 723144"/>
                    <a:gd name="connsiteX10" fmla="*/ 65466 w 589196"/>
                    <a:gd name="connsiteY10" fmla="*/ 667796 h 723144"/>
                    <a:gd name="connsiteX11" fmla="*/ 104746 w 589196"/>
                    <a:gd name="connsiteY11" fmla="*/ 680890 h 723144"/>
                    <a:gd name="connsiteX12" fmla="*/ 144025 w 589196"/>
                    <a:gd name="connsiteY12" fmla="*/ 707078 h 723144"/>
                    <a:gd name="connsiteX13" fmla="*/ 353518 w 589196"/>
                    <a:gd name="connsiteY13" fmla="*/ 707078 h 723144"/>
                    <a:gd name="connsiteX14" fmla="*/ 392797 w 589196"/>
                    <a:gd name="connsiteY14" fmla="*/ 680890 h 723144"/>
                    <a:gd name="connsiteX15" fmla="*/ 445170 w 589196"/>
                    <a:gd name="connsiteY15" fmla="*/ 615419 h 723144"/>
                    <a:gd name="connsiteX16" fmla="*/ 484450 w 589196"/>
                    <a:gd name="connsiteY16" fmla="*/ 576137 h 723144"/>
                    <a:gd name="connsiteX17" fmla="*/ 536823 w 589196"/>
                    <a:gd name="connsiteY17" fmla="*/ 484479 h 723144"/>
                    <a:gd name="connsiteX18" fmla="*/ 563010 w 589196"/>
                    <a:gd name="connsiteY18" fmla="*/ 405915 h 723144"/>
                    <a:gd name="connsiteX19" fmla="*/ 589196 w 589196"/>
                    <a:gd name="connsiteY19" fmla="*/ 274975 h 723144"/>
                    <a:gd name="connsiteX20" fmla="*/ 563010 w 589196"/>
                    <a:gd name="connsiteY20" fmla="*/ 183316 h 723144"/>
                    <a:gd name="connsiteX21" fmla="*/ 510637 w 589196"/>
                    <a:gd name="connsiteY21" fmla="*/ 104752 h 723144"/>
                    <a:gd name="connsiteX22" fmla="*/ 484450 w 589196"/>
                    <a:gd name="connsiteY22" fmla="*/ 65470 h 723144"/>
                    <a:gd name="connsiteX23" fmla="*/ 471357 w 589196"/>
                    <a:gd name="connsiteY23" fmla="*/ 26188 h 723144"/>
                    <a:gd name="connsiteX24" fmla="*/ 405891 w 589196"/>
                    <a:gd name="connsiteY24" fmla="*/ 0 h 72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9196" h="723144">
                      <a:moveTo>
                        <a:pt x="405891" y="0"/>
                      </a:moveTo>
                      <a:lnTo>
                        <a:pt x="405891" y="0"/>
                      </a:lnTo>
                      <a:cubicBezTo>
                        <a:pt x="366611" y="4365"/>
                        <a:pt x="327035" y="6596"/>
                        <a:pt x="288051" y="13094"/>
                      </a:cubicBezTo>
                      <a:cubicBezTo>
                        <a:pt x="238688" y="21322"/>
                        <a:pt x="254731" y="29755"/>
                        <a:pt x="209492" y="52376"/>
                      </a:cubicBezTo>
                      <a:cubicBezTo>
                        <a:pt x="197148" y="58549"/>
                        <a:pt x="183305" y="61105"/>
                        <a:pt x="170212" y="65470"/>
                      </a:cubicBezTo>
                      <a:lnTo>
                        <a:pt x="117839" y="144034"/>
                      </a:lnTo>
                      <a:lnTo>
                        <a:pt x="91652" y="183316"/>
                      </a:lnTo>
                      <a:lnTo>
                        <a:pt x="26186" y="379727"/>
                      </a:lnTo>
                      <a:lnTo>
                        <a:pt x="13093" y="419009"/>
                      </a:lnTo>
                      <a:lnTo>
                        <a:pt x="0" y="458291"/>
                      </a:lnTo>
                      <a:cubicBezTo>
                        <a:pt x="3323" y="491522"/>
                        <a:pt x="-1980" y="645313"/>
                        <a:pt x="65466" y="667796"/>
                      </a:cubicBezTo>
                      <a:lnTo>
                        <a:pt x="104746" y="680890"/>
                      </a:lnTo>
                      <a:cubicBezTo>
                        <a:pt x="117839" y="689619"/>
                        <a:pt x="129950" y="700040"/>
                        <a:pt x="144025" y="707078"/>
                      </a:cubicBezTo>
                      <a:cubicBezTo>
                        <a:pt x="210346" y="740241"/>
                        <a:pt x="280636" y="712685"/>
                        <a:pt x="353518" y="707078"/>
                      </a:cubicBezTo>
                      <a:cubicBezTo>
                        <a:pt x="366611" y="698349"/>
                        <a:pt x="380509" y="690721"/>
                        <a:pt x="392797" y="680890"/>
                      </a:cubicBezTo>
                      <a:cubicBezTo>
                        <a:pt x="430891" y="650412"/>
                        <a:pt x="411142" y="656255"/>
                        <a:pt x="445170" y="615419"/>
                      </a:cubicBezTo>
                      <a:cubicBezTo>
                        <a:pt x="457024" y="601193"/>
                        <a:pt x="471357" y="589231"/>
                        <a:pt x="484450" y="576137"/>
                      </a:cubicBezTo>
                      <a:cubicBezTo>
                        <a:pt x="524495" y="455992"/>
                        <a:pt x="457558" y="643017"/>
                        <a:pt x="536823" y="484479"/>
                      </a:cubicBezTo>
                      <a:cubicBezTo>
                        <a:pt x="549168" y="459789"/>
                        <a:pt x="557597" y="432983"/>
                        <a:pt x="563010" y="405915"/>
                      </a:cubicBezTo>
                      <a:lnTo>
                        <a:pt x="589196" y="274975"/>
                      </a:lnTo>
                      <a:cubicBezTo>
                        <a:pt x="586114" y="262647"/>
                        <a:pt x="571548" y="198686"/>
                        <a:pt x="563010" y="183316"/>
                      </a:cubicBezTo>
                      <a:cubicBezTo>
                        <a:pt x="547726" y="155803"/>
                        <a:pt x="528095" y="130940"/>
                        <a:pt x="510637" y="104752"/>
                      </a:cubicBezTo>
                      <a:lnTo>
                        <a:pt x="484450" y="65470"/>
                      </a:lnTo>
                      <a:cubicBezTo>
                        <a:pt x="480086" y="52376"/>
                        <a:pt x="479013" y="37672"/>
                        <a:pt x="471357" y="26188"/>
                      </a:cubicBezTo>
                      <a:cubicBezTo>
                        <a:pt x="461086" y="10780"/>
                        <a:pt x="416802" y="4365"/>
                        <a:pt x="40589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1492630" y="993103"/>
                  <a:ext cx="172252" cy="119890"/>
                </a:xfrm>
                <a:custGeom>
                  <a:avLst/>
                  <a:gdLst>
                    <a:gd name="connsiteX0" fmla="*/ 130934 w 172252"/>
                    <a:gd name="connsiteY0" fmla="*/ 15138 h 119890"/>
                    <a:gd name="connsiteX1" fmla="*/ 130934 w 172252"/>
                    <a:gd name="connsiteY1" fmla="*/ 15138 h 119890"/>
                    <a:gd name="connsiteX2" fmla="*/ 13095 w 172252"/>
                    <a:gd name="connsiteY2" fmla="*/ 2044 h 119890"/>
                    <a:gd name="connsiteX3" fmla="*/ 1 w 172252"/>
                    <a:gd name="connsiteY3" fmla="*/ 41326 h 119890"/>
                    <a:gd name="connsiteX4" fmla="*/ 13095 w 172252"/>
                    <a:gd name="connsiteY4" fmla="*/ 80608 h 119890"/>
                    <a:gd name="connsiteX5" fmla="*/ 91654 w 172252"/>
                    <a:gd name="connsiteY5" fmla="*/ 119890 h 119890"/>
                    <a:gd name="connsiteX6" fmla="*/ 170214 w 172252"/>
                    <a:gd name="connsiteY6" fmla="*/ 80608 h 119890"/>
                    <a:gd name="connsiteX7" fmla="*/ 117841 w 172252"/>
                    <a:gd name="connsiteY7" fmla="*/ 15138 h 119890"/>
                    <a:gd name="connsiteX8" fmla="*/ 130934 w 172252"/>
                    <a:gd name="connsiteY8" fmla="*/ 15138 h 11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2252" h="119890">
                      <a:moveTo>
                        <a:pt x="130934" y="15138"/>
                      </a:moveTo>
                      <a:lnTo>
                        <a:pt x="130934" y="15138"/>
                      </a:lnTo>
                      <a:cubicBezTo>
                        <a:pt x="91654" y="10773"/>
                        <a:pt x="51849" y="-5707"/>
                        <a:pt x="13095" y="2044"/>
                      </a:cubicBezTo>
                      <a:cubicBezTo>
                        <a:pt x="-439" y="4751"/>
                        <a:pt x="1" y="27524"/>
                        <a:pt x="1" y="41326"/>
                      </a:cubicBezTo>
                      <a:cubicBezTo>
                        <a:pt x="1" y="55128"/>
                        <a:pt x="4473" y="69830"/>
                        <a:pt x="13095" y="80608"/>
                      </a:cubicBezTo>
                      <a:cubicBezTo>
                        <a:pt x="31555" y="103684"/>
                        <a:pt x="65777" y="111264"/>
                        <a:pt x="91654" y="119890"/>
                      </a:cubicBezTo>
                      <a:cubicBezTo>
                        <a:pt x="108190" y="114378"/>
                        <a:pt x="162404" y="100133"/>
                        <a:pt x="170214" y="80608"/>
                      </a:cubicBezTo>
                      <a:cubicBezTo>
                        <a:pt x="182798" y="49147"/>
                        <a:pt x="133655" y="23046"/>
                        <a:pt x="117841" y="15138"/>
                      </a:cubicBezTo>
                      <a:cubicBezTo>
                        <a:pt x="113937" y="13186"/>
                        <a:pt x="128752" y="15138"/>
                        <a:pt x="130934" y="1513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1875354" y="1366804"/>
                <a:ext cx="415256" cy="386551"/>
                <a:chOff x="1249631" y="845565"/>
                <a:chExt cx="601517" cy="457835"/>
              </a:xfrm>
            </p:grpSpPr>
            <p:sp>
              <p:nvSpPr>
                <p:cNvPr id="55" name="Freeform 54"/>
                <p:cNvSpPr/>
                <p:nvPr/>
              </p:nvSpPr>
              <p:spPr>
                <a:xfrm rot="4190283">
                  <a:off x="1321472" y="773724"/>
                  <a:ext cx="457835" cy="601517"/>
                </a:xfrm>
                <a:custGeom>
                  <a:avLst/>
                  <a:gdLst>
                    <a:gd name="connsiteX0" fmla="*/ 405891 w 589196"/>
                    <a:gd name="connsiteY0" fmla="*/ 0 h 723144"/>
                    <a:gd name="connsiteX1" fmla="*/ 405891 w 589196"/>
                    <a:gd name="connsiteY1" fmla="*/ 0 h 723144"/>
                    <a:gd name="connsiteX2" fmla="*/ 288051 w 589196"/>
                    <a:gd name="connsiteY2" fmla="*/ 13094 h 723144"/>
                    <a:gd name="connsiteX3" fmla="*/ 209492 w 589196"/>
                    <a:gd name="connsiteY3" fmla="*/ 52376 h 723144"/>
                    <a:gd name="connsiteX4" fmla="*/ 170212 w 589196"/>
                    <a:gd name="connsiteY4" fmla="*/ 65470 h 723144"/>
                    <a:gd name="connsiteX5" fmla="*/ 117839 w 589196"/>
                    <a:gd name="connsiteY5" fmla="*/ 144034 h 723144"/>
                    <a:gd name="connsiteX6" fmla="*/ 91652 w 589196"/>
                    <a:gd name="connsiteY6" fmla="*/ 183316 h 723144"/>
                    <a:gd name="connsiteX7" fmla="*/ 26186 w 589196"/>
                    <a:gd name="connsiteY7" fmla="*/ 379727 h 723144"/>
                    <a:gd name="connsiteX8" fmla="*/ 13093 w 589196"/>
                    <a:gd name="connsiteY8" fmla="*/ 419009 h 723144"/>
                    <a:gd name="connsiteX9" fmla="*/ 0 w 589196"/>
                    <a:gd name="connsiteY9" fmla="*/ 458291 h 723144"/>
                    <a:gd name="connsiteX10" fmla="*/ 65466 w 589196"/>
                    <a:gd name="connsiteY10" fmla="*/ 667796 h 723144"/>
                    <a:gd name="connsiteX11" fmla="*/ 104746 w 589196"/>
                    <a:gd name="connsiteY11" fmla="*/ 680890 h 723144"/>
                    <a:gd name="connsiteX12" fmla="*/ 144025 w 589196"/>
                    <a:gd name="connsiteY12" fmla="*/ 707078 h 723144"/>
                    <a:gd name="connsiteX13" fmla="*/ 353518 w 589196"/>
                    <a:gd name="connsiteY13" fmla="*/ 707078 h 723144"/>
                    <a:gd name="connsiteX14" fmla="*/ 392797 w 589196"/>
                    <a:gd name="connsiteY14" fmla="*/ 680890 h 723144"/>
                    <a:gd name="connsiteX15" fmla="*/ 445170 w 589196"/>
                    <a:gd name="connsiteY15" fmla="*/ 615419 h 723144"/>
                    <a:gd name="connsiteX16" fmla="*/ 484450 w 589196"/>
                    <a:gd name="connsiteY16" fmla="*/ 576137 h 723144"/>
                    <a:gd name="connsiteX17" fmla="*/ 536823 w 589196"/>
                    <a:gd name="connsiteY17" fmla="*/ 484479 h 723144"/>
                    <a:gd name="connsiteX18" fmla="*/ 563010 w 589196"/>
                    <a:gd name="connsiteY18" fmla="*/ 405915 h 723144"/>
                    <a:gd name="connsiteX19" fmla="*/ 589196 w 589196"/>
                    <a:gd name="connsiteY19" fmla="*/ 274975 h 723144"/>
                    <a:gd name="connsiteX20" fmla="*/ 563010 w 589196"/>
                    <a:gd name="connsiteY20" fmla="*/ 183316 h 723144"/>
                    <a:gd name="connsiteX21" fmla="*/ 510637 w 589196"/>
                    <a:gd name="connsiteY21" fmla="*/ 104752 h 723144"/>
                    <a:gd name="connsiteX22" fmla="*/ 484450 w 589196"/>
                    <a:gd name="connsiteY22" fmla="*/ 65470 h 723144"/>
                    <a:gd name="connsiteX23" fmla="*/ 471357 w 589196"/>
                    <a:gd name="connsiteY23" fmla="*/ 26188 h 723144"/>
                    <a:gd name="connsiteX24" fmla="*/ 405891 w 589196"/>
                    <a:gd name="connsiteY24" fmla="*/ 0 h 72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9196" h="723144">
                      <a:moveTo>
                        <a:pt x="405891" y="0"/>
                      </a:moveTo>
                      <a:lnTo>
                        <a:pt x="405891" y="0"/>
                      </a:lnTo>
                      <a:cubicBezTo>
                        <a:pt x="366611" y="4365"/>
                        <a:pt x="327035" y="6596"/>
                        <a:pt x="288051" y="13094"/>
                      </a:cubicBezTo>
                      <a:cubicBezTo>
                        <a:pt x="238688" y="21322"/>
                        <a:pt x="254731" y="29755"/>
                        <a:pt x="209492" y="52376"/>
                      </a:cubicBezTo>
                      <a:cubicBezTo>
                        <a:pt x="197148" y="58549"/>
                        <a:pt x="183305" y="61105"/>
                        <a:pt x="170212" y="65470"/>
                      </a:cubicBezTo>
                      <a:lnTo>
                        <a:pt x="117839" y="144034"/>
                      </a:lnTo>
                      <a:lnTo>
                        <a:pt x="91652" y="183316"/>
                      </a:lnTo>
                      <a:lnTo>
                        <a:pt x="26186" y="379727"/>
                      </a:lnTo>
                      <a:lnTo>
                        <a:pt x="13093" y="419009"/>
                      </a:lnTo>
                      <a:lnTo>
                        <a:pt x="0" y="458291"/>
                      </a:lnTo>
                      <a:cubicBezTo>
                        <a:pt x="3323" y="491522"/>
                        <a:pt x="-1980" y="645313"/>
                        <a:pt x="65466" y="667796"/>
                      </a:cubicBezTo>
                      <a:lnTo>
                        <a:pt x="104746" y="680890"/>
                      </a:lnTo>
                      <a:cubicBezTo>
                        <a:pt x="117839" y="689619"/>
                        <a:pt x="129950" y="700040"/>
                        <a:pt x="144025" y="707078"/>
                      </a:cubicBezTo>
                      <a:cubicBezTo>
                        <a:pt x="210346" y="740241"/>
                        <a:pt x="280636" y="712685"/>
                        <a:pt x="353518" y="707078"/>
                      </a:cubicBezTo>
                      <a:cubicBezTo>
                        <a:pt x="366611" y="698349"/>
                        <a:pt x="380509" y="690721"/>
                        <a:pt x="392797" y="680890"/>
                      </a:cubicBezTo>
                      <a:cubicBezTo>
                        <a:pt x="430891" y="650412"/>
                        <a:pt x="411142" y="656255"/>
                        <a:pt x="445170" y="615419"/>
                      </a:cubicBezTo>
                      <a:cubicBezTo>
                        <a:pt x="457024" y="601193"/>
                        <a:pt x="471357" y="589231"/>
                        <a:pt x="484450" y="576137"/>
                      </a:cubicBezTo>
                      <a:cubicBezTo>
                        <a:pt x="524495" y="455992"/>
                        <a:pt x="457558" y="643017"/>
                        <a:pt x="536823" y="484479"/>
                      </a:cubicBezTo>
                      <a:cubicBezTo>
                        <a:pt x="549168" y="459789"/>
                        <a:pt x="557597" y="432983"/>
                        <a:pt x="563010" y="405915"/>
                      </a:cubicBezTo>
                      <a:lnTo>
                        <a:pt x="589196" y="274975"/>
                      </a:lnTo>
                      <a:cubicBezTo>
                        <a:pt x="586114" y="262647"/>
                        <a:pt x="571548" y="198686"/>
                        <a:pt x="563010" y="183316"/>
                      </a:cubicBezTo>
                      <a:cubicBezTo>
                        <a:pt x="547726" y="155803"/>
                        <a:pt x="528095" y="130940"/>
                        <a:pt x="510637" y="104752"/>
                      </a:cubicBezTo>
                      <a:lnTo>
                        <a:pt x="484450" y="65470"/>
                      </a:lnTo>
                      <a:cubicBezTo>
                        <a:pt x="480086" y="52376"/>
                        <a:pt x="479013" y="37672"/>
                        <a:pt x="471357" y="26188"/>
                      </a:cubicBezTo>
                      <a:cubicBezTo>
                        <a:pt x="461086" y="10780"/>
                        <a:pt x="416802" y="4365"/>
                        <a:pt x="40589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1492630" y="993103"/>
                  <a:ext cx="172252" cy="119890"/>
                </a:xfrm>
                <a:custGeom>
                  <a:avLst/>
                  <a:gdLst>
                    <a:gd name="connsiteX0" fmla="*/ 130934 w 172252"/>
                    <a:gd name="connsiteY0" fmla="*/ 15138 h 119890"/>
                    <a:gd name="connsiteX1" fmla="*/ 130934 w 172252"/>
                    <a:gd name="connsiteY1" fmla="*/ 15138 h 119890"/>
                    <a:gd name="connsiteX2" fmla="*/ 13095 w 172252"/>
                    <a:gd name="connsiteY2" fmla="*/ 2044 h 119890"/>
                    <a:gd name="connsiteX3" fmla="*/ 1 w 172252"/>
                    <a:gd name="connsiteY3" fmla="*/ 41326 h 119890"/>
                    <a:gd name="connsiteX4" fmla="*/ 13095 w 172252"/>
                    <a:gd name="connsiteY4" fmla="*/ 80608 h 119890"/>
                    <a:gd name="connsiteX5" fmla="*/ 91654 w 172252"/>
                    <a:gd name="connsiteY5" fmla="*/ 119890 h 119890"/>
                    <a:gd name="connsiteX6" fmla="*/ 170214 w 172252"/>
                    <a:gd name="connsiteY6" fmla="*/ 80608 h 119890"/>
                    <a:gd name="connsiteX7" fmla="*/ 117841 w 172252"/>
                    <a:gd name="connsiteY7" fmla="*/ 15138 h 119890"/>
                    <a:gd name="connsiteX8" fmla="*/ 130934 w 172252"/>
                    <a:gd name="connsiteY8" fmla="*/ 15138 h 11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2252" h="119890">
                      <a:moveTo>
                        <a:pt x="130934" y="15138"/>
                      </a:moveTo>
                      <a:lnTo>
                        <a:pt x="130934" y="15138"/>
                      </a:lnTo>
                      <a:cubicBezTo>
                        <a:pt x="91654" y="10773"/>
                        <a:pt x="51849" y="-5707"/>
                        <a:pt x="13095" y="2044"/>
                      </a:cubicBezTo>
                      <a:cubicBezTo>
                        <a:pt x="-439" y="4751"/>
                        <a:pt x="1" y="27524"/>
                        <a:pt x="1" y="41326"/>
                      </a:cubicBezTo>
                      <a:cubicBezTo>
                        <a:pt x="1" y="55128"/>
                        <a:pt x="4473" y="69830"/>
                        <a:pt x="13095" y="80608"/>
                      </a:cubicBezTo>
                      <a:cubicBezTo>
                        <a:pt x="31555" y="103684"/>
                        <a:pt x="65777" y="111264"/>
                        <a:pt x="91654" y="119890"/>
                      </a:cubicBezTo>
                      <a:cubicBezTo>
                        <a:pt x="108190" y="114378"/>
                        <a:pt x="162404" y="100133"/>
                        <a:pt x="170214" y="80608"/>
                      </a:cubicBezTo>
                      <a:cubicBezTo>
                        <a:pt x="182798" y="49147"/>
                        <a:pt x="133655" y="23046"/>
                        <a:pt x="117841" y="15138"/>
                      </a:cubicBezTo>
                      <a:cubicBezTo>
                        <a:pt x="113937" y="13186"/>
                        <a:pt x="128752" y="15138"/>
                        <a:pt x="130934" y="1513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264250" y="1626770"/>
                <a:ext cx="706456" cy="317794"/>
                <a:chOff x="1207797" y="848875"/>
                <a:chExt cx="706456" cy="463432"/>
              </a:xfrm>
            </p:grpSpPr>
            <p:sp>
              <p:nvSpPr>
                <p:cNvPr id="53" name="Freeform 52"/>
                <p:cNvSpPr/>
                <p:nvPr/>
              </p:nvSpPr>
              <p:spPr>
                <a:xfrm rot="4190283">
                  <a:off x="1329309" y="727363"/>
                  <a:ext cx="463432" cy="706456"/>
                </a:xfrm>
                <a:custGeom>
                  <a:avLst/>
                  <a:gdLst>
                    <a:gd name="connsiteX0" fmla="*/ 405891 w 589196"/>
                    <a:gd name="connsiteY0" fmla="*/ 0 h 723144"/>
                    <a:gd name="connsiteX1" fmla="*/ 405891 w 589196"/>
                    <a:gd name="connsiteY1" fmla="*/ 0 h 723144"/>
                    <a:gd name="connsiteX2" fmla="*/ 288051 w 589196"/>
                    <a:gd name="connsiteY2" fmla="*/ 13094 h 723144"/>
                    <a:gd name="connsiteX3" fmla="*/ 209492 w 589196"/>
                    <a:gd name="connsiteY3" fmla="*/ 52376 h 723144"/>
                    <a:gd name="connsiteX4" fmla="*/ 170212 w 589196"/>
                    <a:gd name="connsiteY4" fmla="*/ 65470 h 723144"/>
                    <a:gd name="connsiteX5" fmla="*/ 117839 w 589196"/>
                    <a:gd name="connsiteY5" fmla="*/ 144034 h 723144"/>
                    <a:gd name="connsiteX6" fmla="*/ 91652 w 589196"/>
                    <a:gd name="connsiteY6" fmla="*/ 183316 h 723144"/>
                    <a:gd name="connsiteX7" fmla="*/ 26186 w 589196"/>
                    <a:gd name="connsiteY7" fmla="*/ 379727 h 723144"/>
                    <a:gd name="connsiteX8" fmla="*/ 13093 w 589196"/>
                    <a:gd name="connsiteY8" fmla="*/ 419009 h 723144"/>
                    <a:gd name="connsiteX9" fmla="*/ 0 w 589196"/>
                    <a:gd name="connsiteY9" fmla="*/ 458291 h 723144"/>
                    <a:gd name="connsiteX10" fmla="*/ 65466 w 589196"/>
                    <a:gd name="connsiteY10" fmla="*/ 667796 h 723144"/>
                    <a:gd name="connsiteX11" fmla="*/ 104746 w 589196"/>
                    <a:gd name="connsiteY11" fmla="*/ 680890 h 723144"/>
                    <a:gd name="connsiteX12" fmla="*/ 144025 w 589196"/>
                    <a:gd name="connsiteY12" fmla="*/ 707078 h 723144"/>
                    <a:gd name="connsiteX13" fmla="*/ 353518 w 589196"/>
                    <a:gd name="connsiteY13" fmla="*/ 707078 h 723144"/>
                    <a:gd name="connsiteX14" fmla="*/ 392797 w 589196"/>
                    <a:gd name="connsiteY14" fmla="*/ 680890 h 723144"/>
                    <a:gd name="connsiteX15" fmla="*/ 445170 w 589196"/>
                    <a:gd name="connsiteY15" fmla="*/ 615419 h 723144"/>
                    <a:gd name="connsiteX16" fmla="*/ 484450 w 589196"/>
                    <a:gd name="connsiteY16" fmla="*/ 576137 h 723144"/>
                    <a:gd name="connsiteX17" fmla="*/ 536823 w 589196"/>
                    <a:gd name="connsiteY17" fmla="*/ 484479 h 723144"/>
                    <a:gd name="connsiteX18" fmla="*/ 563010 w 589196"/>
                    <a:gd name="connsiteY18" fmla="*/ 405915 h 723144"/>
                    <a:gd name="connsiteX19" fmla="*/ 589196 w 589196"/>
                    <a:gd name="connsiteY19" fmla="*/ 274975 h 723144"/>
                    <a:gd name="connsiteX20" fmla="*/ 563010 w 589196"/>
                    <a:gd name="connsiteY20" fmla="*/ 183316 h 723144"/>
                    <a:gd name="connsiteX21" fmla="*/ 510637 w 589196"/>
                    <a:gd name="connsiteY21" fmla="*/ 104752 h 723144"/>
                    <a:gd name="connsiteX22" fmla="*/ 484450 w 589196"/>
                    <a:gd name="connsiteY22" fmla="*/ 65470 h 723144"/>
                    <a:gd name="connsiteX23" fmla="*/ 471357 w 589196"/>
                    <a:gd name="connsiteY23" fmla="*/ 26188 h 723144"/>
                    <a:gd name="connsiteX24" fmla="*/ 405891 w 589196"/>
                    <a:gd name="connsiteY24" fmla="*/ 0 h 72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9196" h="723144">
                      <a:moveTo>
                        <a:pt x="405891" y="0"/>
                      </a:moveTo>
                      <a:lnTo>
                        <a:pt x="405891" y="0"/>
                      </a:lnTo>
                      <a:cubicBezTo>
                        <a:pt x="366611" y="4365"/>
                        <a:pt x="327035" y="6596"/>
                        <a:pt x="288051" y="13094"/>
                      </a:cubicBezTo>
                      <a:cubicBezTo>
                        <a:pt x="238688" y="21322"/>
                        <a:pt x="254731" y="29755"/>
                        <a:pt x="209492" y="52376"/>
                      </a:cubicBezTo>
                      <a:cubicBezTo>
                        <a:pt x="197148" y="58549"/>
                        <a:pt x="183305" y="61105"/>
                        <a:pt x="170212" y="65470"/>
                      </a:cubicBezTo>
                      <a:lnTo>
                        <a:pt x="117839" y="144034"/>
                      </a:lnTo>
                      <a:lnTo>
                        <a:pt x="91652" y="183316"/>
                      </a:lnTo>
                      <a:lnTo>
                        <a:pt x="26186" y="379727"/>
                      </a:lnTo>
                      <a:lnTo>
                        <a:pt x="13093" y="419009"/>
                      </a:lnTo>
                      <a:lnTo>
                        <a:pt x="0" y="458291"/>
                      </a:lnTo>
                      <a:cubicBezTo>
                        <a:pt x="3323" y="491522"/>
                        <a:pt x="-1980" y="645313"/>
                        <a:pt x="65466" y="667796"/>
                      </a:cubicBezTo>
                      <a:lnTo>
                        <a:pt x="104746" y="680890"/>
                      </a:lnTo>
                      <a:cubicBezTo>
                        <a:pt x="117839" y="689619"/>
                        <a:pt x="129950" y="700040"/>
                        <a:pt x="144025" y="707078"/>
                      </a:cubicBezTo>
                      <a:cubicBezTo>
                        <a:pt x="210346" y="740241"/>
                        <a:pt x="280636" y="712685"/>
                        <a:pt x="353518" y="707078"/>
                      </a:cubicBezTo>
                      <a:cubicBezTo>
                        <a:pt x="366611" y="698349"/>
                        <a:pt x="380509" y="690721"/>
                        <a:pt x="392797" y="680890"/>
                      </a:cubicBezTo>
                      <a:cubicBezTo>
                        <a:pt x="430891" y="650412"/>
                        <a:pt x="411142" y="656255"/>
                        <a:pt x="445170" y="615419"/>
                      </a:cubicBezTo>
                      <a:cubicBezTo>
                        <a:pt x="457024" y="601193"/>
                        <a:pt x="471357" y="589231"/>
                        <a:pt x="484450" y="576137"/>
                      </a:cubicBezTo>
                      <a:cubicBezTo>
                        <a:pt x="524495" y="455992"/>
                        <a:pt x="457558" y="643017"/>
                        <a:pt x="536823" y="484479"/>
                      </a:cubicBezTo>
                      <a:cubicBezTo>
                        <a:pt x="549168" y="459789"/>
                        <a:pt x="557597" y="432983"/>
                        <a:pt x="563010" y="405915"/>
                      </a:cubicBezTo>
                      <a:lnTo>
                        <a:pt x="589196" y="274975"/>
                      </a:lnTo>
                      <a:cubicBezTo>
                        <a:pt x="586114" y="262647"/>
                        <a:pt x="571548" y="198686"/>
                        <a:pt x="563010" y="183316"/>
                      </a:cubicBezTo>
                      <a:cubicBezTo>
                        <a:pt x="547726" y="155803"/>
                        <a:pt x="528095" y="130940"/>
                        <a:pt x="510637" y="104752"/>
                      </a:cubicBezTo>
                      <a:lnTo>
                        <a:pt x="484450" y="65470"/>
                      </a:lnTo>
                      <a:cubicBezTo>
                        <a:pt x="480086" y="52376"/>
                        <a:pt x="479013" y="37672"/>
                        <a:pt x="471357" y="26188"/>
                      </a:cubicBezTo>
                      <a:cubicBezTo>
                        <a:pt x="461086" y="10780"/>
                        <a:pt x="416802" y="4365"/>
                        <a:pt x="40589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1492630" y="993103"/>
                  <a:ext cx="172252" cy="119890"/>
                </a:xfrm>
                <a:custGeom>
                  <a:avLst/>
                  <a:gdLst>
                    <a:gd name="connsiteX0" fmla="*/ 130934 w 172252"/>
                    <a:gd name="connsiteY0" fmla="*/ 15138 h 119890"/>
                    <a:gd name="connsiteX1" fmla="*/ 130934 w 172252"/>
                    <a:gd name="connsiteY1" fmla="*/ 15138 h 119890"/>
                    <a:gd name="connsiteX2" fmla="*/ 13095 w 172252"/>
                    <a:gd name="connsiteY2" fmla="*/ 2044 h 119890"/>
                    <a:gd name="connsiteX3" fmla="*/ 1 w 172252"/>
                    <a:gd name="connsiteY3" fmla="*/ 41326 h 119890"/>
                    <a:gd name="connsiteX4" fmla="*/ 13095 w 172252"/>
                    <a:gd name="connsiteY4" fmla="*/ 80608 h 119890"/>
                    <a:gd name="connsiteX5" fmla="*/ 91654 w 172252"/>
                    <a:gd name="connsiteY5" fmla="*/ 119890 h 119890"/>
                    <a:gd name="connsiteX6" fmla="*/ 170214 w 172252"/>
                    <a:gd name="connsiteY6" fmla="*/ 80608 h 119890"/>
                    <a:gd name="connsiteX7" fmla="*/ 117841 w 172252"/>
                    <a:gd name="connsiteY7" fmla="*/ 15138 h 119890"/>
                    <a:gd name="connsiteX8" fmla="*/ 130934 w 172252"/>
                    <a:gd name="connsiteY8" fmla="*/ 15138 h 11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2252" h="119890">
                      <a:moveTo>
                        <a:pt x="130934" y="15138"/>
                      </a:moveTo>
                      <a:lnTo>
                        <a:pt x="130934" y="15138"/>
                      </a:lnTo>
                      <a:cubicBezTo>
                        <a:pt x="91654" y="10773"/>
                        <a:pt x="51849" y="-5707"/>
                        <a:pt x="13095" y="2044"/>
                      </a:cubicBezTo>
                      <a:cubicBezTo>
                        <a:pt x="-439" y="4751"/>
                        <a:pt x="1" y="27524"/>
                        <a:pt x="1" y="41326"/>
                      </a:cubicBezTo>
                      <a:cubicBezTo>
                        <a:pt x="1" y="55128"/>
                        <a:pt x="4473" y="69830"/>
                        <a:pt x="13095" y="80608"/>
                      </a:cubicBezTo>
                      <a:cubicBezTo>
                        <a:pt x="31555" y="103684"/>
                        <a:pt x="65777" y="111264"/>
                        <a:pt x="91654" y="119890"/>
                      </a:cubicBezTo>
                      <a:cubicBezTo>
                        <a:pt x="108190" y="114378"/>
                        <a:pt x="162404" y="100133"/>
                        <a:pt x="170214" y="80608"/>
                      </a:cubicBezTo>
                      <a:cubicBezTo>
                        <a:pt x="182798" y="49147"/>
                        <a:pt x="133655" y="23046"/>
                        <a:pt x="117841" y="15138"/>
                      </a:cubicBezTo>
                      <a:cubicBezTo>
                        <a:pt x="113937" y="13186"/>
                        <a:pt x="128752" y="15138"/>
                        <a:pt x="130934" y="1513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800977" y="1714613"/>
                <a:ext cx="479433" cy="386551"/>
                <a:chOff x="1246784" y="832465"/>
                <a:chExt cx="694480" cy="457835"/>
              </a:xfrm>
            </p:grpSpPr>
            <p:sp>
              <p:nvSpPr>
                <p:cNvPr id="47" name="Freeform 46"/>
                <p:cNvSpPr/>
                <p:nvPr/>
              </p:nvSpPr>
              <p:spPr>
                <a:xfrm rot="4190283">
                  <a:off x="1365106" y="714143"/>
                  <a:ext cx="457835" cy="694480"/>
                </a:xfrm>
                <a:custGeom>
                  <a:avLst/>
                  <a:gdLst>
                    <a:gd name="connsiteX0" fmla="*/ 405891 w 589196"/>
                    <a:gd name="connsiteY0" fmla="*/ 0 h 723144"/>
                    <a:gd name="connsiteX1" fmla="*/ 405891 w 589196"/>
                    <a:gd name="connsiteY1" fmla="*/ 0 h 723144"/>
                    <a:gd name="connsiteX2" fmla="*/ 288051 w 589196"/>
                    <a:gd name="connsiteY2" fmla="*/ 13094 h 723144"/>
                    <a:gd name="connsiteX3" fmla="*/ 209492 w 589196"/>
                    <a:gd name="connsiteY3" fmla="*/ 52376 h 723144"/>
                    <a:gd name="connsiteX4" fmla="*/ 170212 w 589196"/>
                    <a:gd name="connsiteY4" fmla="*/ 65470 h 723144"/>
                    <a:gd name="connsiteX5" fmla="*/ 117839 w 589196"/>
                    <a:gd name="connsiteY5" fmla="*/ 144034 h 723144"/>
                    <a:gd name="connsiteX6" fmla="*/ 91652 w 589196"/>
                    <a:gd name="connsiteY6" fmla="*/ 183316 h 723144"/>
                    <a:gd name="connsiteX7" fmla="*/ 26186 w 589196"/>
                    <a:gd name="connsiteY7" fmla="*/ 379727 h 723144"/>
                    <a:gd name="connsiteX8" fmla="*/ 13093 w 589196"/>
                    <a:gd name="connsiteY8" fmla="*/ 419009 h 723144"/>
                    <a:gd name="connsiteX9" fmla="*/ 0 w 589196"/>
                    <a:gd name="connsiteY9" fmla="*/ 458291 h 723144"/>
                    <a:gd name="connsiteX10" fmla="*/ 65466 w 589196"/>
                    <a:gd name="connsiteY10" fmla="*/ 667796 h 723144"/>
                    <a:gd name="connsiteX11" fmla="*/ 104746 w 589196"/>
                    <a:gd name="connsiteY11" fmla="*/ 680890 h 723144"/>
                    <a:gd name="connsiteX12" fmla="*/ 144025 w 589196"/>
                    <a:gd name="connsiteY12" fmla="*/ 707078 h 723144"/>
                    <a:gd name="connsiteX13" fmla="*/ 353518 w 589196"/>
                    <a:gd name="connsiteY13" fmla="*/ 707078 h 723144"/>
                    <a:gd name="connsiteX14" fmla="*/ 392797 w 589196"/>
                    <a:gd name="connsiteY14" fmla="*/ 680890 h 723144"/>
                    <a:gd name="connsiteX15" fmla="*/ 445170 w 589196"/>
                    <a:gd name="connsiteY15" fmla="*/ 615419 h 723144"/>
                    <a:gd name="connsiteX16" fmla="*/ 484450 w 589196"/>
                    <a:gd name="connsiteY16" fmla="*/ 576137 h 723144"/>
                    <a:gd name="connsiteX17" fmla="*/ 536823 w 589196"/>
                    <a:gd name="connsiteY17" fmla="*/ 484479 h 723144"/>
                    <a:gd name="connsiteX18" fmla="*/ 563010 w 589196"/>
                    <a:gd name="connsiteY18" fmla="*/ 405915 h 723144"/>
                    <a:gd name="connsiteX19" fmla="*/ 589196 w 589196"/>
                    <a:gd name="connsiteY19" fmla="*/ 274975 h 723144"/>
                    <a:gd name="connsiteX20" fmla="*/ 563010 w 589196"/>
                    <a:gd name="connsiteY20" fmla="*/ 183316 h 723144"/>
                    <a:gd name="connsiteX21" fmla="*/ 510637 w 589196"/>
                    <a:gd name="connsiteY21" fmla="*/ 104752 h 723144"/>
                    <a:gd name="connsiteX22" fmla="*/ 484450 w 589196"/>
                    <a:gd name="connsiteY22" fmla="*/ 65470 h 723144"/>
                    <a:gd name="connsiteX23" fmla="*/ 471357 w 589196"/>
                    <a:gd name="connsiteY23" fmla="*/ 26188 h 723144"/>
                    <a:gd name="connsiteX24" fmla="*/ 405891 w 589196"/>
                    <a:gd name="connsiteY24" fmla="*/ 0 h 72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9196" h="723144">
                      <a:moveTo>
                        <a:pt x="405891" y="0"/>
                      </a:moveTo>
                      <a:lnTo>
                        <a:pt x="405891" y="0"/>
                      </a:lnTo>
                      <a:cubicBezTo>
                        <a:pt x="366611" y="4365"/>
                        <a:pt x="327035" y="6596"/>
                        <a:pt x="288051" y="13094"/>
                      </a:cubicBezTo>
                      <a:cubicBezTo>
                        <a:pt x="238688" y="21322"/>
                        <a:pt x="254731" y="29755"/>
                        <a:pt x="209492" y="52376"/>
                      </a:cubicBezTo>
                      <a:cubicBezTo>
                        <a:pt x="197148" y="58549"/>
                        <a:pt x="183305" y="61105"/>
                        <a:pt x="170212" y="65470"/>
                      </a:cubicBezTo>
                      <a:lnTo>
                        <a:pt x="117839" y="144034"/>
                      </a:lnTo>
                      <a:lnTo>
                        <a:pt x="91652" y="183316"/>
                      </a:lnTo>
                      <a:lnTo>
                        <a:pt x="26186" y="379727"/>
                      </a:lnTo>
                      <a:lnTo>
                        <a:pt x="13093" y="419009"/>
                      </a:lnTo>
                      <a:lnTo>
                        <a:pt x="0" y="458291"/>
                      </a:lnTo>
                      <a:cubicBezTo>
                        <a:pt x="3323" y="491522"/>
                        <a:pt x="-1980" y="645313"/>
                        <a:pt x="65466" y="667796"/>
                      </a:cubicBezTo>
                      <a:lnTo>
                        <a:pt x="104746" y="680890"/>
                      </a:lnTo>
                      <a:cubicBezTo>
                        <a:pt x="117839" y="689619"/>
                        <a:pt x="129950" y="700040"/>
                        <a:pt x="144025" y="707078"/>
                      </a:cubicBezTo>
                      <a:cubicBezTo>
                        <a:pt x="210346" y="740241"/>
                        <a:pt x="280636" y="712685"/>
                        <a:pt x="353518" y="707078"/>
                      </a:cubicBezTo>
                      <a:cubicBezTo>
                        <a:pt x="366611" y="698349"/>
                        <a:pt x="380509" y="690721"/>
                        <a:pt x="392797" y="680890"/>
                      </a:cubicBezTo>
                      <a:cubicBezTo>
                        <a:pt x="430891" y="650412"/>
                        <a:pt x="411142" y="656255"/>
                        <a:pt x="445170" y="615419"/>
                      </a:cubicBezTo>
                      <a:cubicBezTo>
                        <a:pt x="457024" y="601193"/>
                        <a:pt x="471357" y="589231"/>
                        <a:pt x="484450" y="576137"/>
                      </a:cubicBezTo>
                      <a:cubicBezTo>
                        <a:pt x="524495" y="455992"/>
                        <a:pt x="457558" y="643017"/>
                        <a:pt x="536823" y="484479"/>
                      </a:cubicBezTo>
                      <a:cubicBezTo>
                        <a:pt x="549168" y="459789"/>
                        <a:pt x="557597" y="432983"/>
                        <a:pt x="563010" y="405915"/>
                      </a:cubicBezTo>
                      <a:lnTo>
                        <a:pt x="589196" y="274975"/>
                      </a:lnTo>
                      <a:cubicBezTo>
                        <a:pt x="586114" y="262647"/>
                        <a:pt x="571548" y="198686"/>
                        <a:pt x="563010" y="183316"/>
                      </a:cubicBezTo>
                      <a:cubicBezTo>
                        <a:pt x="547726" y="155803"/>
                        <a:pt x="528095" y="130940"/>
                        <a:pt x="510637" y="104752"/>
                      </a:cubicBezTo>
                      <a:lnTo>
                        <a:pt x="484450" y="65470"/>
                      </a:lnTo>
                      <a:cubicBezTo>
                        <a:pt x="480086" y="52376"/>
                        <a:pt x="479013" y="37672"/>
                        <a:pt x="471357" y="26188"/>
                      </a:cubicBezTo>
                      <a:cubicBezTo>
                        <a:pt x="461086" y="10780"/>
                        <a:pt x="416802" y="4365"/>
                        <a:pt x="40589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1492630" y="993103"/>
                  <a:ext cx="172252" cy="119890"/>
                </a:xfrm>
                <a:custGeom>
                  <a:avLst/>
                  <a:gdLst>
                    <a:gd name="connsiteX0" fmla="*/ 130934 w 172252"/>
                    <a:gd name="connsiteY0" fmla="*/ 15138 h 119890"/>
                    <a:gd name="connsiteX1" fmla="*/ 130934 w 172252"/>
                    <a:gd name="connsiteY1" fmla="*/ 15138 h 119890"/>
                    <a:gd name="connsiteX2" fmla="*/ 13095 w 172252"/>
                    <a:gd name="connsiteY2" fmla="*/ 2044 h 119890"/>
                    <a:gd name="connsiteX3" fmla="*/ 1 w 172252"/>
                    <a:gd name="connsiteY3" fmla="*/ 41326 h 119890"/>
                    <a:gd name="connsiteX4" fmla="*/ 13095 w 172252"/>
                    <a:gd name="connsiteY4" fmla="*/ 80608 h 119890"/>
                    <a:gd name="connsiteX5" fmla="*/ 91654 w 172252"/>
                    <a:gd name="connsiteY5" fmla="*/ 119890 h 119890"/>
                    <a:gd name="connsiteX6" fmla="*/ 170214 w 172252"/>
                    <a:gd name="connsiteY6" fmla="*/ 80608 h 119890"/>
                    <a:gd name="connsiteX7" fmla="*/ 117841 w 172252"/>
                    <a:gd name="connsiteY7" fmla="*/ 15138 h 119890"/>
                    <a:gd name="connsiteX8" fmla="*/ 130934 w 172252"/>
                    <a:gd name="connsiteY8" fmla="*/ 15138 h 11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2252" h="119890">
                      <a:moveTo>
                        <a:pt x="130934" y="15138"/>
                      </a:moveTo>
                      <a:lnTo>
                        <a:pt x="130934" y="15138"/>
                      </a:lnTo>
                      <a:cubicBezTo>
                        <a:pt x="91654" y="10773"/>
                        <a:pt x="51849" y="-5707"/>
                        <a:pt x="13095" y="2044"/>
                      </a:cubicBezTo>
                      <a:cubicBezTo>
                        <a:pt x="-439" y="4751"/>
                        <a:pt x="1" y="27524"/>
                        <a:pt x="1" y="41326"/>
                      </a:cubicBezTo>
                      <a:cubicBezTo>
                        <a:pt x="1" y="55128"/>
                        <a:pt x="4473" y="69830"/>
                        <a:pt x="13095" y="80608"/>
                      </a:cubicBezTo>
                      <a:cubicBezTo>
                        <a:pt x="31555" y="103684"/>
                        <a:pt x="65777" y="111264"/>
                        <a:pt x="91654" y="119890"/>
                      </a:cubicBezTo>
                      <a:cubicBezTo>
                        <a:pt x="108190" y="114378"/>
                        <a:pt x="162404" y="100133"/>
                        <a:pt x="170214" y="80608"/>
                      </a:cubicBezTo>
                      <a:cubicBezTo>
                        <a:pt x="182798" y="49147"/>
                        <a:pt x="133655" y="23046"/>
                        <a:pt x="117841" y="15138"/>
                      </a:cubicBezTo>
                      <a:cubicBezTo>
                        <a:pt x="113937" y="13186"/>
                        <a:pt x="128752" y="15138"/>
                        <a:pt x="130934" y="1513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Freeform 51"/>
              <p:cNvSpPr/>
              <p:nvPr/>
            </p:nvSpPr>
            <p:spPr>
              <a:xfrm>
                <a:off x="2412864" y="1418332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rgbClr val="984807"/>
              </a:solidFill>
              <a:ln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Freeform 69"/>
            <p:cNvSpPr/>
            <p:nvPr/>
          </p:nvSpPr>
          <p:spPr>
            <a:xfrm>
              <a:off x="1882966" y="3443075"/>
              <a:ext cx="418984" cy="435542"/>
            </a:xfrm>
            <a:custGeom>
              <a:avLst/>
              <a:gdLst>
                <a:gd name="connsiteX0" fmla="*/ 0 w 314238"/>
                <a:gd name="connsiteY0" fmla="*/ 52376 h 342189"/>
                <a:gd name="connsiteX1" fmla="*/ 0 w 314238"/>
                <a:gd name="connsiteY1" fmla="*/ 52376 h 342189"/>
                <a:gd name="connsiteX2" fmla="*/ 26187 w 314238"/>
                <a:gd name="connsiteY2" fmla="*/ 261881 h 342189"/>
                <a:gd name="connsiteX3" fmla="*/ 39280 w 314238"/>
                <a:gd name="connsiteY3" fmla="*/ 301163 h 342189"/>
                <a:gd name="connsiteX4" fmla="*/ 117839 w 314238"/>
                <a:gd name="connsiteY4" fmla="*/ 340445 h 342189"/>
                <a:gd name="connsiteX5" fmla="*/ 301145 w 314238"/>
                <a:gd name="connsiteY5" fmla="*/ 288069 h 342189"/>
                <a:gd name="connsiteX6" fmla="*/ 314238 w 314238"/>
                <a:gd name="connsiteY6" fmla="*/ 222599 h 342189"/>
                <a:gd name="connsiteX7" fmla="*/ 301145 w 314238"/>
                <a:gd name="connsiteY7" fmla="*/ 52376 h 342189"/>
                <a:gd name="connsiteX8" fmla="*/ 261865 w 314238"/>
                <a:gd name="connsiteY8" fmla="*/ 26188 h 342189"/>
                <a:gd name="connsiteX9" fmla="*/ 183306 w 314238"/>
                <a:gd name="connsiteY9" fmla="*/ 0 h 342189"/>
                <a:gd name="connsiteX10" fmla="*/ 91653 w 314238"/>
                <a:gd name="connsiteY10" fmla="*/ 13094 h 342189"/>
                <a:gd name="connsiteX11" fmla="*/ 0 w 314238"/>
                <a:gd name="connsiteY11" fmla="*/ 52376 h 342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38" h="342189">
                  <a:moveTo>
                    <a:pt x="0" y="52376"/>
                  </a:moveTo>
                  <a:lnTo>
                    <a:pt x="0" y="52376"/>
                  </a:lnTo>
                  <a:cubicBezTo>
                    <a:pt x="8132" y="141831"/>
                    <a:pt x="6859" y="184566"/>
                    <a:pt x="26187" y="261881"/>
                  </a:cubicBezTo>
                  <a:cubicBezTo>
                    <a:pt x="29534" y="275271"/>
                    <a:pt x="30658" y="290385"/>
                    <a:pt x="39280" y="301163"/>
                  </a:cubicBezTo>
                  <a:cubicBezTo>
                    <a:pt x="57739" y="324238"/>
                    <a:pt x="91963" y="331819"/>
                    <a:pt x="117839" y="340445"/>
                  </a:cubicBezTo>
                  <a:cubicBezTo>
                    <a:pt x="207181" y="332999"/>
                    <a:pt x="270799" y="368998"/>
                    <a:pt x="301145" y="288069"/>
                  </a:cubicBezTo>
                  <a:cubicBezTo>
                    <a:pt x="308959" y="267230"/>
                    <a:pt x="309874" y="244422"/>
                    <a:pt x="314238" y="222599"/>
                  </a:cubicBezTo>
                  <a:cubicBezTo>
                    <a:pt x="309874" y="165858"/>
                    <a:pt x="315807" y="107363"/>
                    <a:pt x="301145" y="52376"/>
                  </a:cubicBezTo>
                  <a:cubicBezTo>
                    <a:pt x="297091" y="37171"/>
                    <a:pt x="276245" y="32580"/>
                    <a:pt x="261865" y="26188"/>
                  </a:cubicBezTo>
                  <a:cubicBezTo>
                    <a:pt x="236641" y="14977"/>
                    <a:pt x="183306" y="0"/>
                    <a:pt x="183306" y="0"/>
                  </a:cubicBezTo>
                  <a:cubicBezTo>
                    <a:pt x="152755" y="4365"/>
                    <a:pt x="121724" y="6154"/>
                    <a:pt x="91653" y="13094"/>
                  </a:cubicBezTo>
                  <a:cubicBezTo>
                    <a:pt x="-33783" y="42042"/>
                    <a:pt x="15276" y="45829"/>
                    <a:pt x="0" y="5237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8480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008967" y="3623159"/>
              <a:ext cx="172252" cy="119890"/>
            </a:xfrm>
            <a:custGeom>
              <a:avLst/>
              <a:gdLst>
                <a:gd name="connsiteX0" fmla="*/ 130934 w 172252"/>
                <a:gd name="connsiteY0" fmla="*/ 15138 h 119890"/>
                <a:gd name="connsiteX1" fmla="*/ 130934 w 172252"/>
                <a:gd name="connsiteY1" fmla="*/ 15138 h 119890"/>
                <a:gd name="connsiteX2" fmla="*/ 13095 w 172252"/>
                <a:gd name="connsiteY2" fmla="*/ 2044 h 119890"/>
                <a:gd name="connsiteX3" fmla="*/ 1 w 172252"/>
                <a:gd name="connsiteY3" fmla="*/ 41326 h 119890"/>
                <a:gd name="connsiteX4" fmla="*/ 13095 w 172252"/>
                <a:gd name="connsiteY4" fmla="*/ 80608 h 119890"/>
                <a:gd name="connsiteX5" fmla="*/ 91654 w 172252"/>
                <a:gd name="connsiteY5" fmla="*/ 119890 h 119890"/>
                <a:gd name="connsiteX6" fmla="*/ 170214 w 172252"/>
                <a:gd name="connsiteY6" fmla="*/ 80608 h 119890"/>
                <a:gd name="connsiteX7" fmla="*/ 117841 w 172252"/>
                <a:gd name="connsiteY7" fmla="*/ 15138 h 119890"/>
                <a:gd name="connsiteX8" fmla="*/ 130934 w 172252"/>
                <a:gd name="connsiteY8" fmla="*/ 15138 h 1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252" h="119890">
                  <a:moveTo>
                    <a:pt x="130934" y="15138"/>
                  </a:moveTo>
                  <a:lnTo>
                    <a:pt x="130934" y="15138"/>
                  </a:lnTo>
                  <a:cubicBezTo>
                    <a:pt x="91654" y="10773"/>
                    <a:pt x="51849" y="-5707"/>
                    <a:pt x="13095" y="2044"/>
                  </a:cubicBezTo>
                  <a:cubicBezTo>
                    <a:pt x="-439" y="4751"/>
                    <a:pt x="1" y="27524"/>
                    <a:pt x="1" y="41326"/>
                  </a:cubicBezTo>
                  <a:cubicBezTo>
                    <a:pt x="1" y="55128"/>
                    <a:pt x="4473" y="69830"/>
                    <a:pt x="13095" y="80608"/>
                  </a:cubicBezTo>
                  <a:cubicBezTo>
                    <a:pt x="31555" y="103684"/>
                    <a:pt x="65777" y="111264"/>
                    <a:pt x="91654" y="119890"/>
                  </a:cubicBezTo>
                  <a:cubicBezTo>
                    <a:pt x="108190" y="114378"/>
                    <a:pt x="162404" y="100133"/>
                    <a:pt x="170214" y="80608"/>
                  </a:cubicBezTo>
                  <a:cubicBezTo>
                    <a:pt x="182798" y="49147"/>
                    <a:pt x="133655" y="23046"/>
                    <a:pt x="117841" y="15138"/>
                  </a:cubicBezTo>
                  <a:cubicBezTo>
                    <a:pt x="113937" y="13186"/>
                    <a:pt x="128752" y="15138"/>
                    <a:pt x="130934" y="15138"/>
                  </a:cubicBezTo>
                  <a:close/>
                </a:path>
              </a:pathLst>
            </a:custGeom>
            <a:solidFill>
              <a:srgbClr val="984807"/>
            </a:solidFill>
            <a:ln>
              <a:solidFill>
                <a:srgbClr val="98480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2631744" y="2511780"/>
            <a:ext cx="3207846" cy="0"/>
          </a:xfrm>
          <a:prstGeom prst="line">
            <a:avLst/>
          </a:prstGeom>
          <a:ln w="762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841236" y="949413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993636" y="1101813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841236" y="1254213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41236" y="1411226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993636" y="1546742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841236" y="1696737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41236" y="1851019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668132" y="1993665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850374" y="2276088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50374" y="2133455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234036" y="948714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234036" y="1103028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234036" y="1851019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85100" y="339459"/>
            <a:ext cx="11044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Germline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 50% VAF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588405" y="952881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740805" y="1105281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588405" y="1257681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588405" y="1414694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740805" y="1550210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588405" y="1700205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588405" y="1854487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415301" y="1997133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597543" y="2279556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97543" y="2136923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981205" y="952182"/>
            <a:ext cx="245880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981205" y="1106496"/>
            <a:ext cx="245880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981205" y="2136923"/>
            <a:ext cx="245880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981205" y="1700205"/>
            <a:ext cx="245880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981205" y="1854487"/>
            <a:ext cx="245880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28398" y="335548"/>
            <a:ext cx="10474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Somatic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50% VAF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3234036" y="1255428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234036" y="1993665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894376" y="2729412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046776" y="2881812"/>
            <a:ext cx="955807" cy="0"/>
          </a:xfrm>
          <a:prstGeom prst="line">
            <a:avLst/>
          </a:prstGeom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894376" y="3034212"/>
            <a:ext cx="955807" cy="0"/>
          </a:xfrm>
          <a:prstGeom prst="line">
            <a:avLst/>
          </a:prstGeom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894376" y="3191225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046776" y="3326741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894376" y="3476736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894376" y="3631018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721272" y="3773664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903514" y="4056087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903514" y="3913454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287176" y="2728713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287176" y="2883027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287176" y="3631018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87176" y="3035427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287176" y="3773664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626923" y="2737648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79323" y="2890048"/>
            <a:ext cx="955807" cy="0"/>
          </a:xfrm>
          <a:prstGeom prst="line">
            <a:avLst/>
          </a:prstGeom>
          <a:ln w="76200" cmpd="sng"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626923" y="3042448"/>
            <a:ext cx="955807" cy="0"/>
          </a:xfrm>
          <a:prstGeom prst="line">
            <a:avLst/>
          </a:prstGeom>
          <a:ln w="76200" cmpd="sng"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626923" y="3199461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779323" y="3334977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626923" y="3484972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626923" y="3639254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453819" y="3781900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636061" y="4064323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6061" y="3921690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019723" y="2736949"/>
            <a:ext cx="245880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019723" y="3921690"/>
            <a:ext cx="245880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019723" y="3484972"/>
            <a:ext cx="245880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019723" y="3639254"/>
            <a:ext cx="245880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888730" y="2316315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Reference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619007" y="4122549"/>
            <a:ext cx="1047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/>
                <a:cs typeface="Arial"/>
              </a:rPr>
              <a:t>40% VAF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75205" y="4107774"/>
            <a:ext cx="1047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  <a:cs typeface="Arial"/>
              </a:rPr>
              <a:t>0% VAF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34231" y="335548"/>
            <a:ext cx="1765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Tumour Content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46597" y="58875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100%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287652" y="255139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/>
                <a:cs typeface="Arial"/>
              </a:rPr>
              <a:t>8</a:t>
            </a:r>
            <a:r>
              <a:rPr lang="en-US" sz="1600" b="1" dirty="0" smtClean="0">
                <a:latin typeface="Arial"/>
                <a:cs typeface="Arial"/>
              </a:rPr>
              <a:t>0%</a:t>
            </a: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64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/>
          <p:cNvGrpSpPr/>
          <p:nvPr/>
        </p:nvGrpSpPr>
        <p:grpSpPr>
          <a:xfrm>
            <a:off x="732813" y="1037919"/>
            <a:ext cx="1621289" cy="1389986"/>
            <a:chOff x="1245606" y="711178"/>
            <a:chExt cx="1621289" cy="1389986"/>
          </a:xfrm>
        </p:grpSpPr>
        <p:grpSp>
          <p:nvGrpSpPr>
            <p:cNvPr id="192" name="Group 191"/>
            <p:cNvGrpSpPr/>
            <p:nvPr/>
          </p:nvGrpSpPr>
          <p:grpSpPr>
            <a:xfrm>
              <a:off x="1249626" y="799037"/>
              <a:ext cx="601517" cy="457835"/>
              <a:chOff x="1249626" y="799037"/>
              <a:chExt cx="601517" cy="457835"/>
            </a:xfrm>
          </p:grpSpPr>
          <p:sp>
            <p:nvSpPr>
              <p:cNvPr id="220" name="Freeform 219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218968" y="803116"/>
              <a:ext cx="601517" cy="457835"/>
              <a:chOff x="1249626" y="799037"/>
              <a:chExt cx="601517" cy="457835"/>
            </a:xfrm>
          </p:grpSpPr>
          <p:sp>
            <p:nvSpPr>
              <p:cNvPr id="218" name="Freeform 217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1245606" y="1221385"/>
              <a:ext cx="601517" cy="457835"/>
              <a:chOff x="1249626" y="799037"/>
              <a:chExt cx="601517" cy="457835"/>
            </a:xfrm>
          </p:grpSpPr>
          <p:sp>
            <p:nvSpPr>
              <p:cNvPr id="216" name="Freeform 215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 216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 rot="19875638">
              <a:off x="1784740" y="1013101"/>
              <a:ext cx="473941" cy="428724"/>
              <a:chOff x="1279346" y="905880"/>
              <a:chExt cx="473941" cy="428724"/>
            </a:xfrm>
          </p:grpSpPr>
          <p:sp>
            <p:nvSpPr>
              <p:cNvPr id="214" name="Freeform 213"/>
              <p:cNvSpPr/>
              <p:nvPr/>
            </p:nvSpPr>
            <p:spPr>
              <a:xfrm rot="4190283">
                <a:off x="1301955" y="883271"/>
                <a:ext cx="428724" cy="473941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1821460" y="711178"/>
              <a:ext cx="601517" cy="316347"/>
              <a:chOff x="1249626" y="799037"/>
              <a:chExt cx="601517" cy="457835"/>
            </a:xfrm>
          </p:grpSpPr>
          <p:sp>
            <p:nvSpPr>
              <p:cNvPr id="212" name="Freeform 211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1875354" y="1366804"/>
              <a:ext cx="415256" cy="386551"/>
              <a:chOff x="1249631" y="845565"/>
              <a:chExt cx="601517" cy="457835"/>
            </a:xfrm>
          </p:grpSpPr>
          <p:sp>
            <p:nvSpPr>
              <p:cNvPr id="210" name="Freeform 209"/>
              <p:cNvSpPr/>
              <p:nvPr/>
            </p:nvSpPr>
            <p:spPr>
              <a:xfrm rot="4190283">
                <a:off x="1321472" y="773724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1264250" y="1626770"/>
              <a:ext cx="706456" cy="317794"/>
              <a:chOff x="1207797" y="848875"/>
              <a:chExt cx="706456" cy="463432"/>
            </a:xfrm>
          </p:grpSpPr>
          <p:sp>
            <p:nvSpPr>
              <p:cNvPr id="208" name="Freeform 207"/>
              <p:cNvSpPr/>
              <p:nvPr/>
            </p:nvSpPr>
            <p:spPr>
              <a:xfrm rot="4190283">
                <a:off x="1329309" y="727363"/>
                <a:ext cx="463432" cy="706456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2250370" y="1528665"/>
              <a:ext cx="601517" cy="457835"/>
              <a:chOff x="1249626" y="799037"/>
              <a:chExt cx="601517" cy="457835"/>
            </a:xfrm>
          </p:grpSpPr>
          <p:sp>
            <p:nvSpPr>
              <p:cNvPr id="206" name="Freeform 205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2234124" y="1186723"/>
              <a:ext cx="632771" cy="369124"/>
              <a:chOff x="1210235" y="732791"/>
              <a:chExt cx="632771" cy="534217"/>
            </a:xfrm>
          </p:grpSpPr>
          <p:sp>
            <p:nvSpPr>
              <p:cNvPr id="204" name="Freeform 203"/>
              <p:cNvSpPr/>
              <p:nvPr/>
            </p:nvSpPr>
            <p:spPr>
              <a:xfrm rot="4190283">
                <a:off x="1259512" y="683514"/>
                <a:ext cx="534217" cy="632771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800977" y="1714613"/>
              <a:ext cx="479433" cy="386551"/>
              <a:chOff x="1246784" y="832465"/>
              <a:chExt cx="694480" cy="457835"/>
            </a:xfrm>
          </p:grpSpPr>
          <p:sp>
            <p:nvSpPr>
              <p:cNvPr id="202" name="Freeform 201"/>
              <p:cNvSpPr/>
              <p:nvPr/>
            </p:nvSpPr>
            <p:spPr>
              <a:xfrm rot="4190283">
                <a:off x="1365106" y="714143"/>
                <a:ext cx="457835" cy="694480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2" name="Straight Connector 251"/>
          <p:cNvCxnSpPr/>
          <p:nvPr/>
        </p:nvCxnSpPr>
        <p:spPr>
          <a:xfrm>
            <a:off x="2631744" y="2511780"/>
            <a:ext cx="3207846" cy="0"/>
          </a:xfrm>
          <a:prstGeom prst="line">
            <a:avLst/>
          </a:prstGeom>
          <a:ln w="762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2841236" y="949413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993636" y="1101813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841236" y="1254213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841236" y="1411226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993636" y="1546742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841236" y="1696737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841236" y="1851019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668132" y="1993665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850374" y="2276088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850374" y="2133455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3234036" y="948714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3234036" y="1103028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3234036" y="1851019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2785100" y="339459"/>
            <a:ext cx="11044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Germline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 50% VAF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267" name="Straight Connector 266"/>
          <p:cNvCxnSpPr/>
          <p:nvPr/>
        </p:nvCxnSpPr>
        <p:spPr>
          <a:xfrm>
            <a:off x="2817924" y="2747032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970324" y="2899432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3456604" y="3051832"/>
            <a:ext cx="46952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456604" y="3208845"/>
            <a:ext cx="31712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3456604" y="3344361"/>
            <a:ext cx="46952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817924" y="3494356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817924" y="3648638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644820" y="3791284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827062" y="4073707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827062" y="3931074"/>
            <a:ext cx="955807" cy="0"/>
          </a:xfrm>
          <a:prstGeom prst="line">
            <a:avLst/>
          </a:prstGeom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3210724" y="2746333"/>
            <a:ext cx="245880" cy="0"/>
          </a:xfrm>
          <a:prstGeom prst="line">
            <a:avLst/>
          </a:prstGeom>
          <a:ln w="762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210724" y="2900647"/>
            <a:ext cx="245880" cy="0"/>
          </a:xfrm>
          <a:prstGeom prst="line">
            <a:avLst/>
          </a:prstGeom>
          <a:ln w="762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10724" y="3931074"/>
            <a:ext cx="245880" cy="0"/>
          </a:xfrm>
          <a:prstGeom prst="line">
            <a:avLst/>
          </a:prstGeom>
          <a:ln w="762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210724" y="3494356"/>
            <a:ext cx="245880" cy="0"/>
          </a:xfrm>
          <a:prstGeom prst="line">
            <a:avLst/>
          </a:prstGeom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210724" y="3648638"/>
            <a:ext cx="245880" cy="0"/>
          </a:xfrm>
          <a:prstGeom prst="line">
            <a:avLst/>
          </a:prstGeom>
          <a:ln w="76200" cmpd="sng">
            <a:solidFill>
              <a:srgbClr val="2626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234036" y="1255428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34036" y="1993665"/>
            <a:ext cx="245880" cy="0"/>
          </a:xfrm>
          <a:prstGeom prst="line">
            <a:avLst/>
          </a:prstGeom>
          <a:ln w="7620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5888730" y="2316315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Reference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840978" y="662898"/>
            <a:ext cx="1472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Fresh Frozen</a:t>
            </a:r>
          </a:p>
        </p:txBody>
      </p:sp>
      <p:grpSp>
        <p:nvGrpSpPr>
          <p:cNvPr id="320" name="Group 319"/>
          <p:cNvGrpSpPr/>
          <p:nvPr/>
        </p:nvGrpSpPr>
        <p:grpSpPr>
          <a:xfrm>
            <a:off x="759560" y="2893380"/>
            <a:ext cx="1621289" cy="1389986"/>
            <a:chOff x="1245606" y="711178"/>
            <a:chExt cx="1621289" cy="1389986"/>
          </a:xfrm>
        </p:grpSpPr>
        <p:grpSp>
          <p:nvGrpSpPr>
            <p:cNvPr id="321" name="Group 320"/>
            <p:cNvGrpSpPr/>
            <p:nvPr/>
          </p:nvGrpSpPr>
          <p:grpSpPr>
            <a:xfrm>
              <a:off x="1249626" y="799037"/>
              <a:ext cx="601517" cy="457835"/>
              <a:chOff x="1249626" y="799037"/>
              <a:chExt cx="601517" cy="457835"/>
            </a:xfrm>
          </p:grpSpPr>
          <p:sp>
            <p:nvSpPr>
              <p:cNvPr id="349" name="Freeform 348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Freeform 349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2218968" y="803116"/>
              <a:ext cx="601517" cy="457835"/>
              <a:chOff x="1249626" y="799037"/>
              <a:chExt cx="601517" cy="457835"/>
            </a:xfrm>
          </p:grpSpPr>
          <p:sp>
            <p:nvSpPr>
              <p:cNvPr id="347" name="Freeform 346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Freeform 347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1245606" y="1221385"/>
              <a:ext cx="601517" cy="457835"/>
              <a:chOff x="1249626" y="799037"/>
              <a:chExt cx="601517" cy="457835"/>
            </a:xfrm>
          </p:grpSpPr>
          <p:sp>
            <p:nvSpPr>
              <p:cNvPr id="345" name="Freeform 344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Freeform 345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 rot="19875638">
              <a:off x="1784740" y="1013101"/>
              <a:ext cx="473941" cy="428724"/>
              <a:chOff x="1279346" y="905880"/>
              <a:chExt cx="473941" cy="428724"/>
            </a:xfrm>
          </p:grpSpPr>
          <p:sp>
            <p:nvSpPr>
              <p:cNvPr id="343" name="Freeform 342"/>
              <p:cNvSpPr/>
              <p:nvPr/>
            </p:nvSpPr>
            <p:spPr>
              <a:xfrm rot="4190283">
                <a:off x="1301955" y="883271"/>
                <a:ext cx="428724" cy="473941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Freeform 343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1821460" y="711178"/>
              <a:ext cx="601517" cy="316347"/>
              <a:chOff x="1249626" y="799037"/>
              <a:chExt cx="601517" cy="457835"/>
            </a:xfrm>
          </p:grpSpPr>
          <p:sp>
            <p:nvSpPr>
              <p:cNvPr id="341" name="Freeform 340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Freeform 341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1875354" y="1366804"/>
              <a:ext cx="415256" cy="386551"/>
              <a:chOff x="1249631" y="845565"/>
              <a:chExt cx="601517" cy="457835"/>
            </a:xfrm>
          </p:grpSpPr>
          <p:sp>
            <p:nvSpPr>
              <p:cNvPr id="339" name="Freeform 338"/>
              <p:cNvSpPr/>
              <p:nvPr/>
            </p:nvSpPr>
            <p:spPr>
              <a:xfrm rot="4190283">
                <a:off x="1321472" y="773724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Freeform 339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1264250" y="1626770"/>
              <a:ext cx="706456" cy="317794"/>
              <a:chOff x="1207797" y="848875"/>
              <a:chExt cx="706456" cy="463432"/>
            </a:xfrm>
          </p:grpSpPr>
          <p:sp>
            <p:nvSpPr>
              <p:cNvPr id="337" name="Freeform 336"/>
              <p:cNvSpPr/>
              <p:nvPr/>
            </p:nvSpPr>
            <p:spPr>
              <a:xfrm rot="4190283">
                <a:off x="1329309" y="727363"/>
                <a:ext cx="463432" cy="706456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Freeform 337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2250370" y="1528665"/>
              <a:ext cx="601517" cy="457835"/>
              <a:chOff x="1249626" y="799037"/>
              <a:chExt cx="601517" cy="457835"/>
            </a:xfrm>
          </p:grpSpPr>
          <p:sp>
            <p:nvSpPr>
              <p:cNvPr id="335" name="Freeform 334"/>
              <p:cNvSpPr/>
              <p:nvPr/>
            </p:nvSpPr>
            <p:spPr>
              <a:xfrm rot="4190283">
                <a:off x="1321467" y="727196"/>
                <a:ext cx="457835" cy="601517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Freeform 335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2234124" y="1186723"/>
              <a:ext cx="632771" cy="369124"/>
              <a:chOff x="1210235" y="732791"/>
              <a:chExt cx="632771" cy="534217"/>
            </a:xfrm>
          </p:grpSpPr>
          <p:sp>
            <p:nvSpPr>
              <p:cNvPr id="333" name="Freeform 332"/>
              <p:cNvSpPr/>
              <p:nvPr/>
            </p:nvSpPr>
            <p:spPr>
              <a:xfrm rot="4190283">
                <a:off x="1259512" y="683514"/>
                <a:ext cx="534217" cy="632771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Freeform 333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1800977" y="1714613"/>
              <a:ext cx="479433" cy="386551"/>
              <a:chOff x="1246784" y="832465"/>
              <a:chExt cx="694480" cy="457835"/>
            </a:xfrm>
          </p:grpSpPr>
          <p:sp>
            <p:nvSpPr>
              <p:cNvPr id="331" name="Freeform 330"/>
              <p:cNvSpPr/>
              <p:nvPr/>
            </p:nvSpPr>
            <p:spPr>
              <a:xfrm rot="4190283">
                <a:off x="1365106" y="714143"/>
                <a:ext cx="457835" cy="694480"/>
              </a:xfrm>
              <a:custGeom>
                <a:avLst/>
                <a:gdLst>
                  <a:gd name="connsiteX0" fmla="*/ 405891 w 589196"/>
                  <a:gd name="connsiteY0" fmla="*/ 0 h 723144"/>
                  <a:gd name="connsiteX1" fmla="*/ 405891 w 589196"/>
                  <a:gd name="connsiteY1" fmla="*/ 0 h 723144"/>
                  <a:gd name="connsiteX2" fmla="*/ 288051 w 589196"/>
                  <a:gd name="connsiteY2" fmla="*/ 13094 h 723144"/>
                  <a:gd name="connsiteX3" fmla="*/ 209492 w 589196"/>
                  <a:gd name="connsiteY3" fmla="*/ 52376 h 723144"/>
                  <a:gd name="connsiteX4" fmla="*/ 170212 w 589196"/>
                  <a:gd name="connsiteY4" fmla="*/ 65470 h 723144"/>
                  <a:gd name="connsiteX5" fmla="*/ 117839 w 589196"/>
                  <a:gd name="connsiteY5" fmla="*/ 144034 h 723144"/>
                  <a:gd name="connsiteX6" fmla="*/ 91652 w 589196"/>
                  <a:gd name="connsiteY6" fmla="*/ 183316 h 723144"/>
                  <a:gd name="connsiteX7" fmla="*/ 26186 w 589196"/>
                  <a:gd name="connsiteY7" fmla="*/ 379727 h 723144"/>
                  <a:gd name="connsiteX8" fmla="*/ 13093 w 589196"/>
                  <a:gd name="connsiteY8" fmla="*/ 419009 h 723144"/>
                  <a:gd name="connsiteX9" fmla="*/ 0 w 589196"/>
                  <a:gd name="connsiteY9" fmla="*/ 458291 h 723144"/>
                  <a:gd name="connsiteX10" fmla="*/ 65466 w 589196"/>
                  <a:gd name="connsiteY10" fmla="*/ 667796 h 723144"/>
                  <a:gd name="connsiteX11" fmla="*/ 104746 w 589196"/>
                  <a:gd name="connsiteY11" fmla="*/ 680890 h 723144"/>
                  <a:gd name="connsiteX12" fmla="*/ 144025 w 589196"/>
                  <a:gd name="connsiteY12" fmla="*/ 707078 h 723144"/>
                  <a:gd name="connsiteX13" fmla="*/ 353518 w 589196"/>
                  <a:gd name="connsiteY13" fmla="*/ 707078 h 723144"/>
                  <a:gd name="connsiteX14" fmla="*/ 392797 w 589196"/>
                  <a:gd name="connsiteY14" fmla="*/ 680890 h 723144"/>
                  <a:gd name="connsiteX15" fmla="*/ 445170 w 589196"/>
                  <a:gd name="connsiteY15" fmla="*/ 615419 h 723144"/>
                  <a:gd name="connsiteX16" fmla="*/ 484450 w 589196"/>
                  <a:gd name="connsiteY16" fmla="*/ 576137 h 723144"/>
                  <a:gd name="connsiteX17" fmla="*/ 536823 w 589196"/>
                  <a:gd name="connsiteY17" fmla="*/ 484479 h 723144"/>
                  <a:gd name="connsiteX18" fmla="*/ 563010 w 589196"/>
                  <a:gd name="connsiteY18" fmla="*/ 405915 h 723144"/>
                  <a:gd name="connsiteX19" fmla="*/ 589196 w 589196"/>
                  <a:gd name="connsiteY19" fmla="*/ 274975 h 723144"/>
                  <a:gd name="connsiteX20" fmla="*/ 563010 w 589196"/>
                  <a:gd name="connsiteY20" fmla="*/ 183316 h 723144"/>
                  <a:gd name="connsiteX21" fmla="*/ 510637 w 589196"/>
                  <a:gd name="connsiteY21" fmla="*/ 104752 h 723144"/>
                  <a:gd name="connsiteX22" fmla="*/ 484450 w 589196"/>
                  <a:gd name="connsiteY22" fmla="*/ 65470 h 723144"/>
                  <a:gd name="connsiteX23" fmla="*/ 471357 w 589196"/>
                  <a:gd name="connsiteY23" fmla="*/ 26188 h 723144"/>
                  <a:gd name="connsiteX24" fmla="*/ 405891 w 589196"/>
                  <a:gd name="connsiteY24" fmla="*/ 0 h 72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196" h="723144">
                    <a:moveTo>
                      <a:pt x="405891" y="0"/>
                    </a:moveTo>
                    <a:lnTo>
                      <a:pt x="405891" y="0"/>
                    </a:lnTo>
                    <a:cubicBezTo>
                      <a:pt x="366611" y="4365"/>
                      <a:pt x="327035" y="6596"/>
                      <a:pt x="288051" y="13094"/>
                    </a:cubicBezTo>
                    <a:cubicBezTo>
                      <a:pt x="238688" y="21322"/>
                      <a:pt x="254731" y="29755"/>
                      <a:pt x="209492" y="52376"/>
                    </a:cubicBezTo>
                    <a:cubicBezTo>
                      <a:pt x="197148" y="58549"/>
                      <a:pt x="183305" y="61105"/>
                      <a:pt x="170212" y="65470"/>
                    </a:cubicBezTo>
                    <a:lnTo>
                      <a:pt x="117839" y="144034"/>
                    </a:lnTo>
                    <a:lnTo>
                      <a:pt x="91652" y="183316"/>
                    </a:lnTo>
                    <a:lnTo>
                      <a:pt x="26186" y="379727"/>
                    </a:lnTo>
                    <a:lnTo>
                      <a:pt x="13093" y="419009"/>
                    </a:lnTo>
                    <a:lnTo>
                      <a:pt x="0" y="458291"/>
                    </a:lnTo>
                    <a:cubicBezTo>
                      <a:pt x="3323" y="491522"/>
                      <a:pt x="-1980" y="645313"/>
                      <a:pt x="65466" y="667796"/>
                    </a:cubicBezTo>
                    <a:lnTo>
                      <a:pt x="104746" y="680890"/>
                    </a:lnTo>
                    <a:cubicBezTo>
                      <a:pt x="117839" y="689619"/>
                      <a:pt x="129950" y="700040"/>
                      <a:pt x="144025" y="707078"/>
                    </a:cubicBezTo>
                    <a:cubicBezTo>
                      <a:pt x="210346" y="740241"/>
                      <a:pt x="280636" y="712685"/>
                      <a:pt x="353518" y="707078"/>
                    </a:cubicBezTo>
                    <a:cubicBezTo>
                      <a:pt x="366611" y="698349"/>
                      <a:pt x="380509" y="690721"/>
                      <a:pt x="392797" y="680890"/>
                    </a:cubicBezTo>
                    <a:cubicBezTo>
                      <a:pt x="430891" y="650412"/>
                      <a:pt x="411142" y="656255"/>
                      <a:pt x="445170" y="615419"/>
                    </a:cubicBezTo>
                    <a:cubicBezTo>
                      <a:pt x="457024" y="601193"/>
                      <a:pt x="471357" y="589231"/>
                      <a:pt x="484450" y="576137"/>
                    </a:cubicBezTo>
                    <a:cubicBezTo>
                      <a:pt x="524495" y="455992"/>
                      <a:pt x="457558" y="643017"/>
                      <a:pt x="536823" y="484479"/>
                    </a:cubicBezTo>
                    <a:cubicBezTo>
                      <a:pt x="549168" y="459789"/>
                      <a:pt x="557597" y="432983"/>
                      <a:pt x="563010" y="405915"/>
                    </a:cubicBezTo>
                    <a:lnTo>
                      <a:pt x="589196" y="274975"/>
                    </a:lnTo>
                    <a:cubicBezTo>
                      <a:pt x="586114" y="262647"/>
                      <a:pt x="571548" y="198686"/>
                      <a:pt x="563010" y="183316"/>
                    </a:cubicBezTo>
                    <a:cubicBezTo>
                      <a:pt x="547726" y="155803"/>
                      <a:pt x="528095" y="130940"/>
                      <a:pt x="510637" y="104752"/>
                    </a:cubicBezTo>
                    <a:lnTo>
                      <a:pt x="484450" y="65470"/>
                    </a:lnTo>
                    <a:cubicBezTo>
                      <a:pt x="480086" y="52376"/>
                      <a:pt x="479013" y="37672"/>
                      <a:pt x="471357" y="26188"/>
                    </a:cubicBezTo>
                    <a:cubicBezTo>
                      <a:pt x="461086" y="10780"/>
                      <a:pt x="416802" y="4365"/>
                      <a:pt x="40589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 331"/>
              <p:cNvSpPr/>
              <p:nvPr/>
            </p:nvSpPr>
            <p:spPr>
              <a:xfrm>
                <a:off x="1492630" y="993103"/>
                <a:ext cx="172252" cy="119890"/>
              </a:xfrm>
              <a:custGeom>
                <a:avLst/>
                <a:gdLst>
                  <a:gd name="connsiteX0" fmla="*/ 130934 w 172252"/>
                  <a:gd name="connsiteY0" fmla="*/ 15138 h 119890"/>
                  <a:gd name="connsiteX1" fmla="*/ 130934 w 172252"/>
                  <a:gd name="connsiteY1" fmla="*/ 15138 h 119890"/>
                  <a:gd name="connsiteX2" fmla="*/ 13095 w 172252"/>
                  <a:gd name="connsiteY2" fmla="*/ 2044 h 119890"/>
                  <a:gd name="connsiteX3" fmla="*/ 1 w 172252"/>
                  <a:gd name="connsiteY3" fmla="*/ 41326 h 119890"/>
                  <a:gd name="connsiteX4" fmla="*/ 13095 w 172252"/>
                  <a:gd name="connsiteY4" fmla="*/ 80608 h 119890"/>
                  <a:gd name="connsiteX5" fmla="*/ 91654 w 172252"/>
                  <a:gd name="connsiteY5" fmla="*/ 119890 h 119890"/>
                  <a:gd name="connsiteX6" fmla="*/ 170214 w 172252"/>
                  <a:gd name="connsiteY6" fmla="*/ 80608 h 119890"/>
                  <a:gd name="connsiteX7" fmla="*/ 117841 w 172252"/>
                  <a:gd name="connsiteY7" fmla="*/ 15138 h 119890"/>
                  <a:gd name="connsiteX8" fmla="*/ 130934 w 172252"/>
                  <a:gd name="connsiteY8" fmla="*/ 15138 h 11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52" h="119890">
                    <a:moveTo>
                      <a:pt x="130934" y="15138"/>
                    </a:moveTo>
                    <a:lnTo>
                      <a:pt x="130934" y="15138"/>
                    </a:lnTo>
                    <a:cubicBezTo>
                      <a:pt x="91654" y="10773"/>
                      <a:pt x="51849" y="-5707"/>
                      <a:pt x="13095" y="2044"/>
                    </a:cubicBezTo>
                    <a:cubicBezTo>
                      <a:pt x="-439" y="4751"/>
                      <a:pt x="1" y="27524"/>
                      <a:pt x="1" y="41326"/>
                    </a:cubicBezTo>
                    <a:cubicBezTo>
                      <a:pt x="1" y="55128"/>
                      <a:pt x="4473" y="69830"/>
                      <a:pt x="13095" y="80608"/>
                    </a:cubicBezTo>
                    <a:cubicBezTo>
                      <a:pt x="31555" y="103684"/>
                      <a:pt x="65777" y="111264"/>
                      <a:pt x="91654" y="119890"/>
                    </a:cubicBezTo>
                    <a:cubicBezTo>
                      <a:pt x="108190" y="114378"/>
                      <a:pt x="162404" y="100133"/>
                      <a:pt x="170214" y="80608"/>
                    </a:cubicBezTo>
                    <a:cubicBezTo>
                      <a:pt x="182798" y="49147"/>
                      <a:pt x="133655" y="23046"/>
                      <a:pt x="117841" y="15138"/>
                    </a:cubicBezTo>
                    <a:cubicBezTo>
                      <a:pt x="113937" y="13186"/>
                      <a:pt x="128752" y="15138"/>
                      <a:pt x="130934" y="151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1" name="TextBox 350"/>
          <p:cNvSpPr txBox="1"/>
          <p:nvPr/>
        </p:nvSpPr>
        <p:spPr>
          <a:xfrm>
            <a:off x="639723" y="335548"/>
            <a:ext cx="1959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Tumour Specimen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1222294" y="2516333"/>
            <a:ext cx="709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FFPE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2846427" y="4167233"/>
            <a:ext cx="1047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/>
                <a:cs typeface="Arial"/>
              </a:rPr>
              <a:t>30% VAF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3949443" y="3034745"/>
            <a:ext cx="1609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404040"/>
                </a:solidFill>
                <a:latin typeface="Arial"/>
                <a:cs typeface="Arial"/>
              </a:rPr>
              <a:t>Fragmentation</a:t>
            </a:r>
            <a:endParaRPr lang="en-US" sz="1600" b="1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3733235" y="3383866"/>
            <a:ext cx="2035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Sequence Artifacts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51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7476</TotalTime>
  <Words>39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</dc:creator>
  <cp:lastModifiedBy>Eva</cp:lastModifiedBy>
  <cp:revision>10</cp:revision>
  <dcterms:created xsi:type="dcterms:W3CDTF">2017-04-27T17:57:17Z</dcterms:created>
  <dcterms:modified xsi:type="dcterms:W3CDTF">2017-05-02T22:34:09Z</dcterms:modified>
</cp:coreProperties>
</file>