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5" r:id="rId5"/>
    <p:sldId id="266" r:id="rId6"/>
    <p:sldId id="267" r:id="rId7"/>
    <p:sldId id="262" r:id="rId8"/>
    <p:sldId id="263" r:id="rId9"/>
    <p:sldId id="261" r:id="rId10"/>
    <p:sldId id="264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B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6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8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4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4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8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5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204B-9351-4CBF-B53C-9FEA4431CE2F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3940-FE15-4A90-89EE-12184752D7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4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.html" TargetMode="External"/><Relationship Id="rId2" Type="http://schemas.openxmlformats.org/officeDocument/2006/relationships/hyperlink" Target="http://localhost:xxxx/conso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30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b="1" dirty="0" smtClean="0">
                <a:solidFill>
                  <a:schemeClr val="bg1"/>
                </a:solidFill>
              </a:rPr>
              <a:t>PCF Training – </a:t>
            </a:r>
            <a:r>
              <a:rPr lang="es-ES" sz="7200" b="1" dirty="0" err="1" smtClean="0">
                <a:solidFill>
                  <a:schemeClr val="bg1"/>
                </a:solidFill>
              </a:rPr>
              <a:t>Level</a:t>
            </a:r>
            <a:r>
              <a:rPr lang="es-ES" sz="7200" b="1" dirty="0" smtClean="0">
                <a:solidFill>
                  <a:schemeClr val="bg1"/>
                </a:solidFill>
              </a:rPr>
              <a:t> 0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Sesión </a:t>
            </a:r>
            <a:r>
              <a:rPr lang="es-ES" dirty="0" smtClean="0">
                <a:solidFill>
                  <a:schemeClr val="bg1"/>
                </a:solidFill>
              </a:rPr>
              <a:t>2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Práctica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4800" y="52578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Ángel Álvarez Valdeolmos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22/05/2019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Domain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95684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endParaRPr lang="es-ES" altLang="es-E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Price, ?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endParaRPr lang="es-ES" altLang="es-E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id,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altLang="es-ES" sz="20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CatalogMetrics</a:t>
            </a:r>
            <a:r>
              <a:rPr lang="es-ES" altLang="es-E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?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es-ES" altLang="es-E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id,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endParaRPr lang="es-ES" altLang="es-E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id,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shipmentId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endParaRPr lang="es-ES" altLang="es-E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id,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status, notes,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incidences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?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stock, ?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http://localhost:xxxx/console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http://localhost:xxxx/swagger-ui.html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4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icroservic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9" y="1586169"/>
            <a:ext cx="11761122" cy="52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 smtClean="0"/>
              <a:t>Microservices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8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icroservic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9" y="1594771"/>
            <a:ext cx="11761122" cy="52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1998356" y="1594771"/>
            <a:ext cx="2057400" cy="1348454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ultiply 3"/>
          <p:cNvSpPr/>
          <p:nvPr/>
        </p:nvSpPr>
        <p:spPr>
          <a:xfrm>
            <a:off x="1998356" y="5719096"/>
            <a:ext cx="2057400" cy="1348454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ultiply 4"/>
          <p:cNvSpPr/>
          <p:nvPr/>
        </p:nvSpPr>
        <p:spPr>
          <a:xfrm>
            <a:off x="4376738" y="5683964"/>
            <a:ext cx="2057400" cy="1348454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ultiply 5"/>
          <p:cNvSpPr/>
          <p:nvPr/>
        </p:nvSpPr>
        <p:spPr>
          <a:xfrm>
            <a:off x="4374357" y="1168528"/>
            <a:ext cx="2057400" cy="5072729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ultiply 6"/>
          <p:cNvSpPr/>
          <p:nvPr/>
        </p:nvSpPr>
        <p:spPr>
          <a:xfrm>
            <a:off x="10237762" y="2836322"/>
            <a:ext cx="2057400" cy="1348454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y 8"/>
          <p:cNvSpPr/>
          <p:nvPr/>
        </p:nvSpPr>
        <p:spPr>
          <a:xfrm>
            <a:off x="6506063" y="5938632"/>
            <a:ext cx="2057400" cy="1042731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 smtClean="0"/>
              <a:t>Microservices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endParaRPr lang="es-ES" dirty="0"/>
          </a:p>
        </p:txBody>
      </p:sp>
      <p:sp>
        <p:nvSpPr>
          <p:cNvPr id="11" name="Multiply 10"/>
          <p:cNvSpPr/>
          <p:nvPr/>
        </p:nvSpPr>
        <p:spPr>
          <a:xfrm>
            <a:off x="8449163" y="5924345"/>
            <a:ext cx="2057400" cy="1042731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6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On-line shop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52963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Departamento de Catálogo: Añaden productos disponibles para comprar. Formado por Managers (Les encantan las métricas y las alertas)</a:t>
            </a:r>
          </a:p>
          <a:p>
            <a:r>
              <a:rPr lang="es-ES" dirty="0" smtClean="0"/>
              <a:t>Departamento de Stock (almacén): Escanean los productos cuando entran y se los entregan a los repartidores.</a:t>
            </a:r>
          </a:p>
          <a:p>
            <a:r>
              <a:rPr lang="es-ES" dirty="0" smtClean="0"/>
              <a:t>Departamento de Envíos: Gestionan los envíos de productos.</a:t>
            </a:r>
          </a:p>
          <a:p>
            <a:r>
              <a:rPr lang="es-ES" dirty="0" smtClean="0"/>
              <a:t>Departamento de Repartidores: Gestionan los repartidores libres/ocupados.</a:t>
            </a:r>
          </a:p>
          <a:p>
            <a:r>
              <a:rPr lang="es-ES" dirty="0" smtClean="0"/>
              <a:t>Departamento de Clientes: Dan de alta a clientes y gestionan su crédito (prepago)</a:t>
            </a:r>
          </a:p>
          <a:p>
            <a:r>
              <a:rPr lang="es-ES" dirty="0" smtClean="0"/>
              <a:t>Departamento de Pedidos: Reciben y gestionan las peticiones de los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5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587102" y="5262150"/>
            <a:ext cx="1317675" cy="1595850"/>
            <a:chOff x="960310" y="1598295"/>
            <a:chExt cx="1317675" cy="1595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70349" y="2262187"/>
              <a:ext cx="865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CATALOG</a:t>
              </a:r>
              <a:endParaRPr lang="es-E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01807" y="1303951"/>
            <a:ext cx="1317675" cy="1595850"/>
            <a:chOff x="960310" y="1598295"/>
            <a:chExt cx="1317675" cy="15958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4076" y="2262186"/>
              <a:ext cx="665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STOCK</a:t>
              </a:r>
              <a:endParaRPr lang="es-E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01274" y="16801"/>
            <a:ext cx="1317675" cy="1595850"/>
            <a:chOff x="960310" y="1598295"/>
            <a:chExt cx="1317675" cy="159585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15099" y="225821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S</a:t>
              </a:r>
              <a:r>
                <a:rPr lang="es-ES" sz="1400" b="1" dirty="0" smtClean="0"/>
                <a:t>HIPMENT</a:t>
              </a:r>
              <a:endParaRPr lang="es-ES" sz="14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8036" y="1418791"/>
            <a:ext cx="1372133" cy="1585361"/>
            <a:chOff x="1256342" y="1713135"/>
            <a:chExt cx="1372133" cy="15853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800" y="1713135"/>
              <a:ext cx="1317675" cy="132778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342" y="2762366"/>
              <a:ext cx="543878" cy="53613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606352" y="2377027"/>
              <a:ext cx="89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DELIVERY</a:t>
              </a:r>
              <a:endParaRPr lang="es-ES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46542" y="4156675"/>
            <a:ext cx="1317675" cy="1595850"/>
            <a:chOff x="960310" y="1598295"/>
            <a:chExt cx="1317675" cy="159585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213767" y="2238355"/>
              <a:ext cx="1030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CUSTOMER</a:t>
              </a:r>
              <a:endParaRPr lang="es-E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76662" y="4136820"/>
            <a:ext cx="1317675" cy="1595850"/>
            <a:chOff x="960310" y="1598295"/>
            <a:chExt cx="1317675" cy="15958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77878" y="2262187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ORDER</a:t>
              </a:r>
              <a:endParaRPr lang="es-ES" sz="1400" b="1" dirty="0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4157782" y="3043216"/>
            <a:ext cx="3704712" cy="916305"/>
            <a:chOff x="4104583" y="3169380"/>
            <a:chExt cx="3704712" cy="916305"/>
          </a:xfrm>
        </p:grpSpPr>
        <p:sp>
          <p:nvSpPr>
            <p:cNvPr id="9" name="Can 8"/>
            <p:cNvSpPr/>
            <p:nvPr/>
          </p:nvSpPr>
          <p:spPr>
            <a:xfrm rot="5400000">
              <a:off x="5498786" y="1775177"/>
              <a:ext cx="916305" cy="3704712"/>
            </a:xfrm>
            <a:prstGeom prst="can">
              <a:avLst>
                <a:gd name="adj" fmla="val 51042"/>
              </a:avLst>
            </a:prstGeom>
            <a:solidFill>
              <a:schemeClr val="bg1"/>
            </a:solidFill>
            <a:ln w="38100">
              <a:solidFill>
                <a:srgbClr val="0ED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0EDB6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8153" y="3430282"/>
              <a:ext cx="2741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EDB61"/>
                  </a:solidFill>
                </a:rPr>
                <a:t>ASYNCHRONOUS CHANNEL</a:t>
              </a:r>
              <a:endParaRPr lang="es-ES" dirty="0">
                <a:solidFill>
                  <a:srgbClr val="0EDB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479401" y="4826248"/>
            <a:ext cx="1317675" cy="1595850"/>
            <a:chOff x="960310" y="1598295"/>
            <a:chExt cx="1317675" cy="1595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70349" y="2262187"/>
              <a:ext cx="865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CATALOG</a:t>
              </a:r>
              <a:endParaRPr lang="es-E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9361" y="2925224"/>
            <a:ext cx="1317675" cy="1595850"/>
            <a:chOff x="960310" y="1598295"/>
            <a:chExt cx="1317675" cy="15958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4076" y="2262186"/>
              <a:ext cx="665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STOCK</a:t>
              </a:r>
              <a:endParaRPr lang="es-E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19361" y="1329373"/>
            <a:ext cx="1317675" cy="1595850"/>
            <a:chOff x="960310" y="1598295"/>
            <a:chExt cx="1317675" cy="159585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15099" y="225821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/>
                <a:t>S</a:t>
              </a:r>
              <a:r>
                <a:rPr lang="es-ES" sz="1400" b="1" dirty="0" smtClean="0"/>
                <a:t>HIPMENT</a:t>
              </a:r>
              <a:endParaRPr lang="es-ES" sz="14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46106" y="1329373"/>
            <a:ext cx="1317675" cy="1622680"/>
            <a:chOff x="1310800" y="1713135"/>
            <a:chExt cx="1317675" cy="162268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800" y="1713135"/>
              <a:ext cx="1317675" cy="132778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800" y="2799685"/>
              <a:ext cx="543878" cy="53613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606352" y="2377027"/>
              <a:ext cx="89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DELIVERY</a:t>
              </a:r>
              <a:endParaRPr lang="es-ES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79401" y="2968603"/>
            <a:ext cx="1317675" cy="1595850"/>
            <a:chOff x="960310" y="1598295"/>
            <a:chExt cx="1317675" cy="159585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213767" y="2238355"/>
              <a:ext cx="1030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CUSTOMER</a:t>
              </a:r>
              <a:endParaRPr lang="es-E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19362" y="4521074"/>
            <a:ext cx="1317675" cy="1595850"/>
            <a:chOff x="960310" y="1598295"/>
            <a:chExt cx="1317675" cy="15958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10" y="1598295"/>
              <a:ext cx="1317675" cy="132778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10" y="2658015"/>
              <a:ext cx="543878" cy="53613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77878" y="2262187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/>
                <a:t>ORDER</a:t>
              </a:r>
              <a:endParaRPr lang="es-ES" sz="1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08694" y="1927733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Patrick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3108694" y="515418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Cesar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3108694" y="354710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Carlos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9065520" y="5459362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Jorge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9069543" y="198928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Enrique</a:t>
            </a:r>
            <a:endParaRPr lang="es-ES" dirty="0"/>
          </a:p>
        </p:txBody>
      </p:sp>
      <p:sp>
        <p:nvSpPr>
          <p:cNvPr id="41" name="TextBox 40"/>
          <p:cNvSpPr txBox="1"/>
          <p:nvPr/>
        </p:nvSpPr>
        <p:spPr>
          <a:xfrm>
            <a:off x="9069543" y="357788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Rob</a:t>
            </a:r>
            <a:endParaRPr lang="es-ES" dirty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38200" y="107549"/>
            <a:ext cx="10515600" cy="1325563"/>
          </a:xfrm>
        </p:spPr>
        <p:txBody>
          <a:bodyPr/>
          <a:lstStyle/>
          <a:p>
            <a:r>
              <a:rPr lang="es-ES" dirty="0" smtClean="0"/>
              <a:t>Equipos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-230188"/>
            <a:ext cx="10515600" cy="1325563"/>
          </a:xfrm>
        </p:spPr>
        <p:txBody>
          <a:bodyPr/>
          <a:lstStyle/>
          <a:p>
            <a:r>
              <a:rPr lang="es-ES" dirty="0" smtClean="0"/>
              <a:t>Use Cases</a:t>
            </a:r>
            <a:endParaRPr lang="es-E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0500" y="702182"/>
            <a:ext cx="5892800" cy="59708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CreateNewProduct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ReadProduct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ReadAllProducts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StockHasBeenReservedForThisProduct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StockHasBeenAddedForThisProduct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StockIsOverForThisProduct</a:t>
            </a:r>
            <a:r>
              <a:rPr kumimoji="0" lang="es-ES" altLang="es-ES" sz="16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CreateNewCustomer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AddCreditToThisCustomer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ReadCustomer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ReadAllCustomers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CheckAndReserveOrRejectCreditForThisUser</a:t>
            </a:r>
            <a: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AddStockToProduct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ReadStock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ReadAllStock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CheckAndReserveOrRejectStockForThisProduct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NewProductHasBeenAdded</a:t>
            </a:r>
            <a:endParaRPr lang="es-ES" altLang="es-ES" sz="1600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21400" y="689482"/>
            <a:ext cx="5739072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StartShipment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EndShipment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ReadShipment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ReadAllShipment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NewOrderConfirmed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StockReservedForThisShipment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StockRejectedForThisShipment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StockAddedForThisProduct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DeliveryManAvailableForThisShipment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DeliveryManNotAvailableForThisShipment</a:t>
            </a:r>
            <a: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HireNewDeliveryMan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ReadDeliveryMan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ReadAllDeliveryMan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ShipmentIsReadyReserveOrRejectDeliveryMan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ShipmentFinish</a:t>
            </a:r>
            <a: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CreateNewOrder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ReadOrder</a:t>
            </a:r>
            <a: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ReadAllOrders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CustomerCreditValidated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CustomerCreditRejected</a:t>
            </a: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CustomerCreditChanged</a:t>
            </a:r>
            <a:endParaRPr lang="es-ES" altLang="es-ES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-230188"/>
            <a:ext cx="10515600" cy="1325563"/>
          </a:xfrm>
        </p:spPr>
        <p:txBody>
          <a:bodyPr/>
          <a:lstStyle/>
          <a:p>
            <a:r>
              <a:rPr lang="es-ES" dirty="0" smtClean="0"/>
              <a:t>Use Cases</a:t>
            </a:r>
            <a:endParaRPr lang="es-E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1800" y="858759"/>
            <a:ext cx="5803900" cy="55399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CreateNewProduct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ReadProduct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ReadAllProducts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ReadMetrics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0" i="0" u="none" strike="sng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StockHasBeenReservedForThisProduct</a:t>
            </a: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0" i="0" u="none" strike="sng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StockHasBeenAddedForThisProduct</a:t>
            </a: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0" i="0" u="none" strike="sng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StockIsOverForThisProduct</a:t>
            </a:r>
            <a: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sng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CreateNewCustomer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AddCreditToThisCustomer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ReadCustomer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ReadAllCustomers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CheckAndReserveOrRejectCreditForThisUser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AddStockToProduct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ReadStock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ReadAllStock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CheckAndReserveOrRejectStockForThisProduct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NewProductHasBeenAdded</a:t>
            </a:r>
            <a:endParaRPr lang="es-ES" altLang="es-ES" sz="1400" strike="sngStrike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29400" y="920314"/>
            <a:ext cx="5017720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StartShipment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EndShipment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ReadShipment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ReadAllShipment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NewOrderConfirmed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StockReservedForThisShipment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StockRejectedForThisShipment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StockAddedForThisProduct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DeliveryManAvailableForThisShipment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DeliveryManNotAvailableForThisShipment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HireNewDeliveryMan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ReadDeliveryMan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ReadAllDeliveryMan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ShipmentIsReadyReserveOrRejectDeliveryMan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ShipmentFinish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CreateNewOrder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ReadOrder</a:t>
            </a: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ReadAllOrders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CustomerCreditValidated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CustomerCreditRejected</a:t>
            </a: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strike="sngStrik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strike="sngStrike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CustomerCreditChanged</a:t>
            </a:r>
            <a:endParaRPr lang="es-ES" altLang="es-ES" sz="1400" strike="sngStrike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7975"/>
            <a:ext cx="10515600" cy="1325563"/>
          </a:xfrm>
        </p:spPr>
        <p:txBody>
          <a:bodyPr/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100" y="648177"/>
            <a:ext cx="12026900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ES" altLang="es-ES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CreateProductRequest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CreateProductResponse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ReadProductListResponse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  <a:r>
              <a:rPr kumimoji="0" lang="es-ES" altLang="es-ES" sz="14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ReadProductResponse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Response: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ReadProductMetricsResponse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CreateCustomerRequest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CreateCustomerResponse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/{id]/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AddCreditCustomerRequest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AddCreditCustomerResponse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id} 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ReadCustomerResponse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ReadCustomerListResponse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api/v1/stocks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AddStockRequest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AddStockResponse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api/v1/stocks/{id}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ReadStockResponse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api/v1/stocks 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ReadStockListResponse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/{id]/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StartShipmentRequest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/{id}/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EndShipmentRequest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ReadShipmentResponse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shipments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ReadShipmentListResponse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DeliveryMan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deliveryMen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HireDeliveryManRequest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HireDeliveryManResponse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deliveryMen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es-ES" altLang="es-E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ReadDeliveryManResponse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deliveryMen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ReadDeliveryManListResponse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CreateOrderRequest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CreateOrderResponse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api/v1/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es-ES" altLang="es-E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ReadOrderResponse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api/v1/</a:t>
            </a:r>
            <a:r>
              <a:rPr lang="es-ES" altLang="es-ES" sz="14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s-ES" altLang="es-ES" sz="14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s-ES" altLang="es-E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ReadOrderListResponse</a:t>
            </a:r>
            <a:endParaRPr lang="es-ES" altLang="es-ES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145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PCF Training – Level 0</vt:lpstr>
      <vt:lpstr>Microservices Architecture</vt:lpstr>
      <vt:lpstr>Microservices Architecture</vt:lpstr>
      <vt:lpstr>On-line shop</vt:lpstr>
      <vt:lpstr>PowerPoint Presentation</vt:lpstr>
      <vt:lpstr>Equipos</vt:lpstr>
      <vt:lpstr>Use Cases</vt:lpstr>
      <vt:lpstr>Use Cases</vt:lpstr>
      <vt:lpstr>API</vt:lpstr>
      <vt:lpstr>Domain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Alvarez Valdeolmos, Angel (A.)</dc:creator>
  <cp:lastModifiedBy>Alvarez Valdeolmos, Angel (A.)</cp:lastModifiedBy>
  <cp:revision>16</cp:revision>
  <dcterms:created xsi:type="dcterms:W3CDTF">2019-05-21T15:14:37Z</dcterms:created>
  <dcterms:modified xsi:type="dcterms:W3CDTF">2019-05-22T17:32:24Z</dcterms:modified>
</cp:coreProperties>
</file>