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4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9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2A1D-815D-45F7-9869-DAA4417F90B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6667-FF03-40F5-AA74-69A5393E6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2286000" y="2535382"/>
            <a:ext cx="1565563" cy="1094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cities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2812473" y="900545"/>
            <a:ext cx="1122218" cy="720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/>
              <a:t>id</a:t>
            </a:r>
            <a:endParaRPr lang="en-US" u="sng" dirty="0"/>
          </a:p>
        </p:txBody>
      </p:sp>
      <p:sp>
        <p:nvSpPr>
          <p:cNvPr id="8" name="Oval 7"/>
          <p:cNvSpPr/>
          <p:nvPr/>
        </p:nvSpPr>
        <p:spPr>
          <a:xfrm>
            <a:off x="1302326" y="1122218"/>
            <a:ext cx="1343891" cy="9282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name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" y="2673927"/>
            <a:ext cx="1787236" cy="9282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Created_at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3373582" y="1620982"/>
            <a:ext cx="200891" cy="9144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400300" y="1870365"/>
            <a:ext cx="245917" cy="66501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1787237" y="3034145"/>
            <a:ext cx="498763" cy="9698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8319654" y="1586344"/>
            <a:ext cx="1565563" cy="1094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services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9337963" y="6927"/>
            <a:ext cx="1122218" cy="720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/>
              <a:t>id</a:t>
            </a:r>
            <a:endParaRPr lang="en-US" u="sng" dirty="0"/>
          </a:p>
        </p:txBody>
      </p:sp>
      <p:sp>
        <p:nvSpPr>
          <p:cNvPr id="17" name="Oval 16"/>
          <p:cNvSpPr/>
          <p:nvPr/>
        </p:nvSpPr>
        <p:spPr>
          <a:xfrm>
            <a:off x="7827816" y="228600"/>
            <a:ext cx="1343891" cy="9282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name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10280073" y="1406237"/>
            <a:ext cx="1787236" cy="9282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Created_at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9680862" y="727364"/>
            <a:ext cx="204355" cy="85898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8944840" y="921326"/>
            <a:ext cx="245917" cy="66501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9899072" y="1870364"/>
            <a:ext cx="381001" cy="180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>
            <a:off x="8115299" y="5424053"/>
            <a:ext cx="1565563" cy="1094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orders</a:t>
            </a:r>
            <a:endParaRPr lang="en-US" sz="2800" dirty="0"/>
          </a:p>
        </p:txBody>
      </p:sp>
      <p:sp>
        <p:nvSpPr>
          <p:cNvPr id="23" name="Up Arrow 22"/>
          <p:cNvSpPr/>
          <p:nvPr/>
        </p:nvSpPr>
        <p:spPr>
          <a:xfrm>
            <a:off x="9504215" y="4565073"/>
            <a:ext cx="204355" cy="85898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8158600" y="4759035"/>
            <a:ext cx="245917" cy="66501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694717" y="5708073"/>
            <a:ext cx="381001" cy="180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65859" y="4168487"/>
            <a:ext cx="1222664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/>
              <a:t>id</a:t>
            </a:r>
            <a:endParaRPr lang="en-US" u="sng" dirty="0"/>
          </a:p>
        </p:txBody>
      </p:sp>
      <p:sp>
        <p:nvSpPr>
          <p:cNvPr id="27" name="Oval 26"/>
          <p:cNvSpPr/>
          <p:nvPr/>
        </p:nvSpPr>
        <p:spPr>
          <a:xfrm>
            <a:off x="10075718" y="5424053"/>
            <a:ext cx="1222664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53938" y="5340926"/>
            <a:ext cx="1963883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Created_at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0089572" y="6089074"/>
            <a:ext cx="1222664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237517" y="4010889"/>
            <a:ext cx="1222664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9694717" y="6272645"/>
            <a:ext cx="381001" cy="180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7517821" y="5562598"/>
            <a:ext cx="597478" cy="14547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53937" y="6218956"/>
            <a:ext cx="1963883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notes</a:t>
            </a:r>
            <a:endParaRPr lang="en-US" sz="2800" dirty="0"/>
          </a:p>
        </p:txBody>
      </p:sp>
      <p:sp>
        <p:nvSpPr>
          <p:cNvPr id="35" name="Left Arrow 34"/>
          <p:cNvSpPr/>
          <p:nvPr/>
        </p:nvSpPr>
        <p:spPr>
          <a:xfrm flipV="1">
            <a:off x="7503966" y="6317675"/>
            <a:ext cx="597478" cy="22167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8443466" y="3411682"/>
            <a:ext cx="1018315" cy="897079"/>
          </a:xfrm>
          <a:prstGeom prst="diamon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0"/>
          </p:cNvCxnSpPr>
          <p:nvPr/>
        </p:nvCxnSpPr>
        <p:spPr>
          <a:xfrm flipH="1" flipV="1">
            <a:off x="8902406" y="2583871"/>
            <a:ext cx="50218" cy="82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22" idx="0"/>
          </p:cNvCxnSpPr>
          <p:nvPr/>
        </p:nvCxnSpPr>
        <p:spPr>
          <a:xfrm flipH="1">
            <a:off x="8898081" y="4308761"/>
            <a:ext cx="54543" cy="111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/>
          <p:cNvSpPr/>
          <p:nvPr/>
        </p:nvSpPr>
        <p:spPr>
          <a:xfrm>
            <a:off x="4319142" y="3541571"/>
            <a:ext cx="1018315" cy="897079"/>
          </a:xfrm>
          <a:prstGeom prst="diamond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0"/>
            <a:endCxn id="5" idx="3"/>
          </p:cNvCxnSpPr>
          <p:nvPr/>
        </p:nvCxnSpPr>
        <p:spPr>
          <a:xfrm flipH="1" flipV="1">
            <a:off x="3851563" y="3082637"/>
            <a:ext cx="976737" cy="45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089572" y="4617021"/>
            <a:ext cx="1963883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Service_id</a:t>
            </a:r>
            <a:endParaRPr lang="en-US" dirty="0"/>
          </a:p>
        </p:txBody>
      </p:sp>
      <p:sp>
        <p:nvSpPr>
          <p:cNvPr id="48" name="Up Arrow 47"/>
          <p:cNvSpPr/>
          <p:nvPr/>
        </p:nvSpPr>
        <p:spPr>
          <a:xfrm rot="3455671">
            <a:off x="9951855" y="4926416"/>
            <a:ext cx="204445" cy="832242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1" idx="2"/>
          </p:cNvCxnSpPr>
          <p:nvPr/>
        </p:nvCxnSpPr>
        <p:spPr>
          <a:xfrm flipH="1">
            <a:off x="4828299" y="4438650"/>
            <a:ext cx="1" cy="165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828299" y="6089074"/>
            <a:ext cx="3330301" cy="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28379" y="4561608"/>
            <a:ext cx="1963883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city_id</a:t>
            </a:r>
            <a:endParaRPr lang="en-US" dirty="0"/>
          </a:p>
        </p:txBody>
      </p:sp>
      <p:sp>
        <p:nvSpPr>
          <p:cNvPr id="60" name="Up Arrow 59"/>
          <p:cNvSpPr/>
          <p:nvPr/>
        </p:nvSpPr>
        <p:spPr>
          <a:xfrm rot="17920657">
            <a:off x="7616858" y="4740882"/>
            <a:ext cx="178031" cy="97611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1392946" y="5424053"/>
            <a:ext cx="1565563" cy="10945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Admins</a:t>
            </a:r>
            <a:endParaRPr lang="en-US" sz="2800" dirty="0"/>
          </a:p>
        </p:txBody>
      </p:sp>
      <p:sp>
        <p:nvSpPr>
          <p:cNvPr id="62" name="Up Arrow 61"/>
          <p:cNvSpPr/>
          <p:nvPr/>
        </p:nvSpPr>
        <p:spPr>
          <a:xfrm>
            <a:off x="2781862" y="4565073"/>
            <a:ext cx="204355" cy="85898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>
            <a:off x="1436247" y="4759035"/>
            <a:ext cx="245917" cy="66501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2972364" y="5708073"/>
            <a:ext cx="381001" cy="180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32465" y="5324889"/>
            <a:ext cx="646829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/>
              <a:t>id</a:t>
            </a:r>
            <a:endParaRPr lang="en-US" u="sng" dirty="0"/>
          </a:p>
        </p:txBody>
      </p:sp>
      <p:sp>
        <p:nvSpPr>
          <p:cNvPr id="66" name="Oval 65"/>
          <p:cNvSpPr/>
          <p:nvPr/>
        </p:nvSpPr>
        <p:spPr>
          <a:xfrm>
            <a:off x="3353365" y="5424053"/>
            <a:ext cx="1222664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367219" y="6089074"/>
            <a:ext cx="1222664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68" name="Right Arrow 67"/>
          <p:cNvSpPr/>
          <p:nvPr/>
        </p:nvSpPr>
        <p:spPr>
          <a:xfrm>
            <a:off x="2972364" y="6272645"/>
            <a:ext cx="381001" cy="18010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Arrow 68"/>
          <p:cNvSpPr/>
          <p:nvPr/>
        </p:nvSpPr>
        <p:spPr>
          <a:xfrm>
            <a:off x="795468" y="5562598"/>
            <a:ext cx="597478" cy="145475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Arrow 69"/>
          <p:cNvSpPr/>
          <p:nvPr/>
        </p:nvSpPr>
        <p:spPr>
          <a:xfrm flipV="1">
            <a:off x="998091" y="6317675"/>
            <a:ext cx="381000" cy="22167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 Arrow 71"/>
          <p:cNvSpPr/>
          <p:nvPr/>
        </p:nvSpPr>
        <p:spPr>
          <a:xfrm rot="3455671">
            <a:off x="3060220" y="5124016"/>
            <a:ext cx="204163" cy="431077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19039" y="3972791"/>
            <a:ext cx="1222664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3059814" y="4698424"/>
            <a:ext cx="1558928" cy="6009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273744" y="4179515"/>
            <a:ext cx="1963883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Created_at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70242" y="6104205"/>
            <a:ext cx="913994" cy="58881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Kimo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Kimo Store</dc:creator>
  <cp:lastModifiedBy>Kimo Store</cp:lastModifiedBy>
  <cp:revision>3</cp:revision>
  <dcterms:created xsi:type="dcterms:W3CDTF">2023-11-20T23:22:21Z</dcterms:created>
  <dcterms:modified xsi:type="dcterms:W3CDTF">2023-11-20T23:48:52Z</dcterms:modified>
</cp:coreProperties>
</file>