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Fjalla One"/>
      <p:regular r:id="rId37"/>
    </p:embeddedFont>
    <p:embeddedFont>
      <p:font typeface="Barlow Semi Condensed Medium"/>
      <p:regular r:id="rId38"/>
      <p:bold r:id="rId39"/>
      <p:italic r:id="rId40"/>
      <p:boldItalic r:id="rId41"/>
    </p:embeddedFont>
    <p:embeddedFont>
      <p:font typeface="Barlow Semi Condensed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6" roundtripDataSignature="AMtx7mi+8DyCxJgzJWe/VIBBTCE72X4W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SemiCondensedMedium-italic.fntdata"/><Relationship Id="rId20" Type="http://schemas.openxmlformats.org/officeDocument/2006/relationships/slide" Target="slides/slide16.xml"/><Relationship Id="rId42" Type="http://schemas.openxmlformats.org/officeDocument/2006/relationships/font" Target="fonts/BarlowSemiCondensed-regular.fntdata"/><Relationship Id="rId41" Type="http://schemas.openxmlformats.org/officeDocument/2006/relationships/font" Target="fonts/BarlowSemiCondensedMedium-boldItalic.fntdata"/><Relationship Id="rId22" Type="http://schemas.openxmlformats.org/officeDocument/2006/relationships/slide" Target="slides/slide18.xml"/><Relationship Id="rId44" Type="http://schemas.openxmlformats.org/officeDocument/2006/relationships/font" Target="fonts/BarlowSemiCondensed-italic.fntdata"/><Relationship Id="rId21" Type="http://schemas.openxmlformats.org/officeDocument/2006/relationships/slide" Target="slides/slide17.xml"/><Relationship Id="rId43" Type="http://schemas.openxmlformats.org/officeDocument/2006/relationships/font" Target="fonts/BarlowSemiCondensed-bold.fntdata"/><Relationship Id="rId24" Type="http://schemas.openxmlformats.org/officeDocument/2006/relationships/slide" Target="slides/slide20.xml"/><Relationship Id="rId46" Type="http://customschemas.google.com/relationships/presentationmetadata" Target="metadata"/><Relationship Id="rId23" Type="http://schemas.openxmlformats.org/officeDocument/2006/relationships/slide" Target="slides/slide19.xml"/><Relationship Id="rId45" Type="http://schemas.openxmlformats.org/officeDocument/2006/relationships/font" Target="fonts/BarlowSemiCondense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FjallaOne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BarlowSemiCondensedMedium-bold.fntdata"/><Relationship Id="rId16" Type="http://schemas.openxmlformats.org/officeDocument/2006/relationships/slide" Target="slides/slide12.xml"/><Relationship Id="rId38" Type="http://schemas.openxmlformats.org/officeDocument/2006/relationships/font" Target="fonts/BarlowSemiCondensedMedium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4" name="Google Shape;16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ge419b8402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6" name="Google Shape;1986;ge419b8402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6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8" name="Google Shape;19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8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e317b4d86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0" name="Google Shape;2040;ge317b4d86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ge419b840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5" name="Google Shape;2045;ge419b840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9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ge419b8402c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1" name="Google Shape;2051;ge419b8402c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4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ge419b8402c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6" name="Google Shape;2056;ge419b8402c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ge419b8402c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9" name="Google Shape;2069;ge419b8402c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2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4" name="Google Shape;20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ge419b8402c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1" name="Google Shape;2081;ge419b8402c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6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ge419b8402c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8" name="Google Shape;2088;ge419b8402c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5" name="Google Shape;18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3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ge419b8402c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5" name="Google Shape;2095;ge419b8402c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ge419b8402c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2" name="Google Shape;2102;ge419b8402c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ge419b8402c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9" name="Google Shape;2109;ge419b8402c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4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Google Shape;2115;ge419b8402c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6" name="Google Shape;2116;ge419b8402c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ge419b8402c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3" name="Google Shape;2123;ge419b8402c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8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ge419b8402c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0" name="Google Shape;2130;ge419b8402c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ge419b840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5" name="Google Shape;2135;ge419b840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0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ge317b4d86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2" name="Google Shape;2142;ge317b4d86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5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Google Shape;214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7" name="Google Shape;2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ge419b8402c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5" name="Google Shape;2155;ge419b8402c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6" name="Google Shape;18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0" name="Google Shape;216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2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" name="Google Shape;2403;ge419b8402c_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4" name="Google Shape;2404;ge419b8402c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7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ge419b8402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9" name="Google Shape;2409;ge419b8402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6" name="Google Shape;19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1" name="Google Shape;19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e419b8402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e419b8402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ge419b8402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3" name="Google Shape;1963;ge419b8402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9" name="Google Shape;19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2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ge419b8402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4" name="Google Shape;1974;ge419b8402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50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50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50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50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50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" name="Google Shape;13;p50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5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5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5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5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50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5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5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50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0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0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0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0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0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50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5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5;p5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5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50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5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59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433" name="Google Shape;433;p59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9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5" name="Google Shape;435;p59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436" name="Google Shape;436;p59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437" name="Google Shape;437;p59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8" name="Google Shape;438;p59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9" name="Google Shape;439;p59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0" name="Google Shape;440;p59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41" name="Google Shape;441;p59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442" name="Google Shape;442;p5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5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5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5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5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5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8" name="Google Shape;448;p59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449" name="Google Shape;449;p5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5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5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5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3" name="Google Shape;453;p59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454" name="Google Shape;454;p5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5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5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5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8" name="Google Shape;458;p59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459" name="Google Shape;459;p59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59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59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59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59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59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5" name="Google Shape;465;p59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66" name="Google Shape;466;p5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5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5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69" name="Google Shape;469;p59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0" name="Google Shape;470;p59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1" name="Google Shape;471;p59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72" name="Google Shape;472;p59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73" name="Google Shape;473;p5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5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5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5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5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5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9" name="Google Shape;479;p59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80" name="Google Shape;480;p5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5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5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5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4" name="Google Shape;484;p59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85" name="Google Shape;485;p5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5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5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5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9" name="Google Shape;489;p59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9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9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9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9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9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5" name="Google Shape;495;p59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96" name="Google Shape;496;p5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5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5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9" name="Google Shape;499;p59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500" name="Google Shape;500;p5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5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5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0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5" name="Google Shape;505;p60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6" name="Google Shape;506;p60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07" name="Google Shape;507;p6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8" name="Google Shape;508;p6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6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6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6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2" name="Google Shape;512;p60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513" name="Google Shape;513;p6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6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6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6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6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6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19" name="Google Shape;519;p6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0" name="Google Shape;520;p6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21" name="Google Shape;521;p6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2" name="Google Shape;522;p6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6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6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6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6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6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6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9" name="Google Shape;529;p6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6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6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6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3" name="Google Shape;533;p6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4" name="Google Shape;534;p6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6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6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6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8" name="Google Shape;538;p6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9" name="Google Shape;539;p6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6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6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2" name="Google Shape;542;p6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3" name="Google Shape;543;p6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6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6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1"/>
          <p:cNvSpPr txBox="1"/>
          <p:nvPr>
            <p:ph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8" name="Google Shape;548;p61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49" name="Google Shape;549;p61"/>
          <p:cNvSpPr txBox="1"/>
          <p:nvPr>
            <p:ph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50" name="Google Shape;550;p61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51" name="Google Shape;551;p61"/>
          <p:cNvSpPr txBox="1"/>
          <p:nvPr>
            <p:ph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52" name="Google Shape;552;p61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3" name="Google Shape;553;p6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4" name="Google Shape;554;p6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5" name="Google Shape;555;p6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6" name="Google Shape;556;p6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57" name="Google Shape;557;p6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8" name="Google Shape;558;p6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6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6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6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6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6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4" name="Google Shape;564;p6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5" name="Google Shape;565;p6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6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6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6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9" name="Google Shape;569;p6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70" name="Google Shape;570;p6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6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6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6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4" name="Google Shape;574;p6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5" name="Google Shape;575;p6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6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6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6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6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6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1" name="Google Shape;581;p6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2" name="Google Shape;582;p6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6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6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85" name="Google Shape;585;p6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6" name="Google Shape;586;p6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7" name="Google Shape;587;p6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88" name="Google Shape;588;p6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9" name="Google Shape;589;p6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6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6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6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6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6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5" name="Google Shape;595;p6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6" name="Google Shape;596;p6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6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6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6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0" name="Google Shape;600;p6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601" name="Google Shape;601;p6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6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6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6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5" name="Google Shape;605;p6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6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6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6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6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6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1" name="Google Shape;611;p6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2" name="Google Shape;612;p6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6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6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5" name="Google Shape;615;p6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6" name="Google Shape;616;p6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6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6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9" name="Google Shape;619;p6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20" name="Google Shape;620;p6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6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6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2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25" name="Google Shape;625;p62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6" name="Google Shape;626;p62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7" name="Google Shape;627;p62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28" name="Google Shape;628;p62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29" name="Google Shape;629;p6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6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6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6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3" name="Google Shape;633;p62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34" name="Google Shape;634;p6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6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6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6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6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6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0" name="Google Shape;640;p62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41" name="Google Shape;641;p6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6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6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4" name="Google Shape;644;p62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45" name="Google Shape;645;p62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46" name="Google Shape;646;p6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6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6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6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6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6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2" name="Google Shape;652;p62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653" name="Google Shape;653;p6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6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6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6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7" name="Google Shape;657;p62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658" name="Google Shape;658;p6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6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6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63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663" name="Google Shape;663;p63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3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5" name="Google Shape;665;p63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666" name="Google Shape;666;p63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667" name="Google Shape;667;p63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8" name="Google Shape;668;p63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9" name="Google Shape;669;p63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0" name="Google Shape;670;p63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71" name="Google Shape;671;p63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672" name="Google Shape;672;p6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6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6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6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6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6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8" name="Google Shape;678;p63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679" name="Google Shape;679;p6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6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6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6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3" name="Google Shape;683;p63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684" name="Google Shape;684;p6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6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6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6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8" name="Google Shape;688;p63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689" name="Google Shape;689;p63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63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63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63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63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63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5" name="Google Shape;695;p63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696" name="Google Shape;696;p6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6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6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99" name="Google Shape;699;p63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0" name="Google Shape;700;p63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1" name="Google Shape;701;p63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02" name="Google Shape;702;p63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703" name="Google Shape;703;p6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6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6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6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6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6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9" name="Google Shape;709;p63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710" name="Google Shape;710;p6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6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6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6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4" name="Google Shape;714;p63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715" name="Google Shape;715;p6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6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6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6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9" name="Google Shape;719;p63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63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63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63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63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63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5" name="Google Shape;725;p63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726" name="Google Shape;726;p6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6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6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9" name="Google Shape;729;p63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730" name="Google Shape;730;p6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6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6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33" name="Google Shape;733;p63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5" name="Google Shape;735;p6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6" name="Google Shape;736;p64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37" name="Google Shape;737;p6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38" name="Google Shape;738;p6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39" name="Google Shape;739;p6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6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6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6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3" name="Google Shape;743;p6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44" name="Google Shape;744;p6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6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6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6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6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6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50" name="Google Shape;750;p6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1" name="Google Shape;751;p6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52" name="Google Shape;752;p6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53" name="Google Shape;753;p6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6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6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6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6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6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9" name="Google Shape;759;p6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60" name="Google Shape;760;p6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6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6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6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4" name="Google Shape;764;p6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65" name="Google Shape;765;p6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6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6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6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6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70" name="Google Shape;770;p6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6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6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3" name="Google Shape;773;p6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74" name="Google Shape;774;p6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6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6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7" name="Google Shape;777;p64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8" name="Google Shape;778;p64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9" name="Google Shape;779;p64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0" name="Google Shape;780;p64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1" name="Google Shape;781;p64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2" name="Google Shape;782;p64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5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5" name="Google Shape;785;p65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6" name="Google Shape;786;p65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7" name="Google Shape;787;p65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8" name="Google Shape;788;p65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9" name="Google Shape;789;p65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0" name="Google Shape;790;p65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91" name="Google Shape;791;p65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2" name="Google Shape;792;p65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93" name="Google Shape;793;p65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4" name="Google Shape;794;p65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95" name="Google Shape;795;p65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6" name="Google Shape;796;p65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97" name="Google Shape;797;p65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8" name="Google Shape;798;p65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9" name="Google Shape;799;p65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0" name="Google Shape;800;p65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01" name="Google Shape;801;p65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802" name="Google Shape;802;p6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6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6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6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6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6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8" name="Google Shape;808;p65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809" name="Google Shape;809;p6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6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6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6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3" name="Google Shape;813;p65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814" name="Google Shape;814;p6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6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6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6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8" name="Google Shape;818;p65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819" name="Google Shape;819;p6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6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6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6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6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6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5" name="Google Shape;825;p65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26" name="Google Shape;826;p6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6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6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29" name="Google Shape;829;p65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0" name="Google Shape;830;p65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1" name="Google Shape;831;p65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32" name="Google Shape;832;p65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33" name="Google Shape;833;p6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6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6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6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6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6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9" name="Google Shape;839;p65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40" name="Google Shape;840;p6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6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6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6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4" name="Google Shape;844;p65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45" name="Google Shape;845;p6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6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6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6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9" name="Google Shape;849;p65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65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65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65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65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65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5" name="Google Shape;855;p65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56" name="Google Shape;856;p6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6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6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65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60" name="Google Shape;860;p6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6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6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6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65" name="Google Shape;865;p66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866" name="Google Shape;866;p66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7" name="Google Shape;867;p66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68" name="Google Shape;868;p66"/>
            <p:cNvGrpSpPr/>
            <p:nvPr/>
          </p:nvGrpSpPr>
          <p:grpSpPr>
            <a:xfrm rot="10800000">
              <a:off x="343274" y="3300779"/>
              <a:ext cx="344736" cy="345385"/>
              <a:chOff x="7353050" y="316275"/>
              <a:chExt cx="292025" cy="292575"/>
            </a:xfrm>
          </p:grpSpPr>
          <p:sp>
            <p:nvSpPr>
              <p:cNvPr id="869" name="Google Shape;869;p6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6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6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6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3" name="Google Shape;873;p66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874" name="Google Shape;874;p6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6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6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6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8" name="Google Shape;878;p66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879" name="Google Shape;879;p6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6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6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6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6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6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85" name="Google Shape;885;p66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86" name="Google Shape;886;p66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87" name="Google Shape;887;p66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88" name="Google Shape;888;p66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89" name="Google Shape;889;p66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90" name="Google Shape;890;p66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2" name="Google Shape;892;p67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3" name="Google Shape;893;p67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894" name="Google Shape;894;p67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95" name="Google Shape;895;p67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896" name="Google Shape;896;p6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6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6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6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0" name="Google Shape;900;p67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901" name="Google Shape;901;p6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6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6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6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6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6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07" name="Google Shape;907;p67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8" name="Google Shape;908;p67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09" name="Google Shape;909;p67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910" name="Google Shape;910;p6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6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6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6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6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6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6" name="Google Shape;916;p67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917" name="Google Shape;917;p6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6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6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6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1" name="Google Shape;921;p67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922" name="Google Shape;922;p6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6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6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6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6" name="Google Shape;926;p6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927" name="Google Shape;927;p6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6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6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0" name="Google Shape;930;p67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931" name="Google Shape;931;p6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6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6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4" name="Google Shape;934;p67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35" name="Google Shape;935;p67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36" name="Google Shape;936;p67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37" name="Google Shape;937;p67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38" name="Google Shape;938;p67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39" name="Google Shape;939;p67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68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942" name="Google Shape;942;p68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68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68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5" name="Google Shape;945;p68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46" name="Google Shape;946;p68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7" name="Google Shape;947;p68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8" name="Google Shape;948;p68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9" name="Google Shape;949;p68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50" name="Google Shape;950;p68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51" name="Google Shape;951;p6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6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6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6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6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6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7" name="Google Shape;957;p68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58" name="Google Shape;958;p6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6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6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6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2" name="Google Shape;962;p68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63" name="Google Shape;963;p6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6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6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6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7" name="Google Shape;967;p68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68" name="Google Shape;968;p6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6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6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6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6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6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4" name="Google Shape;974;p68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75" name="Google Shape;975;p6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6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6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78" name="Google Shape;978;p68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9" name="Google Shape;979;p68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0" name="Google Shape;980;p68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81" name="Google Shape;981;p68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82" name="Google Shape;982;p6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6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6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6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6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6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8" name="Google Shape;988;p68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89" name="Google Shape;989;p6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6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6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6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3" name="Google Shape;993;p68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94" name="Google Shape;994;p6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6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6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6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8" name="Google Shape;998;p68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68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68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68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68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68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4" name="Google Shape;1004;p68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05" name="Google Shape;1005;p6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6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6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8" name="Google Shape;1008;p68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09" name="Google Shape;1009;p6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6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6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2" name="Google Shape;1012;p68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13" name="Google Shape;1013;p6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6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6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6" name="Google Shape;1016;p68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1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51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6" name="Google Shape;46;p51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" name="Google Shape;47;p51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8" name="Google Shape;48;p51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49" name="Google Shape;49;p5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" name="Google Shape;53;p51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54" name="Google Shape;54;p5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0" name="Google Shape;60;p51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51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2" name="Google Shape;62;p51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63" name="Google Shape;63;p5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51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0" name="Google Shape;70;p5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5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51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5" name="Google Shape;75;p5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51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0" name="Google Shape;80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51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84" name="Google Shape;84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69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9" name="Google Shape;1019;p69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020" name="Google Shape;1020;p69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1" name="Google Shape;1021;p69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2" name="Google Shape;1022;p69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23" name="Google Shape;1023;p69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024" name="Google Shape;1024;p6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6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6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6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8" name="Google Shape;1028;p69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029" name="Google Shape;1029;p6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6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6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6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6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6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5" name="Google Shape;1035;p69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036" name="Google Shape;1036;p6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6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6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39" name="Google Shape;1039;p69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40" name="Google Shape;1040;p69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041" name="Google Shape;1041;p6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6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6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6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6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6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7" name="Google Shape;1047;p69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048" name="Google Shape;1048;p6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6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6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6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2" name="Google Shape;1052;p69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053" name="Google Shape;1053;p6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6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6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56" name="Google Shape;1056;p69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7" name="Google Shape;1057;p69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8" name="Google Shape;1058;p69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9" name="Google Shape;1059;p69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60" name="Google Shape;1060;p69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1061" name="Google Shape;1061;p6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6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6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6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6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6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69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1068" name="Google Shape;1068;p6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6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6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6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2" name="Google Shape;1072;p69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1073" name="Google Shape;1073;p6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6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6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6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7" name="Google Shape;1077;p69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1078" name="Google Shape;1078;p6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6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6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6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6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6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4" name="Google Shape;1084;p69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1085" name="Google Shape;1085;p6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6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6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70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090" name="Google Shape;1090;p70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1" name="Google Shape;1091;p70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2" name="Google Shape;1092;p70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93" name="Google Shape;1093;p70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094" name="Google Shape;1094;p7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7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7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7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7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7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0" name="Google Shape;1100;p70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101" name="Google Shape;1101;p7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7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7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7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5" name="Google Shape;1105;p70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70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70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70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70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70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1" name="Google Shape;1111;p70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112" name="Google Shape;1112;p7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7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7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5" name="Google Shape;1115;p70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116" name="Google Shape;1116;p7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7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7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9" name="Google Shape;1119;p70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120" name="Google Shape;1120;p7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7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7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23" name="Google Shape;1123;p70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4" name="Google Shape;1124;p70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25" name="Google Shape;1125;p70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126" name="Google Shape;1126;p7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7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7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7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7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7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2" name="Google Shape;1132;p70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133" name="Google Shape;1133;p7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7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7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7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7" name="Google Shape;1137;p70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138" name="Google Shape;1138;p7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7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7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7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2" name="Google Shape;1142;p70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143" name="Google Shape;1143;p7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7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7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6" name="Google Shape;1146;p70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147" name="Google Shape;1147;p7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7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7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71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2" name="Google Shape;1152;p71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53" name="Google Shape;1153;p71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54" name="Google Shape;1154;p71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5" name="Google Shape;1155;p71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6" name="Google Shape;1156;p71"/>
          <p:cNvSpPr txBox="1"/>
          <p:nvPr>
            <p:ph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57" name="Google Shape;1157;p71"/>
          <p:cNvSpPr txBox="1"/>
          <p:nvPr>
            <p:ph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158" name="Google Shape;1158;p71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59" name="Google Shape;1159;p71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60" name="Google Shape;1160;p71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61" name="Google Shape;1161;p7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7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7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7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7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7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7" name="Google Shape;1167;p71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168" name="Google Shape;1168;p7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7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7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7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2" name="Google Shape;1172;p71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173" name="Google Shape;1173;p7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7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7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7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77" name="Google Shape;1177;p71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78" name="Google Shape;1178;p71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179" name="Google Shape;1179;p7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7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7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7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3" name="Google Shape;1183;p7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7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5" name="Google Shape;1185;p71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186" name="Google Shape;1186;p7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7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7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7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0" name="Google Shape;1190;p71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191" name="Google Shape;1191;p7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7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7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7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5" name="Google Shape;1195;p71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196" name="Google Shape;1196;p7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7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7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9" name="Google Shape;1199;p71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200" name="Google Shape;1200;p7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7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7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3" name="Google Shape;1203;p71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204" name="Google Shape;1204;p7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7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7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7" name="Google Shape;1207;p71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208" name="Google Shape;1208;p7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7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7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11" name="Google Shape;1211;p71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2" name="Google Shape;1212;p71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13" name="Google Shape;1213;p71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71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71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71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72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1219" name="Google Shape;1219;p72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220" name="Google Shape;1220;p72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1" name="Google Shape;1221;p72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22" name="Google Shape;1222;p7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223" name="Google Shape;1223;p7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7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7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7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7" name="Google Shape;1227;p72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1228" name="Google Shape;1228;p7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7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7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7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7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7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34" name="Google Shape;1234;p7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5" name="Google Shape;1235;p7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36" name="Google Shape;1236;p7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37" name="Google Shape;1237;p7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7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7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7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7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7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3" name="Google Shape;1243;p7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44" name="Google Shape;1244;p7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7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7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7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8" name="Google Shape;1248;p7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49" name="Google Shape;1249;p7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7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7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7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3" name="Google Shape;1253;p7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54" name="Google Shape;1254;p7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7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7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7" name="Google Shape;1257;p7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58" name="Google Shape;1258;p7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7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7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73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9pPr>
          </a:lstStyle>
          <a:p/>
        </p:txBody>
      </p:sp>
      <p:sp>
        <p:nvSpPr>
          <p:cNvPr id="1263" name="Google Shape;1263;p73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264" name="Google Shape;1264;p73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b="0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b="0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b="0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b="0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0" i="0" sz="1400" u="none" cap="none" strike="noStrike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1265" name="Google Shape;1265;p73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6" name="Google Shape;1266;p73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7" name="Google Shape;1267;p73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8" name="Google Shape;1268;p73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69" name="Google Shape;1269;p73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270" name="Google Shape;1270;p7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7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7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7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7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7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6" name="Google Shape;1276;p73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277" name="Google Shape;1277;p7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7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7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7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1" name="Google Shape;1281;p73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282" name="Google Shape;1282;p7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7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7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7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6" name="Google Shape;1286;p73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287" name="Google Shape;1287;p7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7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7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7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7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7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3" name="Google Shape;1293;p73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294" name="Google Shape;1294;p7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7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7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97" name="Google Shape;1297;p73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8" name="Google Shape;1298;p73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9" name="Google Shape;1299;p73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00" name="Google Shape;1300;p73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01" name="Google Shape;1301;p7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7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7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7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7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7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7" name="Google Shape;1307;p73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08" name="Google Shape;1308;p7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7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7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7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2" name="Google Shape;1312;p73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13" name="Google Shape;1313;p7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7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7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7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7" name="Google Shape;1317;p73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73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73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73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73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73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3" name="Google Shape;1323;p73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24" name="Google Shape;1324;p7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7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7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7" name="Google Shape;1327;p73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28" name="Google Shape;1328;p7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7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7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1" name="Google Shape;1331;p73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32" name="Google Shape;1332;p7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7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7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74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337" name="Google Shape;1337;p74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338" name="Google Shape;1338;p74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39" name="Google Shape;1339;p7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340" name="Google Shape;1340;p7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41" name="Google Shape;1341;p7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342" name="Google Shape;1342;p7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7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7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7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7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7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8" name="Google Shape;1348;p7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349" name="Google Shape;1349;p7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7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7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7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3" name="Google Shape;1353;p7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54" name="Google Shape;1354;p7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7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7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7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58" name="Google Shape;1358;p7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59" name="Google Shape;1359;p7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60" name="Google Shape;1360;p7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7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7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7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7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7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6" name="Google Shape;1366;p7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367" name="Google Shape;1367;p7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7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7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7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1" name="Google Shape;1371;p7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372" name="Google Shape;1372;p7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7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7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7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6" name="Google Shape;1376;p7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377" name="Google Shape;1377;p7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7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7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0" name="Google Shape;1380;p7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381" name="Google Shape;1381;p7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7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7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4" name="Google Shape;1384;p7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385" name="Google Shape;1385;p7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7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7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8" name="Google Shape;1388;p7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389" name="Google Shape;1389;p7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7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7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92" name="Google Shape;1392;p7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3" name="Google Shape;1393;p7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94" name="Google Shape;1394;p7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7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7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7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77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00" name="Google Shape;1400;p77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401" name="Google Shape;1401;p7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2" name="Google Shape;1402;p7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3" name="Google Shape;1403;p7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04" name="Google Shape;1404;p7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405" name="Google Shape;1405;p7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7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7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7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7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7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1" name="Google Shape;1411;p7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412" name="Google Shape;1412;p7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7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7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7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6" name="Google Shape;1416;p7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7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7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7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7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p7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2" name="Google Shape;1422;p7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423" name="Google Shape;1423;p7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7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7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6" name="Google Shape;1426;p7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427" name="Google Shape;1427;p7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7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7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0" name="Google Shape;1430;p7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431" name="Google Shape;1431;p7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7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7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34" name="Google Shape;1434;p7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5" name="Google Shape;1435;p7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36" name="Google Shape;1436;p7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437" name="Google Shape;1437;p7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7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7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7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7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7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3" name="Google Shape;1443;p7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444" name="Google Shape;1444;p7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7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7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7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8" name="Google Shape;1448;p7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449" name="Google Shape;1449;p7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7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7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7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3" name="Google Shape;1453;p7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454" name="Google Shape;1454;p7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7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7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7" name="Google Shape;1457;p7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458" name="Google Shape;1458;p7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7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7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3" name="Google Shape;1463;p7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4" name="Google Shape;1464;p7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5" name="Google Shape;1465;p7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6" name="Google Shape;1466;p7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67" name="Google Shape;1467;p7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468" name="Google Shape;1468;p7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7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7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7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7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7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4" name="Google Shape;1474;p7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475" name="Google Shape;1475;p7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7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7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7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9" name="Google Shape;1479;p7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480" name="Google Shape;1480;p7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7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7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7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4" name="Google Shape;1484;p7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485" name="Google Shape;1485;p7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7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7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7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7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7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1" name="Google Shape;1491;p7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492" name="Google Shape;1492;p7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7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7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95" name="Google Shape;1495;p7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6" name="Google Shape;1496;p7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7" name="Google Shape;1497;p7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98" name="Google Shape;1498;p7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499" name="Google Shape;1499;p7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7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7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7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7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7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5" name="Google Shape;1505;p7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506" name="Google Shape;1506;p7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7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7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7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0" name="Google Shape;1510;p7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511" name="Google Shape;1511;p7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7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7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7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5" name="Google Shape;1515;p7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6" name="Google Shape;1516;p7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7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8" name="Google Shape;1518;p7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9" name="Google Shape;1519;p7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0" name="Google Shape;1520;p7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1" name="Google Shape;1521;p7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522" name="Google Shape;1522;p7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7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7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5" name="Google Shape;1525;p7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526" name="Google Shape;1526;p7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7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7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9" name="Google Shape;1529;p7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530" name="Google Shape;1530;p7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7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7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80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535" name="Google Shape;1535;p80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6" name="Google Shape;1536;p80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37" name="Google Shape;1537;p80"/>
            <p:cNvGrpSpPr/>
            <p:nvPr/>
          </p:nvGrpSpPr>
          <p:grpSpPr>
            <a:xfrm rot="10800000">
              <a:off x="343274" y="3300779"/>
              <a:ext cx="344736" cy="345385"/>
              <a:chOff x="7353050" y="316275"/>
              <a:chExt cx="292025" cy="292575"/>
            </a:xfrm>
          </p:grpSpPr>
          <p:sp>
            <p:nvSpPr>
              <p:cNvPr id="1538" name="Google Shape;1538;p8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8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8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8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2" name="Google Shape;1542;p80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543" name="Google Shape;1543;p8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8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8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8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7" name="Google Shape;1547;p80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548" name="Google Shape;1548;p8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8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8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8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8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8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2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52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0" name="Google Shape;90;p52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" name="Google Shape;91;p52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2" name="Google Shape;92;p52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3" name="Google Shape;93;p52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4" name="Google Shape;94;p52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5" name="Google Shape;95;p52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6" name="Google Shape;96;p52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7" name="Google Shape;97;p52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52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52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52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5" name="Google Shape;1555;p81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556" name="Google Shape;1556;p81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57" name="Google Shape;1557;p81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558" name="Google Shape;1558;p8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8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8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8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8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3" name="Google Shape;1563;p8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4" name="Google Shape;1564;p81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565" name="Google Shape;1565;p8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8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8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8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9" name="Google Shape;1569;p81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570" name="Google Shape;1570;p8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8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2" name="Google Shape;1572;p8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8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74" name="Google Shape;1574;p81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75" name="Google Shape;1575;p81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576" name="Google Shape;1576;p8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7" name="Google Shape;1577;p8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8" name="Google Shape;1578;p8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p8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8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8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2" name="Google Shape;1582;p81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583" name="Google Shape;1583;p8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4" name="Google Shape;1584;p8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8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8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7" name="Google Shape;1587;p81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588" name="Google Shape;1588;p8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8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8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8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2" name="Google Shape;1592;p81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93" name="Google Shape;1593;p8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8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8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6" name="Google Shape;1596;p81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97" name="Google Shape;1597;p8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8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8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0" name="Google Shape;1600;p81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01" name="Google Shape;1601;p8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8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8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4" name="Google Shape;1604;p81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05" name="Google Shape;1605;p8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8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8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08" name="Google Shape;1608;p81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9" name="Google Shape;1609;p81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10" name="Google Shape;1610;p81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81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81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81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5" name="Google Shape;1615;p82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616" name="Google Shape;1616;p82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7" name="Google Shape;1617;p82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8" name="Google Shape;1618;p82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9" name="Google Shape;1619;p82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20" name="Google Shape;1620;p82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621" name="Google Shape;1621;p8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Google Shape;1622;p8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3" name="Google Shape;1623;p8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4" name="Google Shape;1624;p8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5" name="Google Shape;1625;p8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6" name="Google Shape;1626;p8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7" name="Google Shape;1627;p82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628" name="Google Shape;1628;p8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8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8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8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2" name="Google Shape;1632;p82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633" name="Google Shape;1633;p8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4" name="Google Shape;1634;p8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p8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8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7" name="Google Shape;1637;p82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638" name="Google Shape;1638;p82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9" name="Google Shape;1639;p82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0" name="Google Shape;1640;p82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1" name="Google Shape;1641;p82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2" name="Google Shape;1642;p82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3" name="Google Shape;1643;p82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44" name="Google Shape;1644;p82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645" name="Google Shape;1645;p8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6" name="Google Shape;1646;p8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7" name="Google Shape;1647;p8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48" name="Google Shape;1648;p82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9" name="Google Shape;1649;p82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0" name="Google Shape;1650;p82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51" name="Google Shape;1651;p82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652" name="Google Shape;1652;p8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p8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p8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5" name="Google Shape;1655;p8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6" name="Google Shape;1656;p8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p8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8" name="Google Shape;1658;p82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659" name="Google Shape;1659;p8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0" name="Google Shape;1660;p8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1" name="Google Shape;1661;p8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2" name="Google Shape;1662;p8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3" name="Google Shape;1663;p82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64" name="Google Shape;1664;p8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5" name="Google Shape;1665;p8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6" name="Google Shape;1666;p8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p8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68" name="Google Shape;1668;p82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82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82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82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82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82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4" name="Google Shape;1674;p82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75" name="Google Shape;1675;p8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8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8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8" name="Google Shape;1678;p82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79" name="Google Shape;1679;p8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8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8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103" name="Google Shape;103;p5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53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07" name="Google Shape;107;p5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08" name="Google Shape;108;p5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09" name="Google Shape;109;p5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0" name="Google Shape;110;p5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1" name="Google Shape;111;p5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5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5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5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5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5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" name="Google Shape;117;p5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18" name="Google Shape;118;p5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5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5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5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5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23" name="Google Shape;123;p5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5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5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5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7" name="Google Shape;127;p5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28" name="Google Shape;128;p5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29" name="Google Shape;129;p5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5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5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5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5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5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" name="Google Shape;135;p5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36" name="Google Shape;136;p5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5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5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5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" name="Google Shape;140;p5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1" name="Google Shape;141;p5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5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5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5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45;p5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6" name="Google Shape;146;p5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5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5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" name="Google Shape;149;p5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0" name="Google Shape;150;p5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5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5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" name="Google Shape;153;p5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5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5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5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" name="Google Shape;157;p5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5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5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5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1" name="Google Shape;161;p5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" name="Google Shape;162;p5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3" name="Google Shape;163;p5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69" name="Google Shape;169;p5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70" name="Google Shape;170;p5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5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4" name="Google Shape;174;p5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75" name="Google Shape;175;p5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76" name="Google Shape;176;p5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77" name="Google Shape;177;p5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5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5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5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5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5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3" name="Google Shape;183;p5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84" name="Google Shape;184;p5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5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5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5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5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89" name="Google Shape;189;p5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5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5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5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93" name="Google Shape;193;p5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94" name="Google Shape;194;p5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95" name="Google Shape;195;p5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5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5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5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5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5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" name="Google Shape;201;p5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02" name="Google Shape;202;p5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5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5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5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06;p5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07" name="Google Shape;207;p5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5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5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5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1" name="Google Shape;211;p5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12" name="Google Shape;212;p5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5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5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5" name="Google Shape;215;p5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16" name="Google Shape;216;p5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5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5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5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0" name="Google Shape;220;p5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5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5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5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24" name="Google Shape;224;p5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5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5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27" name="Google Shape;227;p5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" name="Google Shape;228;p5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9" name="Google Shape;229;p5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5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5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5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5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5" name="Google Shape;235;p55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6" name="Google Shape;236;p55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7" name="Google Shape;237;p55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8" name="Google Shape;238;p55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9" name="Google Shape;239;p55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0" name="Google Shape;240;p55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241" name="Google Shape;241;p55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242" name="Google Shape;242;p55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3" name="Google Shape;243;p55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44" name="Google Shape;244;p55"/>
            <p:cNvGrpSpPr/>
            <p:nvPr/>
          </p:nvGrpSpPr>
          <p:grpSpPr>
            <a:xfrm rot="10800000">
              <a:off x="343274" y="3300779"/>
              <a:ext cx="344736" cy="345385"/>
              <a:chOff x="7353050" y="316275"/>
              <a:chExt cx="292025" cy="292575"/>
            </a:xfrm>
          </p:grpSpPr>
          <p:sp>
            <p:nvSpPr>
              <p:cNvPr id="245" name="Google Shape;245;p5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5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5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5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55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250" name="Google Shape;250;p5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5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5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5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55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255" name="Google Shape;255;p5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5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5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5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5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5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6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3" name="Google Shape;263;p56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64" name="Google Shape;264;p56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65" name="Google Shape;265;p56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66" name="Google Shape;266;p56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67" name="Google Shape;267;p56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68" name="Google Shape;268;p56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69" name="Google Shape;269;p56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70" name="Google Shape;270;p56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71" name="Google Shape;271;p5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5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Google Shape;273;p5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4" name="Google Shape;274;p5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275" name="Google Shape;275;p5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5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5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5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p5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280" name="Google Shape;280;p5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5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5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5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5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5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6" name="Google Shape;286;p5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287" name="Google Shape;287;p5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5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5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0" name="Google Shape;290;p5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91" name="Google Shape;291;p5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292" name="Google Shape;292;p5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5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5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5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5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5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5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299" name="Google Shape;299;p5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5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5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5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5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304" name="Google Shape;304;p5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5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5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7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09" name="Google Shape;309;p57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310" name="Google Shape;310;p57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11" name="Google Shape;311;p57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312" name="Google Shape;312;p5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5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5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5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5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5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8" name="Google Shape;318;p57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319" name="Google Shape;319;p5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5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5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5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3" name="Google Shape;323;p57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324" name="Google Shape;324;p5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5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5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5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28" name="Google Shape;328;p57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29" name="Google Shape;329;p57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330" name="Google Shape;330;p5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5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5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5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5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5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6" name="Google Shape;336;p57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337" name="Google Shape;337;p5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5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5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5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1" name="Google Shape;341;p57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342" name="Google Shape;342;p5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5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5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5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6" name="Google Shape;346;p57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347" name="Google Shape;347;p5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5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5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0" name="Google Shape;350;p57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351" name="Google Shape;351;p5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5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5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4" name="Google Shape;354;p57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355" name="Google Shape;355;p5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5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5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8" name="Google Shape;358;p57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359" name="Google Shape;359;p5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5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5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62" name="Google Shape;362;p57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3" name="Google Shape;363;p57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4" name="Google Shape;364;p57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57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57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7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8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70" name="Google Shape;370;p58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71" name="Google Shape;371;p58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2" name="Google Shape;372;p58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3" name="Google Shape;373;p58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4" name="Google Shape;374;p58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75" name="Google Shape;375;p5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5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5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5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5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5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p58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82" name="Google Shape;382;p5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5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5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5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6" name="Google Shape;386;p58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58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8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58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58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8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2" name="Google Shape;392;p58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93" name="Google Shape;393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p58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97" name="Google Shape;397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0" name="Google Shape;400;p58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01" name="Google Shape;401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04" name="Google Shape;404;p58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5" name="Google Shape;405;p58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06" name="Google Shape;406;p58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07" name="Google Shape;407;p5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5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5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5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5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5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3" name="Google Shape;413;p58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14" name="Google Shape;414;p5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8" name="Google Shape;418;p58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19" name="Google Shape;419;p5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5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3" name="Google Shape;423;p58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24" name="Google Shape;424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7" name="Google Shape;427;p58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28" name="Google Shape;428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9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1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1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1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1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1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1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1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1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1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1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1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1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1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1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1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1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1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1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1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1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1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1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1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1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1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1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1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1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1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1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1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1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1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1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1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1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1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1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1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1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1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1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1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1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1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1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1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1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1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1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1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1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1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1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1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1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1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1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1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1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1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1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1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1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1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1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1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1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1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1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1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1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1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1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1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1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1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1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1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1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1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1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1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1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1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1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1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1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1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1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1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1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1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1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1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1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1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1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1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1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1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1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1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1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1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1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1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1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1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1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1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1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1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1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1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1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1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1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1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1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1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1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1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1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1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1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1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1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1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1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1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1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1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1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1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1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1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1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1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1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1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1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1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1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1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1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1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1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1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1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1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1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1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1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1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1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1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1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1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1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1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1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1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1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1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1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1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1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1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1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1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1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1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1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1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1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1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1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1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1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1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1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1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1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1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1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1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1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1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1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1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1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1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1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0" name="Google Shape;1880;p1"/>
          <p:cNvSpPr txBox="1"/>
          <p:nvPr>
            <p:ph type="ctrTitle"/>
          </p:nvPr>
        </p:nvSpPr>
        <p:spPr>
          <a:xfrm>
            <a:off x="4723500" y="1640250"/>
            <a:ext cx="44205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Hotels One View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881" name="Google Shape;188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48" y="124875"/>
            <a:ext cx="786925" cy="118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2" name="Google Shape;1882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7675" y="4466551"/>
            <a:ext cx="1765675" cy="6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ge419b8402c_0_70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Available BI Architecture</a:t>
            </a:r>
            <a:endParaRPr sz="3200"/>
          </a:p>
        </p:txBody>
      </p:sp>
      <p:sp>
        <p:nvSpPr>
          <p:cNvPr id="1989" name="Google Shape;1989;ge419b8402c_0_70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ge419b8402c_0_70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ge419b8402c_0_70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ge419b8402c_0_70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ge419b8402c_0_70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ge419b8402c_0_70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5" name="Google Shape;1995;ge419b8402c_0_70"/>
          <p:cNvPicPr preferRelativeResize="0"/>
          <p:nvPr/>
        </p:nvPicPr>
        <p:blipFill rotWithShape="1">
          <a:blip r:embed="rId3">
            <a:alphaModFix/>
          </a:blip>
          <a:srcRect b="9695" l="3446" r="3391" t="21933"/>
          <a:stretch/>
        </p:blipFill>
        <p:spPr>
          <a:xfrm>
            <a:off x="275550" y="1320175"/>
            <a:ext cx="8699323" cy="362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0" name="Google Shape;2000;p6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001" name="Google Shape;2001;p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4" name="Google Shape;2004;p6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005" name="Google Shape;2005;p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8" name="Google Shape;2008;p6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009" name="Google Shape;2009;p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2" name="Google Shape;2012;p6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200"/>
              <a:t>Our Solution Architecture</a:t>
            </a:r>
            <a:endParaRPr sz="3200"/>
          </a:p>
        </p:txBody>
      </p:sp>
      <p:sp>
        <p:nvSpPr>
          <p:cNvPr id="2013" name="Google Shape;2013;p6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1"/>
                </a:solidFill>
              </a:rPr>
              <a:t>Mercury</a:t>
            </a:r>
            <a:endParaRPr/>
          </a:p>
        </p:txBody>
      </p:sp>
      <p:sp>
        <p:nvSpPr>
          <p:cNvPr id="2014" name="Google Shape;2014;p6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1"/>
                </a:solidFill>
              </a:rPr>
              <a:t>Neptune</a:t>
            </a:r>
            <a:endParaRPr/>
          </a:p>
        </p:txBody>
      </p:sp>
      <p:sp>
        <p:nvSpPr>
          <p:cNvPr id="2015" name="Google Shape;2015;p6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1"/>
                </a:solidFill>
              </a:rPr>
              <a:t>Jupiter</a:t>
            </a:r>
            <a:endParaRPr/>
          </a:p>
        </p:txBody>
      </p:sp>
      <p:sp>
        <p:nvSpPr>
          <p:cNvPr id="2016" name="Google Shape;2016;p6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Mercury is the smallest </a:t>
            </a:r>
            <a:r>
              <a:rPr lang="en"/>
              <a:t>planet 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 the </a:t>
            </a:r>
            <a:r>
              <a:rPr lang="en"/>
              <a:t>S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olar </a:t>
            </a:r>
            <a:r>
              <a:rPr lang="en"/>
              <a:t>S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ystem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17" name="Google Shape;2017;p6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Neptune is the farthest planet from the </a:t>
            </a:r>
            <a:r>
              <a:rPr lang="en"/>
              <a:t>S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18" name="Google Shape;2018;p6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Jupiter is the biggest planet in </a:t>
            </a:r>
            <a:r>
              <a:rPr lang="en"/>
              <a:t>the S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olar </a:t>
            </a:r>
            <a:r>
              <a:rPr lang="en"/>
              <a:t>S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ystem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019" name="Google Shape;2019;p6"/>
          <p:cNvGrpSpPr/>
          <p:nvPr/>
        </p:nvGrpSpPr>
        <p:grpSpPr>
          <a:xfrm>
            <a:off x="1696099" y="1908349"/>
            <a:ext cx="420796" cy="370732"/>
            <a:chOff x="-3137650" y="2067900"/>
            <a:chExt cx="291450" cy="256775"/>
          </a:xfrm>
        </p:grpSpPr>
        <p:sp>
          <p:nvSpPr>
            <p:cNvPr id="2020" name="Google Shape;2020;p6"/>
            <p:cNvSpPr/>
            <p:nvPr/>
          </p:nvSpPr>
          <p:spPr>
            <a:xfrm>
              <a:off x="-3137650" y="2067900"/>
              <a:ext cx="291450" cy="187475"/>
            </a:xfrm>
            <a:custGeom>
              <a:rect b="b" l="l" r="r" t="t"/>
              <a:pathLst>
                <a:path extrusionOk="0" h="7499" w="11658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-3137650" y="2273475"/>
              <a:ext cx="291450" cy="51200"/>
            </a:xfrm>
            <a:custGeom>
              <a:rect b="b" l="l" r="r" t="t"/>
              <a:pathLst>
                <a:path extrusionOk="0" h="2048" w="11658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-3035250" y="2103000"/>
              <a:ext cx="104000" cy="118500"/>
            </a:xfrm>
            <a:custGeom>
              <a:rect b="b" l="l" r="r" t="t"/>
              <a:pathLst>
                <a:path extrusionOk="0" h="4740" w="416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3" name="Google Shape;2023;p6"/>
          <p:cNvGrpSpPr/>
          <p:nvPr/>
        </p:nvGrpSpPr>
        <p:grpSpPr>
          <a:xfrm>
            <a:off x="4361602" y="1908360"/>
            <a:ext cx="420796" cy="421770"/>
            <a:chOff x="-3137650" y="2408950"/>
            <a:chExt cx="291450" cy="292125"/>
          </a:xfrm>
        </p:grpSpPr>
        <p:sp>
          <p:nvSpPr>
            <p:cNvPr id="2024" name="Google Shape;2024;p6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9" name="Google Shape;2029;p6"/>
          <p:cNvGrpSpPr/>
          <p:nvPr/>
        </p:nvGrpSpPr>
        <p:grpSpPr>
          <a:xfrm>
            <a:off x="7027102" y="1909371"/>
            <a:ext cx="421914" cy="420759"/>
            <a:chOff x="-2571737" y="2403625"/>
            <a:chExt cx="292225" cy="291425"/>
          </a:xfrm>
        </p:grpSpPr>
        <p:sp>
          <p:nvSpPr>
            <p:cNvPr id="2030" name="Google Shape;2030;p6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37" name="Google Shape;2037;p6"/>
          <p:cNvPicPr preferRelativeResize="0"/>
          <p:nvPr/>
        </p:nvPicPr>
        <p:blipFill rotWithShape="1">
          <a:blip r:embed="rId3">
            <a:alphaModFix/>
          </a:blip>
          <a:srcRect b="18270" l="3785" r="2511" t="41307"/>
          <a:stretch/>
        </p:blipFill>
        <p:spPr>
          <a:xfrm>
            <a:off x="128550" y="1561275"/>
            <a:ext cx="8896152" cy="296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ge317b4d869_1_0"/>
          <p:cNvSpPr txBox="1"/>
          <p:nvPr>
            <p:ph type="title"/>
          </p:nvPr>
        </p:nvSpPr>
        <p:spPr>
          <a:xfrm>
            <a:off x="2283075" y="1620750"/>
            <a:ext cx="5143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3</a:t>
            </a:r>
            <a:r>
              <a:rPr lang="en"/>
              <a:t>. Source Exploration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e419b8402c_1_0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100"/>
              <a:t>Source System</a:t>
            </a:r>
            <a:endParaRPr sz="3100"/>
          </a:p>
        </p:txBody>
      </p:sp>
      <p:sp>
        <p:nvSpPr>
          <p:cNvPr id="2048" name="Google Shape;2048;ge419b8402c_1_0"/>
          <p:cNvSpPr txBox="1"/>
          <p:nvPr/>
        </p:nvSpPr>
        <p:spPr>
          <a:xfrm>
            <a:off x="1405400" y="1080925"/>
            <a:ext cx="55779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Barlow Semi Condensed"/>
              <a:buChar char="●"/>
            </a:pPr>
            <a:r>
              <a:rPr lang="en" sz="2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Licenses</a:t>
            </a:r>
            <a:endParaRPr sz="2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Barlow Semi Condensed"/>
              <a:buChar char="●"/>
            </a:pPr>
            <a:r>
              <a:rPr lang="en" sz="2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License_Master</a:t>
            </a:r>
            <a:endParaRPr sz="2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Barlow Semi Condensed"/>
              <a:buChar char="●"/>
            </a:pPr>
            <a:r>
              <a:rPr lang="en" sz="2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License_Status</a:t>
            </a:r>
            <a:endParaRPr sz="2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Barlow Semi Condensed"/>
              <a:buChar char="●"/>
            </a:pPr>
            <a:r>
              <a:rPr lang="en" sz="2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License_Type</a:t>
            </a:r>
            <a:endParaRPr sz="2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Barlow Semi Condensed"/>
              <a:buChar char="●"/>
            </a:pPr>
            <a:r>
              <a:rPr lang="en" sz="2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License</a:t>
            </a:r>
            <a:r>
              <a:rPr lang="en" sz="2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_StarRating</a:t>
            </a:r>
            <a:endParaRPr sz="2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Barlow Semi Condensed"/>
              <a:buChar char="●"/>
            </a:pPr>
            <a:r>
              <a:rPr lang="en" sz="2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City</a:t>
            </a:r>
            <a:endParaRPr sz="2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Barlow Semi Condensed"/>
              <a:buChar char="●"/>
            </a:pPr>
            <a:r>
              <a:rPr lang="en" sz="2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Country</a:t>
            </a:r>
            <a:endParaRPr sz="2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Barlow Semi Condensed"/>
              <a:buChar char="●"/>
            </a:pPr>
            <a:r>
              <a:rPr lang="en" sz="2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TaxItems</a:t>
            </a:r>
            <a:endParaRPr sz="2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Barlow Semi Condensed"/>
              <a:buChar char="●"/>
            </a:pPr>
            <a:r>
              <a:rPr lang="en" sz="2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Revenue_App</a:t>
            </a:r>
            <a:endParaRPr sz="2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Barlow Semi Condensed"/>
              <a:buChar char="●"/>
            </a:pPr>
            <a:r>
              <a:rPr lang="en" sz="2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Monthly_Residence</a:t>
            </a:r>
            <a:endParaRPr sz="2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Barlow Semi Condensed"/>
              <a:buChar char="●"/>
            </a:pPr>
            <a:r>
              <a:rPr lang="en" sz="2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Daily_Occupancy</a:t>
            </a:r>
            <a:endParaRPr sz="2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2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ge419b8402c_3_19"/>
          <p:cNvSpPr txBox="1"/>
          <p:nvPr>
            <p:ph type="title"/>
          </p:nvPr>
        </p:nvSpPr>
        <p:spPr>
          <a:xfrm>
            <a:off x="2283075" y="1620750"/>
            <a:ext cx="5143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4. Data Model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e419b8402c_3_6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9" name="Google Shape;2059;ge419b8402c_3_6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0" name="Google Shape;2060;ge419b8402c_3_6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1" name="Google Shape;2061;ge419b8402c_3_6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2" name="Google Shape;2062;ge419b8402c_3_6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3" name="Google Shape;2063;ge419b8402c_3_6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ge419b8402c_3_6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ge419b8402c_3_6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6" name="Google Shape;2066;ge419b8402c_3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362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0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ge419b8402c_3_29"/>
          <p:cNvSpPr txBox="1"/>
          <p:nvPr>
            <p:ph type="title"/>
          </p:nvPr>
        </p:nvSpPr>
        <p:spPr>
          <a:xfrm>
            <a:off x="2283075" y="1620750"/>
            <a:ext cx="5143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5. </a:t>
            </a:r>
            <a:r>
              <a:rPr lang="en"/>
              <a:t>Data Integration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7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100"/>
              <a:t>Country </a:t>
            </a:r>
            <a:r>
              <a:rPr lang="en" sz="3100"/>
              <a:t>Dim Mapping</a:t>
            </a:r>
            <a:endParaRPr sz="3100"/>
          </a:p>
        </p:txBody>
      </p:sp>
      <p:pic>
        <p:nvPicPr>
          <p:cNvPr id="2077" name="Google Shape;207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75" y="1932925"/>
            <a:ext cx="7910225" cy="14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8" name="Google Shape;2078;p7"/>
          <p:cNvSpPr txBox="1"/>
          <p:nvPr/>
        </p:nvSpPr>
        <p:spPr>
          <a:xfrm>
            <a:off x="671475" y="3840850"/>
            <a:ext cx="5828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Take only the </a:t>
            </a:r>
            <a:r>
              <a:rPr lang="en" sz="2100"/>
              <a:t>desired columns</a:t>
            </a:r>
            <a:endParaRPr sz="2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e419b8402c_1_5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100"/>
              <a:t>City </a:t>
            </a:r>
            <a:r>
              <a:rPr lang="en" sz="3100"/>
              <a:t>Dim Mapping</a:t>
            </a:r>
            <a:endParaRPr sz="3100"/>
          </a:p>
        </p:txBody>
      </p:sp>
      <p:pic>
        <p:nvPicPr>
          <p:cNvPr id="2084" name="Google Shape;2084;ge419b8402c_1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25" y="2112625"/>
            <a:ext cx="8839200" cy="1243790"/>
          </a:xfrm>
          <a:prstGeom prst="rect">
            <a:avLst/>
          </a:prstGeom>
          <a:noFill/>
          <a:ln>
            <a:noFill/>
          </a:ln>
        </p:spPr>
      </p:pic>
      <p:sp>
        <p:nvSpPr>
          <p:cNvPr id="2085" name="Google Shape;2085;ge419b8402c_1_55"/>
          <p:cNvSpPr txBox="1"/>
          <p:nvPr/>
        </p:nvSpPr>
        <p:spPr>
          <a:xfrm>
            <a:off x="765525" y="3679675"/>
            <a:ext cx="733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FIlter unwanted rows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Mapping CityId to match with fact tables</a:t>
            </a:r>
            <a:endParaRPr sz="2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9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ge419b8402c_1_60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100"/>
              <a:t>TaxItem </a:t>
            </a:r>
            <a:r>
              <a:rPr lang="en" sz="3100"/>
              <a:t>Dim Mapping</a:t>
            </a:r>
            <a:endParaRPr sz="3100"/>
          </a:p>
        </p:txBody>
      </p:sp>
      <p:pic>
        <p:nvPicPr>
          <p:cNvPr id="2091" name="Google Shape;2091;ge419b8402c_1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00" y="1943600"/>
            <a:ext cx="8753650" cy="2360304"/>
          </a:xfrm>
          <a:prstGeom prst="rect">
            <a:avLst/>
          </a:prstGeom>
          <a:noFill/>
          <a:ln>
            <a:noFill/>
          </a:ln>
        </p:spPr>
      </p:pic>
      <p:sp>
        <p:nvSpPr>
          <p:cNvPr id="2092" name="Google Shape;2092;ge419b8402c_1_60"/>
          <p:cNvSpPr txBox="1"/>
          <p:nvPr/>
        </p:nvSpPr>
        <p:spPr>
          <a:xfrm>
            <a:off x="899775" y="4357625"/>
            <a:ext cx="500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Denormalize LicenseType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2"/>
          <p:cNvSpPr txBox="1"/>
          <p:nvPr>
            <p:ph type="title"/>
          </p:nvPr>
        </p:nvSpPr>
        <p:spPr>
          <a:xfrm>
            <a:off x="170563" y="576153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Presented by:</a:t>
            </a:r>
            <a:endParaRPr/>
          </a:p>
        </p:txBody>
      </p:sp>
      <p:sp>
        <p:nvSpPr>
          <p:cNvPr id="1888" name="Google Shape;1888;p2"/>
          <p:cNvSpPr txBox="1"/>
          <p:nvPr>
            <p:ph idx="1" type="body"/>
          </p:nvPr>
        </p:nvSpPr>
        <p:spPr>
          <a:xfrm>
            <a:off x="872100" y="1152150"/>
            <a:ext cx="2067000" cy="15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Sara Ashraf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Mostafa Mamdouh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Ahmed Shaaban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Esraa Ahmed</a:t>
            </a:r>
            <a:endParaRPr sz="2000"/>
          </a:p>
        </p:txBody>
      </p:sp>
      <p:sp>
        <p:nvSpPr>
          <p:cNvPr id="1889" name="Google Shape;1889;p2"/>
          <p:cNvSpPr txBox="1"/>
          <p:nvPr>
            <p:ph type="title"/>
          </p:nvPr>
        </p:nvSpPr>
        <p:spPr>
          <a:xfrm>
            <a:off x="590438" y="28949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Track Supervisors:</a:t>
            </a:r>
            <a:endParaRPr/>
          </a:p>
        </p:txBody>
      </p:sp>
      <p:sp>
        <p:nvSpPr>
          <p:cNvPr id="1890" name="Google Shape;1890;p2"/>
          <p:cNvSpPr txBox="1"/>
          <p:nvPr>
            <p:ph idx="1" type="body"/>
          </p:nvPr>
        </p:nvSpPr>
        <p:spPr>
          <a:xfrm>
            <a:off x="872100" y="3112800"/>
            <a:ext cx="3233700" cy="16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Eng. Rana Salah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Eng. Ahmed Abuelkheir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</p:txBody>
      </p:sp>
      <p:sp>
        <p:nvSpPr>
          <p:cNvPr id="1891" name="Google Shape;1891;p2"/>
          <p:cNvSpPr txBox="1"/>
          <p:nvPr>
            <p:ph type="title"/>
          </p:nvPr>
        </p:nvSpPr>
        <p:spPr>
          <a:xfrm>
            <a:off x="4757938" y="28949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Project Supervisors:</a:t>
            </a:r>
            <a:endParaRPr/>
          </a:p>
        </p:txBody>
      </p:sp>
      <p:sp>
        <p:nvSpPr>
          <p:cNvPr id="1892" name="Google Shape;1892;p2"/>
          <p:cNvSpPr txBox="1"/>
          <p:nvPr>
            <p:ph idx="1" type="body"/>
          </p:nvPr>
        </p:nvSpPr>
        <p:spPr>
          <a:xfrm>
            <a:off x="5100150" y="3112800"/>
            <a:ext cx="3233700" cy="16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Eng. Mostafa Madkor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Eng. Soaad Elsaid</a:t>
            </a:r>
            <a:endParaRPr sz="2000"/>
          </a:p>
        </p:txBody>
      </p:sp>
      <p:pic>
        <p:nvPicPr>
          <p:cNvPr id="1893" name="Google Shape;189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8475" y="719100"/>
            <a:ext cx="1734025" cy="17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6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e419b8402c_1_67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100"/>
              <a:t>License</a:t>
            </a:r>
            <a:r>
              <a:rPr lang="en" sz="3100"/>
              <a:t> Dim Mapping</a:t>
            </a:r>
            <a:endParaRPr sz="3100"/>
          </a:p>
        </p:txBody>
      </p:sp>
      <p:pic>
        <p:nvPicPr>
          <p:cNvPr id="2098" name="Google Shape;2098;ge419b8402c_1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1075"/>
            <a:ext cx="8839200" cy="2066060"/>
          </a:xfrm>
          <a:prstGeom prst="rect">
            <a:avLst/>
          </a:prstGeom>
          <a:noFill/>
          <a:ln>
            <a:noFill/>
          </a:ln>
        </p:spPr>
      </p:pic>
      <p:sp>
        <p:nvSpPr>
          <p:cNvPr id="2099" name="Google Shape;2099;ge419b8402c_1_67"/>
          <p:cNvSpPr txBox="1"/>
          <p:nvPr/>
        </p:nvSpPr>
        <p:spPr>
          <a:xfrm>
            <a:off x="237075" y="3907700"/>
            <a:ext cx="7338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Merge both License Tables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Denormalize</a:t>
            </a:r>
            <a:r>
              <a:rPr lang="en" sz="1800"/>
              <a:t> LicenseStatus and StarRating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Transform LicenseNumber Column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e419b8402c_1_72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100"/>
              <a:t>Revenue Apps Fact Mapping</a:t>
            </a:r>
            <a:endParaRPr sz="3100"/>
          </a:p>
        </p:txBody>
      </p:sp>
      <p:pic>
        <p:nvPicPr>
          <p:cNvPr id="2105" name="Google Shape;2105;ge419b8402c_1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25" y="1837425"/>
            <a:ext cx="8839203" cy="1957297"/>
          </a:xfrm>
          <a:prstGeom prst="rect">
            <a:avLst/>
          </a:prstGeom>
          <a:noFill/>
          <a:ln>
            <a:noFill/>
          </a:ln>
        </p:spPr>
      </p:pic>
      <p:sp>
        <p:nvSpPr>
          <p:cNvPr id="2106" name="Google Shape;2106;ge419b8402c_1_72"/>
          <p:cNvSpPr txBox="1"/>
          <p:nvPr/>
        </p:nvSpPr>
        <p:spPr>
          <a:xfrm>
            <a:off x="308875" y="3634725"/>
            <a:ext cx="7338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Join </a:t>
            </a:r>
            <a:r>
              <a:rPr lang="en" sz="1800"/>
              <a:t>with</a:t>
            </a:r>
            <a:r>
              <a:rPr lang="en" sz="1800"/>
              <a:t> LicenseMaster to include CityId column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Transform DateKey column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Join with TaxItem to include Tax Percentage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Calculate net profit and expense 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ge419b8402c_1_80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100"/>
              <a:t>Monthly Residence Fact Mapping</a:t>
            </a:r>
            <a:endParaRPr sz="3100"/>
          </a:p>
        </p:txBody>
      </p:sp>
      <p:pic>
        <p:nvPicPr>
          <p:cNvPr id="2112" name="Google Shape;2112;ge419b8402c_1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74325"/>
            <a:ext cx="8839199" cy="2203419"/>
          </a:xfrm>
          <a:prstGeom prst="rect">
            <a:avLst/>
          </a:prstGeom>
          <a:noFill/>
          <a:ln>
            <a:noFill/>
          </a:ln>
        </p:spPr>
      </p:pic>
      <p:sp>
        <p:nvSpPr>
          <p:cNvPr id="2113" name="Google Shape;2113;ge419b8402c_1_80"/>
          <p:cNvSpPr txBox="1"/>
          <p:nvPr/>
        </p:nvSpPr>
        <p:spPr>
          <a:xfrm>
            <a:off x="470025" y="4177750"/>
            <a:ext cx="733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Join with LicenseMaster to include CityId column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Transform DateKey column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7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e419b8402c_1_87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100"/>
              <a:t>Daily Occupancy Fact Mapping</a:t>
            </a:r>
            <a:endParaRPr sz="3100"/>
          </a:p>
        </p:txBody>
      </p:sp>
      <p:pic>
        <p:nvPicPr>
          <p:cNvPr id="2119" name="Google Shape;2119;ge419b8402c_1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25" y="1882100"/>
            <a:ext cx="8839199" cy="2319705"/>
          </a:xfrm>
          <a:prstGeom prst="rect">
            <a:avLst/>
          </a:prstGeom>
          <a:noFill/>
          <a:ln>
            <a:noFill/>
          </a:ln>
        </p:spPr>
      </p:pic>
      <p:sp>
        <p:nvSpPr>
          <p:cNvPr id="2120" name="Google Shape;2120;ge419b8402c_1_87"/>
          <p:cNvSpPr txBox="1"/>
          <p:nvPr/>
        </p:nvSpPr>
        <p:spPr>
          <a:xfrm>
            <a:off x="470025" y="4177750"/>
            <a:ext cx="733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Join with LicenseMaster to include CityId column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Transform DateKey column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4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ge419b8402c_1_94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100"/>
              <a:t>Date Dim</a:t>
            </a:r>
            <a:endParaRPr sz="3100"/>
          </a:p>
        </p:txBody>
      </p:sp>
      <p:pic>
        <p:nvPicPr>
          <p:cNvPr id="2126" name="Google Shape;2126;ge419b8402c_1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975" y="1139725"/>
            <a:ext cx="2298428" cy="3800551"/>
          </a:xfrm>
          <a:prstGeom prst="rect">
            <a:avLst/>
          </a:prstGeom>
          <a:noFill/>
          <a:ln>
            <a:noFill/>
          </a:ln>
        </p:spPr>
      </p:pic>
      <p:sp>
        <p:nvSpPr>
          <p:cNvPr id="2127" name="Google Shape;2127;ge419b8402c_1_94"/>
          <p:cNvSpPr txBox="1"/>
          <p:nvPr/>
        </p:nvSpPr>
        <p:spPr>
          <a:xfrm>
            <a:off x="5171375" y="2241300"/>
            <a:ext cx="30543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PLSQL Script Generation for the Date Dimension in the Target</a:t>
            </a:r>
            <a:endParaRPr sz="2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ge419b8402c_3_33"/>
          <p:cNvSpPr txBox="1"/>
          <p:nvPr>
            <p:ph type="title"/>
          </p:nvPr>
        </p:nvSpPr>
        <p:spPr>
          <a:xfrm>
            <a:off x="1931025" y="1620750"/>
            <a:ext cx="55719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7100"/>
              <a:t>6</a:t>
            </a:r>
            <a:r>
              <a:rPr lang="en" sz="7100"/>
              <a:t>. KPIs</a:t>
            </a:r>
            <a:endParaRPr sz="7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ge419b8402c_0_52"/>
          <p:cNvSpPr txBox="1"/>
          <p:nvPr>
            <p:ph idx="1" type="subTitle"/>
          </p:nvPr>
        </p:nvSpPr>
        <p:spPr>
          <a:xfrm>
            <a:off x="905375" y="1220275"/>
            <a:ext cx="5340300" cy="3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1- Profit</a:t>
            </a:r>
            <a:endParaRPr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Profit per city</a:t>
            </a:r>
            <a:endParaRPr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Profit per license type</a:t>
            </a:r>
            <a:endParaRPr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Profit per year.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2- </a:t>
            </a:r>
            <a:r>
              <a:rPr lang="en" sz="2000"/>
              <a:t>Occupancy rate</a:t>
            </a:r>
            <a:endParaRPr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Top 10 hotels per occupancy rate.</a:t>
            </a:r>
            <a:endParaRPr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Occupancy rate by year per city.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138" name="Google Shape;2138;ge419b8402c_0_52"/>
          <p:cNvSpPr txBox="1"/>
          <p:nvPr>
            <p:ph type="title"/>
          </p:nvPr>
        </p:nvSpPr>
        <p:spPr>
          <a:xfrm>
            <a:off x="2167128" y="365499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Project KPIs</a:t>
            </a:r>
            <a:endParaRPr sz="3100"/>
          </a:p>
        </p:txBody>
      </p:sp>
      <p:sp>
        <p:nvSpPr>
          <p:cNvPr id="2139" name="Google Shape;2139;ge419b8402c_0_52"/>
          <p:cNvSpPr txBox="1"/>
          <p:nvPr>
            <p:ph idx="1" type="subTitle"/>
          </p:nvPr>
        </p:nvSpPr>
        <p:spPr>
          <a:xfrm>
            <a:off x="4933550" y="1220275"/>
            <a:ext cx="43248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3- Nationality.</a:t>
            </a:r>
            <a:endParaRPr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Guests night per nationality.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4- Rating</a:t>
            </a:r>
            <a:endParaRPr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Rating vs. Gained profit.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3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e317b4d869_1_4"/>
          <p:cNvSpPr txBox="1"/>
          <p:nvPr>
            <p:ph type="title"/>
          </p:nvPr>
        </p:nvSpPr>
        <p:spPr>
          <a:xfrm>
            <a:off x="1931025" y="1620750"/>
            <a:ext cx="55719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7100"/>
              <a:t>7</a:t>
            </a:r>
            <a:r>
              <a:rPr lang="en" sz="7100"/>
              <a:t>. Visualization</a:t>
            </a:r>
            <a:endParaRPr sz="7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8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p9"/>
          <p:cNvSpPr txBox="1"/>
          <p:nvPr>
            <p:ph type="title"/>
          </p:nvPr>
        </p:nvSpPr>
        <p:spPr>
          <a:xfrm>
            <a:off x="1823475" y="144699"/>
            <a:ext cx="54969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700"/>
              <a:t>Dashboard</a:t>
            </a:r>
            <a:endParaRPr sz="3700"/>
          </a:p>
        </p:txBody>
      </p:sp>
      <p:sp>
        <p:nvSpPr>
          <p:cNvPr id="2150" name="Google Shape;2150;p9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b="0" i="0" sz="3000" u="none" cap="none" strike="noStrike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151" name="Google Shape;2151;p9"/>
          <p:cNvSpPr txBox="1"/>
          <p:nvPr/>
        </p:nvSpPr>
        <p:spPr>
          <a:xfrm>
            <a:off x="6372177" y="136245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$20K</a:t>
            </a:r>
            <a:endParaRPr b="0" i="0" sz="2700" u="none" cap="none" strike="noStrike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2152" name="Google Shape;215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025" y="1013725"/>
            <a:ext cx="6998900" cy="36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6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ge419b8402c_3_40"/>
          <p:cNvSpPr txBox="1"/>
          <p:nvPr>
            <p:ph type="title"/>
          </p:nvPr>
        </p:nvSpPr>
        <p:spPr>
          <a:xfrm>
            <a:off x="1931025" y="1620750"/>
            <a:ext cx="55719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7100"/>
              <a:t>Dashboard</a:t>
            </a:r>
            <a:endParaRPr sz="7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7100"/>
              <a:t>Demo </a:t>
            </a:r>
            <a:endParaRPr sz="7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8" name="Google Shape;1898;p3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1899" name="Google Shape;1899;p3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900" name="Google Shape;1900;p3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1" name="Google Shape;1901;p3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2" name="Google Shape;1902;p3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903" name="Google Shape;1903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4" name="Google Shape;1904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5" name="Google Shape;1905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06" name="Google Shape;1906;p3"/>
          <p:cNvGrpSpPr/>
          <p:nvPr/>
        </p:nvGrpSpPr>
        <p:grpSpPr>
          <a:xfrm>
            <a:off x="731647" y="1650460"/>
            <a:ext cx="635100" cy="733491"/>
            <a:chOff x="731647" y="1650460"/>
            <a:chExt cx="635100" cy="733491"/>
          </a:xfrm>
        </p:grpSpPr>
        <p:grpSp>
          <p:nvGrpSpPr>
            <p:cNvPr id="1907" name="Google Shape;1907;p3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1908" name="Google Shape;1908;p3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9" name="Google Shape;1909;p3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10" name="Google Shape;1910;p3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1911" name="Google Shape;1911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2" name="Google Shape;1912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3" name="Google Shape;1913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14" name="Google Shape;1914;p3"/>
          <p:cNvGrpSpPr/>
          <p:nvPr/>
        </p:nvGrpSpPr>
        <p:grpSpPr>
          <a:xfrm>
            <a:off x="731647" y="2728277"/>
            <a:ext cx="635100" cy="734983"/>
            <a:chOff x="731647" y="2728277"/>
            <a:chExt cx="635100" cy="734983"/>
          </a:xfrm>
        </p:grpSpPr>
        <p:grpSp>
          <p:nvGrpSpPr>
            <p:cNvPr id="1915" name="Google Shape;1915;p3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1916" name="Google Shape;1916;p3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7" name="Google Shape;1917;p3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18" name="Google Shape;1918;p3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1919" name="Google Shape;1919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0" name="Google Shape;1920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1" name="Google Shape;1921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22" name="Google Shape;1922;p3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1923" name="Google Shape;1923;p3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1924" name="Google Shape;1924;p3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5" name="Google Shape;1925;p3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26" name="Google Shape;1926;p3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1927" name="Google Shape;1927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8" name="Google Shape;1928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9" name="Google Shape;1929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30" name="Google Shape;1930;p3"/>
          <p:cNvSpPr txBox="1"/>
          <p:nvPr>
            <p:ph type="title"/>
          </p:nvPr>
        </p:nvSpPr>
        <p:spPr>
          <a:xfrm>
            <a:off x="4867125" y="78475"/>
            <a:ext cx="3667500" cy="10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800"/>
              <a:t>Table of Contents</a:t>
            </a:r>
            <a:endParaRPr sz="3800"/>
          </a:p>
        </p:txBody>
      </p:sp>
      <p:sp>
        <p:nvSpPr>
          <p:cNvPr id="1931" name="Google Shape;1931;p3"/>
          <p:cNvSpPr txBox="1"/>
          <p:nvPr>
            <p:ph idx="2" type="subTitle"/>
          </p:nvPr>
        </p:nvSpPr>
        <p:spPr>
          <a:xfrm>
            <a:off x="1664200" y="722375"/>
            <a:ext cx="26151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932" name="Google Shape;1932;p3"/>
          <p:cNvSpPr txBox="1"/>
          <p:nvPr>
            <p:ph idx="1" type="subTitle"/>
          </p:nvPr>
        </p:nvSpPr>
        <p:spPr>
          <a:xfrm>
            <a:off x="1664208" y="4145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933" name="Google Shape;1933;p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accent1"/>
                </a:solidFill>
              </a:rPr>
              <a:t>Solution Architecture</a:t>
            </a:r>
            <a:endParaRPr/>
          </a:p>
        </p:txBody>
      </p:sp>
      <p:sp>
        <p:nvSpPr>
          <p:cNvPr id="1934" name="Google Shape;1934;p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Integration Jobs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35" name="Google Shape;1935;p3"/>
          <p:cNvSpPr txBox="1"/>
          <p:nvPr>
            <p:ph idx="5" type="subTitle"/>
          </p:nvPr>
        </p:nvSpPr>
        <p:spPr>
          <a:xfrm>
            <a:off x="1664208" y="2729477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1936" name="Google Shape;1936;p3"/>
          <p:cNvSpPr txBox="1"/>
          <p:nvPr>
            <p:ph idx="6" type="subTitle"/>
          </p:nvPr>
        </p:nvSpPr>
        <p:spPr>
          <a:xfrm>
            <a:off x="1664200" y="3063325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KPIs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Dashboard Demo</a:t>
            </a:r>
            <a:endParaRPr/>
          </a:p>
        </p:txBody>
      </p:sp>
      <p:sp>
        <p:nvSpPr>
          <p:cNvPr id="1937" name="Google Shape;1937;p3"/>
          <p:cNvSpPr txBox="1"/>
          <p:nvPr>
            <p:ph idx="7" type="subTitle"/>
          </p:nvPr>
        </p:nvSpPr>
        <p:spPr>
          <a:xfrm>
            <a:off x="1664199" y="3666750"/>
            <a:ext cx="29283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accent1"/>
                </a:solidFill>
              </a:rPr>
              <a:t>Conclusion </a:t>
            </a:r>
            <a:endParaRPr/>
          </a:p>
        </p:txBody>
      </p:sp>
      <p:sp>
        <p:nvSpPr>
          <p:cNvPr id="1938" name="Google Shape;1938;p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Future Work</a:t>
            </a:r>
            <a:endParaRPr/>
          </a:p>
        </p:txBody>
      </p:sp>
      <p:sp>
        <p:nvSpPr>
          <p:cNvPr id="1939" name="Google Shape;1939;p3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40" name="Google Shape;1940;p3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41" name="Google Shape;1941;p3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42" name="Google Shape;1942;p3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1943" name="Google Shape;194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9101" y="1999525"/>
            <a:ext cx="2246001" cy="22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23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/>
              <a:t>Future Work</a:t>
            </a:r>
            <a:endParaRPr sz="3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63" name="Google Shape;2163;p23"/>
          <p:cNvSpPr txBox="1"/>
          <p:nvPr>
            <p:ph idx="1" type="subTitle"/>
          </p:nvPr>
        </p:nvSpPr>
        <p:spPr>
          <a:xfrm>
            <a:off x="4756650" y="1723250"/>
            <a:ext cx="3557100" cy="21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Barlow Semi Condensed"/>
              <a:buChar char="●"/>
            </a:pPr>
            <a:r>
              <a:rPr lang="en" sz="2500"/>
              <a:t>Replication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Barlow Semi Condensed"/>
              <a:buChar char="●"/>
            </a:pPr>
            <a:r>
              <a:rPr lang="en" sz="2500"/>
              <a:t>Synchronization</a:t>
            </a:r>
            <a:endParaRPr sz="2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164" name="Google Shape;2164;p23"/>
          <p:cNvGrpSpPr/>
          <p:nvPr/>
        </p:nvGrpSpPr>
        <p:grpSpPr>
          <a:xfrm>
            <a:off x="899732" y="1213281"/>
            <a:ext cx="3584753" cy="2934361"/>
            <a:chOff x="845850" y="467825"/>
            <a:chExt cx="5996575" cy="4908600"/>
          </a:xfrm>
        </p:grpSpPr>
        <p:sp>
          <p:nvSpPr>
            <p:cNvPr id="2165" name="Google Shape;2165;p23"/>
            <p:cNvSpPr/>
            <p:nvPr/>
          </p:nvSpPr>
          <p:spPr>
            <a:xfrm>
              <a:off x="845850" y="467825"/>
              <a:ext cx="5996575" cy="4814800"/>
            </a:xfrm>
            <a:custGeom>
              <a:rect b="b" l="l" r="r" t="t"/>
              <a:pathLst>
                <a:path extrusionOk="0" h="192592" w="239863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23"/>
            <p:cNvSpPr/>
            <p:nvPr/>
          </p:nvSpPr>
          <p:spPr>
            <a:xfrm>
              <a:off x="1128725" y="467950"/>
              <a:ext cx="5369750" cy="4814475"/>
            </a:xfrm>
            <a:custGeom>
              <a:rect b="b" l="l" r="r" t="t"/>
              <a:pathLst>
                <a:path extrusionOk="0" h="192579" w="21479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23"/>
            <p:cNvSpPr/>
            <p:nvPr/>
          </p:nvSpPr>
          <p:spPr>
            <a:xfrm>
              <a:off x="1797325" y="1384075"/>
              <a:ext cx="4055850" cy="3359925"/>
            </a:xfrm>
            <a:custGeom>
              <a:rect b="b" l="l" r="r" t="t"/>
              <a:pathLst>
                <a:path extrusionOk="0" h="134397" w="162234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23"/>
            <p:cNvSpPr/>
            <p:nvPr/>
          </p:nvSpPr>
          <p:spPr>
            <a:xfrm>
              <a:off x="1797325" y="1384075"/>
              <a:ext cx="4055850" cy="3359925"/>
            </a:xfrm>
            <a:custGeom>
              <a:rect b="b" l="l" r="r" t="t"/>
              <a:pathLst>
                <a:path extrusionOk="0" h="134397" w="162234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23"/>
            <p:cNvSpPr/>
            <p:nvPr/>
          </p:nvSpPr>
          <p:spPr>
            <a:xfrm>
              <a:off x="1895375" y="1994800"/>
              <a:ext cx="3780200" cy="1720575"/>
            </a:xfrm>
            <a:custGeom>
              <a:rect b="b" l="l" r="r" t="t"/>
              <a:pathLst>
                <a:path extrusionOk="0" h="68823" w="151208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23"/>
            <p:cNvSpPr/>
            <p:nvPr/>
          </p:nvSpPr>
          <p:spPr>
            <a:xfrm>
              <a:off x="2015100" y="3464625"/>
              <a:ext cx="3521450" cy="6450"/>
            </a:xfrm>
            <a:custGeom>
              <a:rect b="b" l="l" r="r" t="t"/>
              <a:pathLst>
                <a:path extrusionOk="0" h="258" w="140858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23"/>
            <p:cNvSpPr/>
            <p:nvPr/>
          </p:nvSpPr>
          <p:spPr>
            <a:xfrm>
              <a:off x="20119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23"/>
            <p:cNvSpPr/>
            <p:nvPr/>
          </p:nvSpPr>
          <p:spPr>
            <a:xfrm>
              <a:off x="2196725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23"/>
            <p:cNvSpPr/>
            <p:nvPr/>
          </p:nvSpPr>
          <p:spPr>
            <a:xfrm>
              <a:off x="2382350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23"/>
            <p:cNvSpPr/>
            <p:nvPr/>
          </p:nvSpPr>
          <p:spPr>
            <a:xfrm>
              <a:off x="25680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23"/>
            <p:cNvSpPr/>
            <p:nvPr/>
          </p:nvSpPr>
          <p:spPr>
            <a:xfrm>
              <a:off x="27528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23"/>
            <p:cNvSpPr/>
            <p:nvPr/>
          </p:nvSpPr>
          <p:spPr>
            <a:xfrm>
              <a:off x="293845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23"/>
            <p:cNvSpPr/>
            <p:nvPr/>
          </p:nvSpPr>
          <p:spPr>
            <a:xfrm>
              <a:off x="312330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23"/>
            <p:cNvSpPr/>
            <p:nvPr/>
          </p:nvSpPr>
          <p:spPr>
            <a:xfrm>
              <a:off x="33089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23"/>
            <p:cNvSpPr/>
            <p:nvPr/>
          </p:nvSpPr>
          <p:spPr>
            <a:xfrm>
              <a:off x="349455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23"/>
            <p:cNvSpPr/>
            <p:nvPr/>
          </p:nvSpPr>
          <p:spPr>
            <a:xfrm>
              <a:off x="367940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23"/>
            <p:cNvSpPr/>
            <p:nvPr/>
          </p:nvSpPr>
          <p:spPr>
            <a:xfrm>
              <a:off x="38650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23"/>
            <p:cNvSpPr/>
            <p:nvPr/>
          </p:nvSpPr>
          <p:spPr>
            <a:xfrm>
              <a:off x="40498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23"/>
            <p:cNvSpPr/>
            <p:nvPr/>
          </p:nvSpPr>
          <p:spPr>
            <a:xfrm>
              <a:off x="42355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23"/>
            <p:cNvSpPr/>
            <p:nvPr/>
          </p:nvSpPr>
          <p:spPr>
            <a:xfrm>
              <a:off x="44211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23"/>
            <p:cNvSpPr/>
            <p:nvPr/>
          </p:nvSpPr>
          <p:spPr>
            <a:xfrm>
              <a:off x="46059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23"/>
            <p:cNvSpPr/>
            <p:nvPr/>
          </p:nvSpPr>
          <p:spPr>
            <a:xfrm>
              <a:off x="4791575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23"/>
            <p:cNvSpPr/>
            <p:nvPr/>
          </p:nvSpPr>
          <p:spPr>
            <a:xfrm>
              <a:off x="49772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23"/>
            <p:cNvSpPr/>
            <p:nvPr/>
          </p:nvSpPr>
          <p:spPr>
            <a:xfrm>
              <a:off x="51620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23"/>
            <p:cNvSpPr/>
            <p:nvPr/>
          </p:nvSpPr>
          <p:spPr>
            <a:xfrm>
              <a:off x="5347675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23"/>
            <p:cNvSpPr/>
            <p:nvPr/>
          </p:nvSpPr>
          <p:spPr>
            <a:xfrm>
              <a:off x="5532525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23"/>
            <p:cNvSpPr/>
            <p:nvPr/>
          </p:nvSpPr>
          <p:spPr>
            <a:xfrm>
              <a:off x="2011900" y="2086425"/>
              <a:ext cx="6450" cy="1381425"/>
            </a:xfrm>
            <a:custGeom>
              <a:rect b="b" l="l" r="r" t="t"/>
              <a:pathLst>
                <a:path extrusionOk="0" h="55257" w="258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23"/>
            <p:cNvSpPr/>
            <p:nvPr/>
          </p:nvSpPr>
          <p:spPr>
            <a:xfrm>
              <a:off x="2015100" y="3464625"/>
              <a:ext cx="87625" cy="6450"/>
            </a:xfrm>
            <a:custGeom>
              <a:rect b="b" l="l" r="r" t="t"/>
              <a:pathLst>
                <a:path extrusionOk="0" h="258" w="3505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23"/>
            <p:cNvSpPr/>
            <p:nvPr/>
          </p:nvSpPr>
          <p:spPr>
            <a:xfrm>
              <a:off x="1917875" y="3188175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23"/>
            <p:cNvSpPr/>
            <p:nvPr/>
          </p:nvSpPr>
          <p:spPr>
            <a:xfrm>
              <a:off x="1917875" y="2911725"/>
              <a:ext cx="97250" cy="7275"/>
            </a:xfrm>
            <a:custGeom>
              <a:rect b="b" l="l" r="r" t="t"/>
              <a:pathLst>
                <a:path extrusionOk="0" h="291" w="389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23"/>
            <p:cNvSpPr/>
            <p:nvPr/>
          </p:nvSpPr>
          <p:spPr>
            <a:xfrm>
              <a:off x="1917875" y="263610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23"/>
            <p:cNvSpPr/>
            <p:nvPr/>
          </p:nvSpPr>
          <p:spPr>
            <a:xfrm>
              <a:off x="1917875" y="235965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23"/>
            <p:cNvSpPr/>
            <p:nvPr/>
          </p:nvSpPr>
          <p:spPr>
            <a:xfrm>
              <a:off x="1917875" y="208320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23"/>
            <p:cNvSpPr/>
            <p:nvPr/>
          </p:nvSpPr>
          <p:spPr>
            <a:xfrm>
              <a:off x="2093050" y="2349650"/>
              <a:ext cx="214600" cy="855725"/>
            </a:xfrm>
            <a:custGeom>
              <a:rect b="b" l="l" r="r" t="t"/>
              <a:pathLst>
                <a:path extrusionOk="0" h="34229" w="8584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23"/>
            <p:cNvSpPr/>
            <p:nvPr/>
          </p:nvSpPr>
          <p:spPr>
            <a:xfrm>
              <a:off x="2277900" y="2349575"/>
              <a:ext cx="215375" cy="496275"/>
            </a:xfrm>
            <a:custGeom>
              <a:rect b="b" l="l" r="r" t="t"/>
              <a:pathLst>
                <a:path extrusionOk="0" h="19851" w="8615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23"/>
            <p:cNvSpPr/>
            <p:nvPr/>
          </p:nvSpPr>
          <p:spPr>
            <a:xfrm>
              <a:off x="2463525" y="2625750"/>
              <a:ext cx="214600" cy="220300"/>
            </a:xfrm>
            <a:custGeom>
              <a:rect b="b" l="l" r="r" t="t"/>
              <a:pathLst>
                <a:path extrusionOk="0" h="8812" w="8584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23"/>
            <p:cNvSpPr/>
            <p:nvPr/>
          </p:nvSpPr>
          <p:spPr>
            <a:xfrm>
              <a:off x="2648350" y="2625650"/>
              <a:ext cx="215400" cy="523975"/>
            </a:xfrm>
            <a:custGeom>
              <a:rect b="b" l="l" r="r" t="t"/>
              <a:pathLst>
                <a:path extrusionOk="0" h="20959" w="8616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23"/>
            <p:cNvSpPr/>
            <p:nvPr/>
          </p:nvSpPr>
          <p:spPr>
            <a:xfrm>
              <a:off x="2834000" y="2349650"/>
              <a:ext cx="215375" cy="800275"/>
            </a:xfrm>
            <a:custGeom>
              <a:rect b="b" l="l" r="r" t="t"/>
              <a:pathLst>
                <a:path extrusionOk="0" h="32011" w="8615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23"/>
            <p:cNvSpPr/>
            <p:nvPr/>
          </p:nvSpPr>
          <p:spPr>
            <a:xfrm>
              <a:off x="3018825" y="2072975"/>
              <a:ext cx="216200" cy="303350"/>
            </a:xfrm>
            <a:custGeom>
              <a:rect b="b" l="l" r="r" t="t"/>
              <a:pathLst>
                <a:path extrusionOk="0" h="12134" w="8648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23"/>
            <p:cNvSpPr/>
            <p:nvPr/>
          </p:nvSpPr>
          <p:spPr>
            <a:xfrm>
              <a:off x="3205250" y="2073275"/>
              <a:ext cx="213800" cy="1270100"/>
            </a:xfrm>
            <a:custGeom>
              <a:rect b="b" l="l" r="r" t="t"/>
              <a:pathLst>
                <a:path extrusionOk="0" h="50804" w="8552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23"/>
            <p:cNvSpPr/>
            <p:nvPr/>
          </p:nvSpPr>
          <p:spPr>
            <a:xfrm>
              <a:off x="3390100" y="3233525"/>
              <a:ext cx="215375" cy="109425"/>
            </a:xfrm>
            <a:custGeom>
              <a:rect b="b" l="l" r="r" t="t"/>
              <a:pathLst>
                <a:path extrusionOk="0" h="4377" w="8615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23"/>
            <p:cNvSpPr/>
            <p:nvPr/>
          </p:nvSpPr>
          <p:spPr>
            <a:xfrm>
              <a:off x="3575725" y="3205775"/>
              <a:ext cx="214575" cy="54250"/>
            </a:xfrm>
            <a:custGeom>
              <a:rect b="b" l="l" r="r" t="t"/>
              <a:pathLst>
                <a:path extrusionOk="0" h="2170" w="8583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23"/>
            <p:cNvSpPr/>
            <p:nvPr/>
          </p:nvSpPr>
          <p:spPr>
            <a:xfrm>
              <a:off x="3760550" y="3122975"/>
              <a:ext cx="215400" cy="109875"/>
            </a:xfrm>
            <a:custGeom>
              <a:rect b="b" l="l" r="r" t="t"/>
              <a:pathLst>
                <a:path extrusionOk="0" h="4395" w="8616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23"/>
            <p:cNvSpPr/>
            <p:nvPr/>
          </p:nvSpPr>
          <p:spPr>
            <a:xfrm>
              <a:off x="3945375" y="3012600"/>
              <a:ext cx="216200" cy="137375"/>
            </a:xfrm>
            <a:custGeom>
              <a:rect b="b" l="l" r="r" t="t"/>
              <a:pathLst>
                <a:path extrusionOk="0" h="5495" w="8648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23"/>
            <p:cNvSpPr/>
            <p:nvPr/>
          </p:nvSpPr>
          <p:spPr>
            <a:xfrm>
              <a:off x="4131025" y="3012275"/>
              <a:ext cx="215375" cy="82250"/>
            </a:xfrm>
            <a:custGeom>
              <a:rect b="b" l="l" r="r" t="t"/>
              <a:pathLst>
                <a:path extrusionOk="0" h="3290" w="8615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23"/>
            <p:cNvSpPr/>
            <p:nvPr/>
          </p:nvSpPr>
          <p:spPr>
            <a:xfrm>
              <a:off x="4316650" y="3067625"/>
              <a:ext cx="215400" cy="137450"/>
            </a:xfrm>
            <a:custGeom>
              <a:rect b="b" l="l" r="r" t="t"/>
              <a:pathLst>
                <a:path extrusionOk="0" h="5498" w="8616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23"/>
            <p:cNvSpPr/>
            <p:nvPr/>
          </p:nvSpPr>
          <p:spPr>
            <a:xfrm>
              <a:off x="4502275" y="2598425"/>
              <a:ext cx="215400" cy="606550"/>
            </a:xfrm>
            <a:custGeom>
              <a:rect b="b" l="l" r="r" t="t"/>
              <a:pathLst>
                <a:path extrusionOk="0" h="24262" w="8616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23"/>
            <p:cNvSpPr/>
            <p:nvPr/>
          </p:nvSpPr>
          <p:spPr>
            <a:xfrm>
              <a:off x="4687125" y="2515100"/>
              <a:ext cx="215375" cy="109875"/>
            </a:xfrm>
            <a:custGeom>
              <a:rect b="b" l="l" r="r" t="t"/>
              <a:pathLst>
                <a:path extrusionOk="0" h="4395" w="8615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23"/>
            <p:cNvSpPr/>
            <p:nvPr/>
          </p:nvSpPr>
          <p:spPr>
            <a:xfrm>
              <a:off x="4871950" y="2404650"/>
              <a:ext cx="216200" cy="137450"/>
            </a:xfrm>
            <a:custGeom>
              <a:rect b="b" l="l" r="r" t="t"/>
              <a:pathLst>
                <a:path extrusionOk="0" h="5498" w="8648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23"/>
            <p:cNvSpPr/>
            <p:nvPr/>
          </p:nvSpPr>
          <p:spPr>
            <a:xfrm>
              <a:off x="5057575" y="2404650"/>
              <a:ext cx="216200" cy="137450"/>
            </a:xfrm>
            <a:custGeom>
              <a:rect b="b" l="l" r="r" t="t"/>
              <a:pathLst>
                <a:path extrusionOk="0" h="5498" w="8648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23"/>
            <p:cNvSpPr/>
            <p:nvPr/>
          </p:nvSpPr>
          <p:spPr>
            <a:xfrm>
              <a:off x="5243225" y="2515200"/>
              <a:ext cx="215375" cy="137350"/>
            </a:xfrm>
            <a:custGeom>
              <a:rect b="b" l="l" r="r" t="t"/>
              <a:pathLst>
                <a:path extrusionOk="0" h="5494" w="8615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23"/>
            <p:cNvSpPr/>
            <p:nvPr/>
          </p:nvSpPr>
          <p:spPr>
            <a:xfrm>
              <a:off x="2074575" y="3159250"/>
              <a:ext cx="65925" cy="65100"/>
            </a:xfrm>
            <a:custGeom>
              <a:rect b="b" l="l" r="r" t="t"/>
              <a:pathLst>
                <a:path extrusionOk="0" h="2604" w="2637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23"/>
            <p:cNvSpPr/>
            <p:nvPr/>
          </p:nvSpPr>
          <p:spPr>
            <a:xfrm>
              <a:off x="2068150" y="3152000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23"/>
            <p:cNvSpPr/>
            <p:nvPr/>
          </p:nvSpPr>
          <p:spPr>
            <a:xfrm>
              <a:off x="2260200" y="2329925"/>
              <a:ext cx="65925" cy="65900"/>
            </a:xfrm>
            <a:custGeom>
              <a:rect b="b" l="l" r="r" t="t"/>
              <a:pathLst>
                <a:path extrusionOk="0" h="2636" w="2637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23"/>
            <p:cNvSpPr/>
            <p:nvPr/>
          </p:nvSpPr>
          <p:spPr>
            <a:xfrm>
              <a:off x="2253775" y="2323475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23"/>
            <p:cNvSpPr/>
            <p:nvPr/>
          </p:nvSpPr>
          <p:spPr>
            <a:xfrm>
              <a:off x="2445850" y="2800025"/>
              <a:ext cx="65100" cy="65125"/>
            </a:xfrm>
            <a:custGeom>
              <a:rect b="b" l="l" r="r" t="t"/>
              <a:pathLst>
                <a:path extrusionOk="0" h="2605" w="2604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23"/>
            <p:cNvSpPr/>
            <p:nvPr/>
          </p:nvSpPr>
          <p:spPr>
            <a:xfrm>
              <a:off x="2438600" y="2792800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23"/>
            <p:cNvSpPr/>
            <p:nvPr/>
          </p:nvSpPr>
          <p:spPr>
            <a:xfrm>
              <a:off x="2630675" y="2606350"/>
              <a:ext cx="65925" cy="65925"/>
            </a:xfrm>
            <a:custGeom>
              <a:rect b="b" l="l" r="r" t="t"/>
              <a:pathLst>
                <a:path extrusionOk="0" h="2637" w="2637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23"/>
            <p:cNvSpPr/>
            <p:nvPr/>
          </p:nvSpPr>
          <p:spPr>
            <a:xfrm>
              <a:off x="2624250" y="2599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23"/>
            <p:cNvSpPr/>
            <p:nvPr/>
          </p:nvSpPr>
          <p:spPr>
            <a:xfrm>
              <a:off x="2816300" y="3103800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23"/>
            <p:cNvSpPr/>
            <p:nvPr/>
          </p:nvSpPr>
          <p:spPr>
            <a:xfrm>
              <a:off x="2809875" y="3096550"/>
              <a:ext cx="78775" cy="79600"/>
            </a:xfrm>
            <a:custGeom>
              <a:rect b="b" l="l" r="r" t="t"/>
              <a:pathLst>
                <a:path extrusionOk="0" h="3184" w="3151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23"/>
            <p:cNvSpPr/>
            <p:nvPr/>
          </p:nvSpPr>
          <p:spPr>
            <a:xfrm>
              <a:off x="3001150" y="2329925"/>
              <a:ext cx="65900" cy="65900"/>
            </a:xfrm>
            <a:custGeom>
              <a:rect b="b" l="l" r="r" t="t"/>
              <a:pathLst>
                <a:path extrusionOk="0" h="2636" w="2636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23"/>
            <p:cNvSpPr/>
            <p:nvPr/>
          </p:nvSpPr>
          <p:spPr>
            <a:xfrm>
              <a:off x="2994700" y="2323475"/>
              <a:ext cx="78800" cy="78800"/>
            </a:xfrm>
            <a:custGeom>
              <a:rect b="b" l="l" r="r" t="t"/>
              <a:pathLst>
                <a:path extrusionOk="0" h="3152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23"/>
            <p:cNvSpPr/>
            <p:nvPr/>
          </p:nvSpPr>
          <p:spPr>
            <a:xfrm>
              <a:off x="3186775" y="2054275"/>
              <a:ext cx="65925" cy="65125"/>
            </a:xfrm>
            <a:custGeom>
              <a:rect b="b" l="l" r="r" t="t"/>
              <a:pathLst>
                <a:path extrusionOk="0" h="2605" w="2637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23"/>
            <p:cNvSpPr/>
            <p:nvPr/>
          </p:nvSpPr>
          <p:spPr>
            <a:xfrm>
              <a:off x="3180350" y="2047050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23"/>
            <p:cNvSpPr/>
            <p:nvPr/>
          </p:nvSpPr>
          <p:spPr>
            <a:xfrm>
              <a:off x="3372400" y="32966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23"/>
            <p:cNvSpPr/>
            <p:nvPr/>
          </p:nvSpPr>
          <p:spPr>
            <a:xfrm>
              <a:off x="3365175" y="3290225"/>
              <a:ext cx="79575" cy="78775"/>
            </a:xfrm>
            <a:custGeom>
              <a:rect b="b" l="l" r="r" t="t"/>
              <a:pathLst>
                <a:path extrusionOk="0" h="3151" w="3183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23"/>
            <p:cNvSpPr/>
            <p:nvPr/>
          </p:nvSpPr>
          <p:spPr>
            <a:xfrm>
              <a:off x="3557250" y="3213900"/>
              <a:ext cx="65900" cy="65900"/>
            </a:xfrm>
            <a:custGeom>
              <a:rect b="b" l="l" r="r" t="t"/>
              <a:pathLst>
                <a:path extrusionOk="0" h="2636" w="2636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23"/>
            <p:cNvSpPr/>
            <p:nvPr/>
          </p:nvSpPr>
          <p:spPr>
            <a:xfrm>
              <a:off x="3550800" y="3207450"/>
              <a:ext cx="78800" cy="78800"/>
            </a:xfrm>
            <a:custGeom>
              <a:rect b="b" l="l" r="r" t="t"/>
              <a:pathLst>
                <a:path extrusionOk="0" h="3152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23"/>
            <p:cNvSpPr/>
            <p:nvPr/>
          </p:nvSpPr>
          <p:spPr>
            <a:xfrm>
              <a:off x="3742875" y="31865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23"/>
            <p:cNvSpPr/>
            <p:nvPr/>
          </p:nvSpPr>
          <p:spPr>
            <a:xfrm>
              <a:off x="3736450" y="3180150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23"/>
            <p:cNvSpPr/>
            <p:nvPr/>
          </p:nvSpPr>
          <p:spPr>
            <a:xfrm>
              <a:off x="3928500" y="3103800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23"/>
            <p:cNvSpPr/>
            <p:nvPr/>
          </p:nvSpPr>
          <p:spPr>
            <a:xfrm>
              <a:off x="3921275" y="3096550"/>
              <a:ext cx="78775" cy="79600"/>
            </a:xfrm>
            <a:custGeom>
              <a:rect b="b" l="l" r="r" t="t"/>
              <a:pathLst>
                <a:path extrusionOk="0" h="3184" w="3151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23"/>
            <p:cNvSpPr/>
            <p:nvPr/>
          </p:nvSpPr>
          <p:spPr>
            <a:xfrm>
              <a:off x="4113350" y="2992900"/>
              <a:ext cx="65900" cy="65925"/>
            </a:xfrm>
            <a:custGeom>
              <a:rect b="b" l="l" r="r" t="t"/>
              <a:pathLst>
                <a:path extrusionOk="0" h="2637" w="2636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23"/>
            <p:cNvSpPr/>
            <p:nvPr/>
          </p:nvSpPr>
          <p:spPr>
            <a:xfrm>
              <a:off x="4106900" y="2986475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23"/>
            <p:cNvSpPr/>
            <p:nvPr/>
          </p:nvSpPr>
          <p:spPr>
            <a:xfrm>
              <a:off x="4298975" y="30483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23"/>
            <p:cNvSpPr/>
            <p:nvPr/>
          </p:nvSpPr>
          <p:spPr>
            <a:xfrm>
              <a:off x="4292550" y="3041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23"/>
            <p:cNvSpPr/>
            <p:nvPr/>
          </p:nvSpPr>
          <p:spPr>
            <a:xfrm>
              <a:off x="4483800" y="3159250"/>
              <a:ext cx="65925" cy="65100"/>
            </a:xfrm>
            <a:custGeom>
              <a:rect b="b" l="l" r="r" t="t"/>
              <a:pathLst>
                <a:path extrusionOk="0" h="2604" w="2637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23"/>
            <p:cNvSpPr/>
            <p:nvPr/>
          </p:nvSpPr>
          <p:spPr>
            <a:xfrm>
              <a:off x="4477375" y="3152000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23"/>
            <p:cNvSpPr/>
            <p:nvPr/>
          </p:nvSpPr>
          <p:spPr>
            <a:xfrm>
              <a:off x="4669450" y="2579025"/>
              <a:ext cx="65900" cy="65125"/>
            </a:xfrm>
            <a:custGeom>
              <a:rect b="b" l="l" r="r" t="t"/>
              <a:pathLst>
                <a:path extrusionOk="0" h="2605" w="2636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23"/>
            <p:cNvSpPr/>
            <p:nvPr/>
          </p:nvSpPr>
          <p:spPr>
            <a:xfrm>
              <a:off x="4663000" y="2571800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23"/>
            <p:cNvSpPr/>
            <p:nvPr/>
          </p:nvSpPr>
          <p:spPr>
            <a:xfrm>
              <a:off x="4855075" y="24962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23"/>
            <p:cNvSpPr/>
            <p:nvPr/>
          </p:nvSpPr>
          <p:spPr>
            <a:xfrm>
              <a:off x="4847850" y="2489025"/>
              <a:ext cx="79575" cy="78775"/>
            </a:xfrm>
            <a:custGeom>
              <a:rect b="b" l="l" r="r" t="t"/>
              <a:pathLst>
                <a:path extrusionOk="0" h="3151" w="3183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23"/>
            <p:cNvSpPr/>
            <p:nvPr/>
          </p:nvSpPr>
          <p:spPr>
            <a:xfrm>
              <a:off x="5039900" y="2385375"/>
              <a:ext cx="65925" cy="65900"/>
            </a:xfrm>
            <a:custGeom>
              <a:rect b="b" l="l" r="r" t="t"/>
              <a:pathLst>
                <a:path extrusionOk="0" h="2636" w="2637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23"/>
            <p:cNvSpPr/>
            <p:nvPr/>
          </p:nvSpPr>
          <p:spPr>
            <a:xfrm>
              <a:off x="5033475" y="2378925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23"/>
            <p:cNvSpPr/>
            <p:nvPr/>
          </p:nvSpPr>
          <p:spPr>
            <a:xfrm>
              <a:off x="5225525" y="24962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23"/>
            <p:cNvSpPr/>
            <p:nvPr/>
          </p:nvSpPr>
          <p:spPr>
            <a:xfrm>
              <a:off x="5219100" y="24890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23"/>
            <p:cNvSpPr/>
            <p:nvPr/>
          </p:nvSpPr>
          <p:spPr>
            <a:xfrm>
              <a:off x="5411175" y="26063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23"/>
            <p:cNvSpPr/>
            <p:nvPr/>
          </p:nvSpPr>
          <p:spPr>
            <a:xfrm>
              <a:off x="5403950" y="2599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23"/>
            <p:cNvSpPr/>
            <p:nvPr/>
          </p:nvSpPr>
          <p:spPr>
            <a:xfrm>
              <a:off x="5747875" y="1384075"/>
              <a:ext cx="105300" cy="3359925"/>
            </a:xfrm>
            <a:custGeom>
              <a:rect b="b" l="l" r="r" t="t"/>
              <a:pathLst>
                <a:path extrusionOk="0" h="134397" w="4212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23"/>
            <p:cNvSpPr/>
            <p:nvPr/>
          </p:nvSpPr>
          <p:spPr>
            <a:xfrm>
              <a:off x="5747875" y="1797925"/>
              <a:ext cx="105300" cy="856675"/>
            </a:xfrm>
            <a:custGeom>
              <a:rect b="b" l="l" r="r" t="t"/>
              <a:pathLst>
                <a:path extrusionOk="0" h="34267" w="4212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23"/>
            <p:cNvSpPr/>
            <p:nvPr/>
          </p:nvSpPr>
          <p:spPr>
            <a:xfrm>
              <a:off x="1797325" y="1384075"/>
              <a:ext cx="4055850" cy="205750"/>
            </a:xfrm>
            <a:custGeom>
              <a:rect b="b" l="l" r="r" t="t"/>
              <a:pathLst>
                <a:path extrusionOk="0" h="8230" w="162234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23"/>
            <p:cNvSpPr/>
            <p:nvPr/>
          </p:nvSpPr>
          <p:spPr>
            <a:xfrm>
              <a:off x="1797325" y="1652475"/>
              <a:ext cx="1042325" cy="164750"/>
            </a:xfrm>
            <a:custGeom>
              <a:rect b="b" l="l" r="r" t="t"/>
              <a:pathLst>
                <a:path extrusionOk="0" h="6590" w="41693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23"/>
            <p:cNvSpPr/>
            <p:nvPr/>
          </p:nvSpPr>
          <p:spPr>
            <a:xfrm>
              <a:off x="1927525" y="1675775"/>
              <a:ext cx="65900" cy="100475"/>
            </a:xfrm>
            <a:custGeom>
              <a:rect b="b" l="l" r="r" t="t"/>
              <a:pathLst>
                <a:path extrusionOk="0" h="4019" w="2636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23"/>
            <p:cNvSpPr/>
            <p:nvPr/>
          </p:nvSpPr>
          <p:spPr>
            <a:xfrm>
              <a:off x="2000650" y="1675775"/>
              <a:ext cx="55475" cy="100475"/>
            </a:xfrm>
            <a:custGeom>
              <a:rect b="b" l="l" r="r" t="t"/>
              <a:pathLst>
                <a:path extrusionOk="0" h="4019" w="2219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23"/>
            <p:cNvSpPr/>
            <p:nvPr/>
          </p:nvSpPr>
          <p:spPr>
            <a:xfrm>
              <a:off x="2063325" y="1675775"/>
              <a:ext cx="49050" cy="100475"/>
            </a:xfrm>
            <a:custGeom>
              <a:rect b="b" l="l" r="r" t="t"/>
              <a:pathLst>
                <a:path extrusionOk="0" h="4019" w="1962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23"/>
            <p:cNvSpPr/>
            <p:nvPr/>
          </p:nvSpPr>
          <p:spPr>
            <a:xfrm>
              <a:off x="2119575" y="1674975"/>
              <a:ext cx="47450" cy="102075"/>
            </a:xfrm>
            <a:custGeom>
              <a:rect b="b" l="l" r="r" t="t"/>
              <a:pathLst>
                <a:path extrusionOk="0" h="4083" w="1898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23"/>
            <p:cNvSpPr/>
            <p:nvPr/>
          </p:nvSpPr>
          <p:spPr>
            <a:xfrm>
              <a:off x="2176625" y="1675775"/>
              <a:ext cx="49850" cy="100475"/>
            </a:xfrm>
            <a:custGeom>
              <a:rect b="b" l="l" r="r" t="t"/>
              <a:pathLst>
                <a:path extrusionOk="0" h="4019" w="1994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23"/>
            <p:cNvSpPr/>
            <p:nvPr/>
          </p:nvSpPr>
          <p:spPr>
            <a:xfrm>
              <a:off x="2064125" y="1418625"/>
              <a:ext cx="2607750" cy="116550"/>
            </a:xfrm>
            <a:custGeom>
              <a:rect b="b" l="l" r="r" t="t"/>
              <a:pathLst>
                <a:path extrusionOk="0" h="4662" w="10431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23"/>
            <p:cNvSpPr/>
            <p:nvPr/>
          </p:nvSpPr>
          <p:spPr>
            <a:xfrm>
              <a:off x="2016725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23"/>
            <p:cNvSpPr/>
            <p:nvPr/>
          </p:nvSpPr>
          <p:spPr>
            <a:xfrm>
              <a:off x="22023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23"/>
            <p:cNvSpPr/>
            <p:nvPr/>
          </p:nvSpPr>
          <p:spPr>
            <a:xfrm>
              <a:off x="238797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23"/>
            <p:cNvSpPr/>
            <p:nvPr/>
          </p:nvSpPr>
          <p:spPr>
            <a:xfrm>
              <a:off x="25736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23"/>
            <p:cNvSpPr/>
            <p:nvPr/>
          </p:nvSpPr>
          <p:spPr>
            <a:xfrm>
              <a:off x="27592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23"/>
            <p:cNvSpPr/>
            <p:nvPr/>
          </p:nvSpPr>
          <p:spPr>
            <a:xfrm>
              <a:off x="294487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23"/>
            <p:cNvSpPr/>
            <p:nvPr/>
          </p:nvSpPr>
          <p:spPr>
            <a:xfrm>
              <a:off x="3130525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23"/>
            <p:cNvSpPr/>
            <p:nvPr/>
          </p:nvSpPr>
          <p:spPr>
            <a:xfrm>
              <a:off x="33161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23"/>
            <p:cNvSpPr/>
            <p:nvPr/>
          </p:nvSpPr>
          <p:spPr>
            <a:xfrm>
              <a:off x="3501800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23"/>
            <p:cNvSpPr/>
            <p:nvPr/>
          </p:nvSpPr>
          <p:spPr>
            <a:xfrm>
              <a:off x="36866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23"/>
            <p:cNvSpPr/>
            <p:nvPr/>
          </p:nvSpPr>
          <p:spPr>
            <a:xfrm>
              <a:off x="38722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23"/>
            <p:cNvSpPr/>
            <p:nvPr/>
          </p:nvSpPr>
          <p:spPr>
            <a:xfrm>
              <a:off x="4057900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23"/>
            <p:cNvSpPr/>
            <p:nvPr/>
          </p:nvSpPr>
          <p:spPr>
            <a:xfrm>
              <a:off x="42435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23"/>
            <p:cNvSpPr/>
            <p:nvPr/>
          </p:nvSpPr>
          <p:spPr>
            <a:xfrm>
              <a:off x="44291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23"/>
            <p:cNvSpPr/>
            <p:nvPr/>
          </p:nvSpPr>
          <p:spPr>
            <a:xfrm>
              <a:off x="4614800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23"/>
            <p:cNvSpPr/>
            <p:nvPr/>
          </p:nvSpPr>
          <p:spPr>
            <a:xfrm>
              <a:off x="480042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23"/>
            <p:cNvSpPr/>
            <p:nvPr/>
          </p:nvSpPr>
          <p:spPr>
            <a:xfrm>
              <a:off x="49860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23"/>
            <p:cNvSpPr/>
            <p:nvPr/>
          </p:nvSpPr>
          <p:spPr>
            <a:xfrm>
              <a:off x="5171700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23"/>
            <p:cNvSpPr/>
            <p:nvPr/>
          </p:nvSpPr>
          <p:spPr>
            <a:xfrm>
              <a:off x="535732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23"/>
            <p:cNvSpPr/>
            <p:nvPr/>
          </p:nvSpPr>
          <p:spPr>
            <a:xfrm>
              <a:off x="1902600" y="1883100"/>
              <a:ext cx="299775" cy="81200"/>
            </a:xfrm>
            <a:custGeom>
              <a:rect b="b" l="l" r="r" t="t"/>
              <a:pathLst>
                <a:path extrusionOk="0" h="3248" w="11991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23"/>
            <p:cNvSpPr/>
            <p:nvPr/>
          </p:nvSpPr>
          <p:spPr>
            <a:xfrm>
              <a:off x="22184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23"/>
            <p:cNvSpPr/>
            <p:nvPr/>
          </p:nvSpPr>
          <p:spPr>
            <a:xfrm>
              <a:off x="25342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23"/>
            <p:cNvSpPr/>
            <p:nvPr/>
          </p:nvSpPr>
          <p:spPr>
            <a:xfrm>
              <a:off x="28500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23"/>
            <p:cNvSpPr/>
            <p:nvPr/>
          </p:nvSpPr>
          <p:spPr>
            <a:xfrm>
              <a:off x="31666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23"/>
            <p:cNvSpPr/>
            <p:nvPr/>
          </p:nvSpPr>
          <p:spPr>
            <a:xfrm>
              <a:off x="348250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23"/>
            <p:cNvSpPr/>
            <p:nvPr/>
          </p:nvSpPr>
          <p:spPr>
            <a:xfrm>
              <a:off x="37983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23"/>
            <p:cNvSpPr/>
            <p:nvPr/>
          </p:nvSpPr>
          <p:spPr>
            <a:xfrm>
              <a:off x="41149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23"/>
            <p:cNvSpPr/>
            <p:nvPr/>
          </p:nvSpPr>
          <p:spPr>
            <a:xfrm>
              <a:off x="44307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23"/>
            <p:cNvSpPr/>
            <p:nvPr/>
          </p:nvSpPr>
          <p:spPr>
            <a:xfrm>
              <a:off x="47465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23"/>
            <p:cNvSpPr/>
            <p:nvPr/>
          </p:nvSpPr>
          <p:spPr>
            <a:xfrm>
              <a:off x="5063200" y="1883100"/>
              <a:ext cx="299775" cy="81200"/>
            </a:xfrm>
            <a:custGeom>
              <a:rect b="b" l="l" r="r" t="t"/>
              <a:pathLst>
                <a:path extrusionOk="0" h="3248" w="11991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23"/>
            <p:cNvSpPr/>
            <p:nvPr/>
          </p:nvSpPr>
          <p:spPr>
            <a:xfrm>
              <a:off x="53790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23"/>
            <p:cNvSpPr/>
            <p:nvPr/>
          </p:nvSpPr>
          <p:spPr>
            <a:xfrm>
              <a:off x="3290450" y="2074375"/>
              <a:ext cx="512725" cy="198500"/>
            </a:xfrm>
            <a:custGeom>
              <a:rect b="b" l="l" r="r" t="t"/>
              <a:pathLst>
                <a:path extrusionOk="0" h="7940" w="20509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23"/>
            <p:cNvSpPr/>
            <p:nvPr/>
          </p:nvSpPr>
          <p:spPr>
            <a:xfrm>
              <a:off x="3503400" y="2106500"/>
              <a:ext cx="60300" cy="131025"/>
            </a:xfrm>
            <a:custGeom>
              <a:rect b="b" l="l" r="r" t="t"/>
              <a:pathLst>
                <a:path extrusionOk="0" h="5241" w="2412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23"/>
            <p:cNvSpPr/>
            <p:nvPr/>
          </p:nvSpPr>
          <p:spPr>
            <a:xfrm>
              <a:off x="3575725" y="2106500"/>
              <a:ext cx="61100" cy="131025"/>
            </a:xfrm>
            <a:custGeom>
              <a:rect b="b" l="l" r="r" t="t"/>
              <a:pathLst>
                <a:path extrusionOk="0" h="5241" w="2444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23"/>
            <p:cNvSpPr/>
            <p:nvPr/>
          </p:nvSpPr>
          <p:spPr>
            <a:xfrm>
              <a:off x="3649650" y="2108125"/>
              <a:ext cx="66725" cy="128600"/>
            </a:xfrm>
            <a:custGeom>
              <a:rect b="b" l="l" r="r" t="t"/>
              <a:pathLst>
                <a:path extrusionOk="0" h="5144" w="2669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23"/>
            <p:cNvSpPr/>
            <p:nvPr/>
          </p:nvSpPr>
          <p:spPr>
            <a:xfrm>
              <a:off x="2318075" y="3979725"/>
              <a:ext cx="69125" cy="148700"/>
            </a:xfrm>
            <a:custGeom>
              <a:rect b="b" l="l" r="r" t="t"/>
              <a:pathLst>
                <a:path extrusionOk="0" h="5948" w="2765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23"/>
            <p:cNvSpPr/>
            <p:nvPr/>
          </p:nvSpPr>
          <p:spPr>
            <a:xfrm>
              <a:off x="2400050" y="3978125"/>
              <a:ext cx="70725" cy="150300"/>
            </a:xfrm>
            <a:custGeom>
              <a:rect b="b" l="l" r="r" t="t"/>
              <a:pathLst>
                <a:path extrusionOk="0" h="6012" w="2829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23"/>
            <p:cNvSpPr/>
            <p:nvPr/>
          </p:nvSpPr>
          <p:spPr>
            <a:xfrm>
              <a:off x="2483625" y="3978125"/>
              <a:ext cx="70725" cy="150300"/>
            </a:xfrm>
            <a:custGeom>
              <a:rect b="b" l="l" r="r" t="t"/>
              <a:pathLst>
                <a:path extrusionOk="0" h="6012" w="2829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23"/>
            <p:cNvSpPr/>
            <p:nvPr/>
          </p:nvSpPr>
          <p:spPr>
            <a:xfrm>
              <a:off x="2568800" y="3979725"/>
              <a:ext cx="76375" cy="147100"/>
            </a:xfrm>
            <a:custGeom>
              <a:rect b="b" l="l" r="r" t="t"/>
              <a:pathLst>
                <a:path extrusionOk="0" h="5884" w="3055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23"/>
            <p:cNvSpPr/>
            <p:nvPr/>
          </p:nvSpPr>
          <p:spPr>
            <a:xfrm>
              <a:off x="2310025" y="4223225"/>
              <a:ext cx="337550" cy="12875"/>
            </a:xfrm>
            <a:custGeom>
              <a:rect b="b" l="l" r="r" t="t"/>
              <a:pathLst>
                <a:path extrusionOk="0" h="515" w="13502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23"/>
            <p:cNvSpPr/>
            <p:nvPr/>
          </p:nvSpPr>
          <p:spPr>
            <a:xfrm>
              <a:off x="3584550" y="3979725"/>
              <a:ext cx="69150" cy="148700"/>
            </a:xfrm>
            <a:custGeom>
              <a:rect b="b" l="l" r="r" t="t"/>
              <a:pathLst>
                <a:path extrusionOk="0" h="5948" w="2766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23"/>
            <p:cNvSpPr/>
            <p:nvPr/>
          </p:nvSpPr>
          <p:spPr>
            <a:xfrm>
              <a:off x="3666525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23"/>
            <p:cNvSpPr/>
            <p:nvPr/>
          </p:nvSpPr>
          <p:spPr>
            <a:xfrm>
              <a:off x="3750100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23"/>
            <p:cNvSpPr/>
            <p:nvPr/>
          </p:nvSpPr>
          <p:spPr>
            <a:xfrm>
              <a:off x="3835300" y="3979725"/>
              <a:ext cx="76350" cy="147100"/>
            </a:xfrm>
            <a:custGeom>
              <a:rect b="b" l="l" r="r" t="t"/>
              <a:pathLst>
                <a:path extrusionOk="0" h="5884" w="3054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23"/>
            <p:cNvSpPr/>
            <p:nvPr/>
          </p:nvSpPr>
          <p:spPr>
            <a:xfrm>
              <a:off x="3576525" y="4223225"/>
              <a:ext cx="337550" cy="12875"/>
            </a:xfrm>
            <a:custGeom>
              <a:rect b="b" l="l" r="r" t="t"/>
              <a:pathLst>
                <a:path extrusionOk="0" h="515" w="13502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23"/>
            <p:cNvSpPr/>
            <p:nvPr/>
          </p:nvSpPr>
          <p:spPr>
            <a:xfrm>
              <a:off x="4959550" y="3979725"/>
              <a:ext cx="69125" cy="148700"/>
            </a:xfrm>
            <a:custGeom>
              <a:rect b="b" l="l" r="r" t="t"/>
              <a:pathLst>
                <a:path extrusionOk="0" h="5948" w="2765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23"/>
            <p:cNvSpPr/>
            <p:nvPr/>
          </p:nvSpPr>
          <p:spPr>
            <a:xfrm>
              <a:off x="5042325" y="3978125"/>
              <a:ext cx="69925" cy="150300"/>
            </a:xfrm>
            <a:custGeom>
              <a:rect b="b" l="l" r="r" t="t"/>
              <a:pathLst>
                <a:path extrusionOk="0" h="6012" w="2797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23"/>
            <p:cNvSpPr/>
            <p:nvPr/>
          </p:nvSpPr>
          <p:spPr>
            <a:xfrm>
              <a:off x="5125075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23"/>
            <p:cNvSpPr/>
            <p:nvPr/>
          </p:nvSpPr>
          <p:spPr>
            <a:xfrm>
              <a:off x="5210275" y="3979725"/>
              <a:ext cx="77175" cy="147100"/>
            </a:xfrm>
            <a:custGeom>
              <a:rect b="b" l="l" r="r" t="t"/>
              <a:pathLst>
                <a:path extrusionOk="0" h="5884" w="3087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23"/>
            <p:cNvSpPr/>
            <p:nvPr/>
          </p:nvSpPr>
          <p:spPr>
            <a:xfrm>
              <a:off x="4952300" y="4223225"/>
              <a:ext cx="336750" cy="12875"/>
            </a:xfrm>
            <a:custGeom>
              <a:rect b="b" l="l" r="r" t="t"/>
              <a:pathLst>
                <a:path extrusionOk="0" h="515" w="1347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23"/>
            <p:cNvSpPr/>
            <p:nvPr/>
          </p:nvSpPr>
          <p:spPr>
            <a:xfrm>
              <a:off x="3124100" y="3854375"/>
              <a:ext cx="13675" cy="703175"/>
            </a:xfrm>
            <a:custGeom>
              <a:rect b="b" l="l" r="r" t="t"/>
              <a:pathLst>
                <a:path extrusionOk="0" h="28127" w="547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23"/>
            <p:cNvSpPr/>
            <p:nvPr/>
          </p:nvSpPr>
          <p:spPr>
            <a:xfrm>
              <a:off x="4502275" y="3854375"/>
              <a:ext cx="12900" cy="703175"/>
            </a:xfrm>
            <a:custGeom>
              <a:rect b="b" l="l" r="r" t="t"/>
              <a:pathLst>
                <a:path extrusionOk="0" h="28127" w="516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23"/>
            <p:cNvSpPr/>
            <p:nvPr/>
          </p:nvSpPr>
          <p:spPr>
            <a:xfrm>
              <a:off x="2361475" y="3788475"/>
              <a:ext cx="41000" cy="84400"/>
            </a:xfrm>
            <a:custGeom>
              <a:rect b="b" l="l" r="r" t="t"/>
              <a:pathLst>
                <a:path extrusionOk="0" h="3376" w="164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23"/>
            <p:cNvSpPr/>
            <p:nvPr/>
          </p:nvSpPr>
          <p:spPr>
            <a:xfrm>
              <a:off x="2407275" y="3786875"/>
              <a:ext cx="40200" cy="86800"/>
            </a:xfrm>
            <a:custGeom>
              <a:rect b="b" l="l" r="r" t="t"/>
              <a:pathLst>
                <a:path extrusionOk="0" h="3472" w="1608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23"/>
            <p:cNvSpPr/>
            <p:nvPr/>
          </p:nvSpPr>
          <p:spPr>
            <a:xfrm>
              <a:off x="2456300" y="3788475"/>
              <a:ext cx="40200" cy="84400"/>
            </a:xfrm>
            <a:custGeom>
              <a:rect b="b" l="l" r="r" t="t"/>
              <a:pathLst>
                <a:path extrusionOk="0" h="3376" w="1608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23"/>
            <p:cNvSpPr/>
            <p:nvPr/>
          </p:nvSpPr>
          <p:spPr>
            <a:xfrm>
              <a:off x="2501300" y="3788475"/>
              <a:ext cx="46625" cy="84400"/>
            </a:xfrm>
            <a:custGeom>
              <a:rect b="b" l="l" r="r" t="t"/>
              <a:pathLst>
                <a:path extrusionOk="0" h="3376" w="1865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23"/>
            <p:cNvSpPr/>
            <p:nvPr/>
          </p:nvSpPr>
          <p:spPr>
            <a:xfrm>
              <a:off x="2549500" y="3788475"/>
              <a:ext cx="47450" cy="84400"/>
            </a:xfrm>
            <a:custGeom>
              <a:rect b="b" l="l" r="r" t="t"/>
              <a:pathLst>
                <a:path extrusionOk="0" h="3376" w="1898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23"/>
            <p:cNvSpPr/>
            <p:nvPr/>
          </p:nvSpPr>
          <p:spPr>
            <a:xfrm>
              <a:off x="3644025" y="3788475"/>
              <a:ext cx="64325" cy="84400"/>
            </a:xfrm>
            <a:custGeom>
              <a:rect b="b" l="l" r="r" t="t"/>
              <a:pathLst>
                <a:path extrusionOk="0" h="3376" w="2573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23"/>
            <p:cNvSpPr/>
            <p:nvPr/>
          </p:nvSpPr>
          <p:spPr>
            <a:xfrm>
              <a:off x="3714750" y="3788475"/>
              <a:ext cx="36175" cy="84400"/>
            </a:xfrm>
            <a:custGeom>
              <a:rect b="b" l="l" r="r" t="t"/>
              <a:pathLst>
                <a:path extrusionOk="0" h="3376" w="1447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23"/>
            <p:cNvSpPr/>
            <p:nvPr/>
          </p:nvSpPr>
          <p:spPr>
            <a:xfrm>
              <a:off x="3758950" y="3788475"/>
              <a:ext cx="36175" cy="84400"/>
            </a:xfrm>
            <a:custGeom>
              <a:rect b="b" l="l" r="r" t="t"/>
              <a:pathLst>
                <a:path extrusionOk="0" h="3376" w="1447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23"/>
            <p:cNvSpPr/>
            <p:nvPr/>
          </p:nvSpPr>
          <p:spPr>
            <a:xfrm>
              <a:off x="3803150" y="3788475"/>
              <a:ext cx="44225" cy="84400"/>
            </a:xfrm>
            <a:custGeom>
              <a:rect b="b" l="l" r="r" t="t"/>
              <a:pathLst>
                <a:path extrusionOk="0" h="3376" w="1769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23"/>
            <p:cNvSpPr/>
            <p:nvPr/>
          </p:nvSpPr>
          <p:spPr>
            <a:xfrm>
              <a:off x="4995700" y="3788475"/>
              <a:ext cx="56275" cy="84400"/>
            </a:xfrm>
            <a:custGeom>
              <a:rect b="b" l="l" r="r" t="t"/>
              <a:pathLst>
                <a:path extrusionOk="0" h="3376" w="2251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23"/>
            <p:cNvSpPr/>
            <p:nvPr/>
          </p:nvSpPr>
          <p:spPr>
            <a:xfrm>
              <a:off x="5060000" y="3786875"/>
              <a:ext cx="40200" cy="86800"/>
            </a:xfrm>
            <a:custGeom>
              <a:rect b="b" l="l" r="r" t="t"/>
              <a:pathLst>
                <a:path extrusionOk="0" h="3472" w="1608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23"/>
            <p:cNvSpPr/>
            <p:nvPr/>
          </p:nvSpPr>
          <p:spPr>
            <a:xfrm>
              <a:off x="5109025" y="3788475"/>
              <a:ext cx="41800" cy="84400"/>
            </a:xfrm>
            <a:custGeom>
              <a:rect b="b" l="l" r="r" t="t"/>
              <a:pathLst>
                <a:path extrusionOk="0" h="3376" w="1672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23"/>
            <p:cNvSpPr/>
            <p:nvPr/>
          </p:nvSpPr>
          <p:spPr>
            <a:xfrm>
              <a:off x="5156425" y="3788475"/>
              <a:ext cx="41000" cy="84400"/>
            </a:xfrm>
            <a:custGeom>
              <a:rect b="b" l="l" r="r" t="t"/>
              <a:pathLst>
                <a:path extrusionOk="0" h="3376" w="164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23"/>
            <p:cNvSpPr/>
            <p:nvPr/>
          </p:nvSpPr>
          <p:spPr>
            <a:xfrm>
              <a:off x="5203850" y="3788475"/>
              <a:ext cx="41800" cy="84400"/>
            </a:xfrm>
            <a:custGeom>
              <a:rect b="b" l="l" r="r" t="t"/>
              <a:pathLst>
                <a:path extrusionOk="0" h="3376" w="1672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23"/>
            <p:cNvSpPr/>
            <p:nvPr/>
          </p:nvSpPr>
          <p:spPr>
            <a:xfrm>
              <a:off x="5501975" y="4781525"/>
              <a:ext cx="384950" cy="152150"/>
            </a:xfrm>
            <a:custGeom>
              <a:rect b="b" l="l" r="r" t="t"/>
              <a:pathLst>
                <a:path extrusionOk="0" h="6086" w="15398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23"/>
            <p:cNvSpPr/>
            <p:nvPr/>
          </p:nvSpPr>
          <p:spPr>
            <a:xfrm>
              <a:off x="5530100" y="4563375"/>
              <a:ext cx="360850" cy="175900"/>
            </a:xfrm>
            <a:custGeom>
              <a:rect b="b" l="l" r="r" t="t"/>
              <a:pathLst>
                <a:path extrusionOk="0" h="7036" w="14434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23"/>
            <p:cNvSpPr/>
            <p:nvPr/>
          </p:nvSpPr>
          <p:spPr>
            <a:xfrm>
              <a:off x="5963250" y="4563150"/>
              <a:ext cx="171200" cy="366975"/>
            </a:xfrm>
            <a:custGeom>
              <a:rect b="b" l="l" r="r" t="t"/>
              <a:pathLst>
                <a:path extrusionOk="0" h="14679" w="6848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23"/>
            <p:cNvSpPr/>
            <p:nvPr/>
          </p:nvSpPr>
          <p:spPr>
            <a:xfrm>
              <a:off x="6172200" y="4849250"/>
              <a:ext cx="349575" cy="202350"/>
            </a:xfrm>
            <a:custGeom>
              <a:rect b="b" l="l" r="r" t="t"/>
              <a:pathLst>
                <a:path extrusionOk="0" h="8094" w="13983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23"/>
            <p:cNvSpPr/>
            <p:nvPr/>
          </p:nvSpPr>
          <p:spPr>
            <a:xfrm>
              <a:off x="6055675" y="4428950"/>
              <a:ext cx="163950" cy="374500"/>
            </a:xfrm>
            <a:custGeom>
              <a:rect b="b" l="l" r="r" t="t"/>
              <a:pathLst>
                <a:path extrusionOk="0" h="14980" w="6558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23"/>
            <p:cNvSpPr/>
            <p:nvPr/>
          </p:nvSpPr>
          <p:spPr>
            <a:xfrm>
              <a:off x="6315225" y="4531000"/>
              <a:ext cx="371300" cy="201600"/>
            </a:xfrm>
            <a:custGeom>
              <a:rect b="b" l="l" r="r" t="t"/>
              <a:pathLst>
                <a:path extrusionOk="0" h="8064" w="14852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23"/>
            <p:cNvSpPr/>
            <p:nvPr/>
          </p:nvSpPr>
          <p:spPr>
            <a:xfrm>
              <a:off x="6243725" y="4308400"/>
              <a:ext cx="213775" cy="345150"/>
            </a:xfrm>
            <a:custGeom>
              <a:rect b="b" l="l" r="r" t="t"/>
              <a:pathLst>
                <a:path extrusionOk="0" h="13806" w="8551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23"/>
            <p:cNvSpPr/>
            <p:nvPr/>
          </p:nvSpPr>
          <p:spPr>
            <a:xfrm>
              <a:off x="5842700" y="4681450"/>
              <a:ext cx="240325" cy="567025"/>
            </a:xfrm>
            <a:custGeom>
              <a:rect b="b" l="l" r="r" t="t"/>
              <a:pathLst>
                <a:path extrusionOk="0" h="22681" w="9613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23"/>
            <p:cNvSpPr/>
            <p:nvPr/>
          </p:nvSpPr>
          <p:spPr>
            <a:xfrm>
              <a:off x="6091825" y="4613150"/>
              <a:ext cx="231475" cy="591025"/>
            </a:xfrm>
            <a:custGeom>
              <a:rect b="b" l="l" r="r" t="t"/>
              <a:pathLst>
                <a:path extrusionOk="0" h="23641" w="9259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23"/>
            <p:cNvSpPr/>
            <p:nvPr/>
          </p:nvSpPr>
          <p:spPr>
            <a:xfrm>
              <a:off x="6132000" y="4990325"/>
              <a:ext cx="118975" cy="73500"/>
            </a:xfrm>
            <a:custGeom>
              <a:rect b="b" l="l" r="r" t="t"/>
              <a:pathLst>
                <a:path extrusionOk="0" h="2940" w="4759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23"/>
            <p:cNvSpPr/>
            <p:nvPr/>
          </p:nvSpPr>
          <p:spPr>
            <a:xfrm>
              <a:off x="6144075" y="4717625"/>
              <a:ext cx="67525" cy="129850"/>
            </a:xfrm>
            <a:custGeom>
              <a:rect b="b" l="l" r="r" t="t"/>
              <a:pathLst>
                <a:path extrusionOk="0" h="5194" w="2701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23"/>
            <p:cNvSpPr/>
            <p:nvPr/>
          </p:nvSpPr>
          <p:spPr>
            <a:xfrm>
              <a:off x="6261400" y="4661375"/>
              <a:ext cx="142250" cy="70375"/>
            </a:xfrm>
            <a:custGeom>
              <a:rect b="b" l="l" r="r" t="t"/>
              <a:pathLst>
                <a:path extrusionOk="0" h="2815" w="569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23"/>
            <p:cNvSpPr/>
            <p:nvPr/>
          </p:nvSpPr>
          <p:spPr>
            <a:xfrm>
              <a:off x="5983350" y="4849900"/>
              <a:ext cx="59475" cy="189975"/>
            </a:xfrm>
            <a:custGeom>
              <a:rect b="b" l="l" r="r" t="t"/>
              <a:pathLst>
                <a:path extrusionOk="0" h="7599" w="2379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23"/>
            <p:cNvSpPr/>
            <p:nvPr/>
          </p:nvSpPr>
          <p:spPr>
            <a:xfrm>
              <a:off x="5822625" y="4838000"/>
              <a:ext cx="117350" cy="67525"/>
            </a:xfrm>
            <a:custGeom>
              <a:rect b="b" l="l" r="r" t="t"/>
              <a:pathLst>
                <a:path extrusionOk="0" h="2701" w="4694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23"/>
            <p:cNvSpPr/>
            <p:nvPr/>
          </p:nvSpPr>
          <p:spPr>
            <a:xfrm>
              <a:off x="5951200" y="5157025"/>
              <a:ext cx="268425" cy="212975"/>
            </a:xfrm>
            <a:custGeom>
              <a:rect b="b" l="l" r="r" t="t"/>
              <a:pathLst>
                <a:path extrusionOk="0" h="8519" w="10737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23"/>
            <p:cNvSpPr/>
            <p:nvPr/>
          </p:nvSpPr>
          <p:spPr>
            <a:xfrm>
              <a:off x="5943975" y="5150600"/>
              <a:ext cx="282875" cy="225825"/>
            </a:xfrm>
            <a:custGeom>
              <a:rect b="b" l="l" r="r" t="t"/>
              <a:pathLst>
                <a:path extrusionOk="0" h="9033" w="11315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23"/>
            <p:cNvSpPr/>
            <p:nvPr/>
          </p:nvSpPr>
          <p:spPr>
            <a:xfrm>
              <a:off x="3847350" y="4310825"/>
              <a:ext cx="341550" cy="994100"/>
            </a:xfrm>
            <a:custGeom>
              <a:rect b="b" l="l" r="r" t="t"/>
              <a:pathLst>
                <a:path extrusionOk="0" h="39764" w="13662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23"/>
            <p:cNvSpPr/>
            <p:nvPr/>
          </p:nvSpPr>
          <p:spPr>
            <a:xfrm>
              <a:off x="3840100" y="4304400"/>
              <a:ext cx="356025" cy="1007475"/>
            </a:xfrm>
            <a:custGeom>
              <a:rect b="b" l="l" r="r" t="t"/>
              <a:pathLst>
                <a:path extrusionOk="0" h="40299" w="14241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23"/>
            <p:cNvSpPr/>
            <p:nvPr/>
          </p:nvSpPr>
          <p:spPr>
            <a:xfrm>
              <a:off x="3691825" y="5009525"/>
              <a:ext cx="308225" cy="332350"/>
            </a:xfrm>
            <a:custGeom>
              <a:rect b="b" l="l" r="r" t="t"/>
              <a:pathLst>
                <a:path extrusionOk="0" h="13294" w="12329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23"/>
            <p:cNvSpPr/>
            <p:nvPr/>
          </p:nvSpPr>
          <p:spPr>
            <a:xfrm>
              <a:off x="3690650" y="5002725"/>
              <a:ext cx="303775" cy="345575"/>
            </a:xfrm>
            <a:custGeom>
              <a:rect b="b" l="l" r="r" t="t"/>
              <a:pathLst>
                <a:path extrusionOk="0" h="13823" w="12151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23"/>
            <p:cNvSpPr/>
            <p:nvPr/>
          </p:nvSpPr>
          <p:spPr>
            <a:xfrm>
              <a:off x="2765675" y="5136875"/>
              <a:ext cx="160425" cy="71975"/>
            </a:xfrm>
            <a:custGeom>
              <a:rect b="b" l="l" r="r" t="t"/>
              <a:pathLst>
                <a:path extrusionOk="0" h="2879" w="6417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23"/>
            <p:cNvSpPr/>
            <p:nvPr/>
          </p:nvSpPr>
          <p:spPr>
            <a:xfrm>
              <a:off x="2768900" y="5129700"/>
              <a:ext cx="150300" cy="86025"/>
            </a:xfrm>
            <a:custGeom>
              <a:rect b="b" l="l" r="r" t="t"/>
              <a:pathLst>
                <a:path extrusionOk="0" h="3441" w="6012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23"/>
            <p:cNvSpPr/>
            <p:nvPr/>
          </p:nvSpPr>
          <p:spPr>
            <a:xfrm>
              <a:off x="2849250" y="5096175"/>
              <a:ext cx="87625" cy="156775"/>
            </a:xfrm>
            <a:custGeom>
              <a:rect b="b" l="l" r="r" t="t"/>
              <a:pathLst>
                <a:path extrusionOk="0" h="6271" w="3505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23"/>
            <p:cNvSpPr/>
            <p:nvPr/>
          </p:nvSpPr>
          <p:spPr>
            <a:xfrm>
              <a:off x="2846050" y="5089525"/>
              <a:ext cx="98050" cy="170375"/>
            </a:xfrm>
            <a:custGeom>
              <a:rect b="b" l="l" r="r" t="t"/>
              <a:pathLst>
                <a:path extrusionOk="0" h="6815" w="3922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23"/>
            <p:cNvSpPr/>
            <p:nvPr/>
          </p:nvSpPr>
          <p:spPr>
            <a:xfrm>
              <a:off x="2864525" y="5089350"/>
              <a:ext cx="148700" cy="160125"/>
            </a:xfrm>
            <a:custGeom>
              <a:rect b="b" l="l" r="r" t="t"/>
              <a:pathLst>
                <a:path extrusionOk="0" h="6405" w="5948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23"/>
            <p:cNvSpPr/>
            <p:nvPr/>
          </p:nvSpPr>
          <p:spPr>
            <a:xfrm>
              <a:off x="2860500" y="5083100"/>
              <a:ext cx="159950" cy="173600"/>
            </a:xfrm>
            <a:custGeom>
              <a:rect b="b" l="l" r="r" t="t"/>
              <a:pathLst>
                <a:path extrusionOk="0" h="6944" w="6398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23"/>
            <p:cNvSpPr/>
            <p:nvPr/>
          </p:nvSpPr>
          <p:spPr>
            <a:xfrm>
              <a:off x="2874975" y="5075450"/>
              <a:ext cx="1043925" cy="240775"/>
            </a:xfrm>
            <a:custGeom>
              <a:rect b="b" l="l" r="r" t="t"/>
              <a:pathLst>
                <a:path extrusionOk="0" h="9631" w="41757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23"/>
            <p:cNvSpPr/>
            <p:nvPr/>
          </p:nvSpPr>
          <p:spPr>
            <a:xfrm>
              <a:off x="2867750" y="5068625"/>
              <a:ext cx="1040700" cy="253975"/>
            </a:xfrm>
            <a:custGeom>
              <a:rect b="b" l="l" r="r" t="t"/>
              <a:pathLst>
                <a:path extrusionOk="0" h="10159" w="41628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23"/>
            <p:cNvSpPr/>
            <p:nvPr/>
          </p:nvSpPr>
          <p:spPr>
            <a:xfrm>
              <a:off x="4233075" y="4101575"/>
              <a:ext cx="677475" cy="1267625"/>
            </a:xfrm>
            <a:custGeom>
              <a:rect b="b" l="l" r="r" t="t"/>
              <a:pathLst>
                <a:path extrusionOk="0" h="50705" w="27099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23"/>
            <p:cNvSpPr/>
            <p:nvPr/>
          </p:nvSpPr>
          <p:spPr>
            <a:xfrm>
              <a:off x="4226650" y="4094650"/>
              <a:ext cx="690325" cy="1280975"/>
            </a:xfrm>
            <a:custGeom>
              <a:rect b="b" l="l" r="r" t="t"/>
              <a:pathLst>
                <a:path extrusionOk="0" h="51239" w="27613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23"/>
            <p:cNvSpPr/>
            <p:nvPr/>
          </p:nvSpPr>
          <p:spPr>
            <a:xfrm>
              <a:off x="4030575" y="4125175"/>
              <a:ext cx="497450" cy="1244825"/>
            </a:xfrm>
            <a:custGeom>
              <a:rect b="b" l="l" r="r" t="t"/>
              <a:pathLst>
                <a:path extrusionOk="0" h="49793" w="19898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23"/>
            <p:cNvSpPr/>
            <p:nvPr/>
          </p:nvSpPr>
          <p:spPr>
            <a:xfrm>
              <a:off x="4023325" y="4118950"/>
              <a:ext cx="511125" cy="1257475"/>
            </a:xfrm>
            <a:custGeom>
              <a:rect b="b" l="l" r="r" t="t"/>
              <a:pathLst>
                <a:path extrusionOk="0" h="50299" w="20445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23"/>
            <p:cNvSpPr/>
            <p:nvPr/>
          </p:nvSpPr>
          <p:spPr>
            <a:xfrm>
              <a:off x="4349600" y="4100275"/>
              <a:ext cx="131025" cy="192900"/>
            </a:xfrm>
            <a:custGeom>
              <a:rect b="b" l="l" r="r" t="t"/>
              <a:pathLst>
                <a:path extrusionOk="0" h="7716" w="5241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23"/>
            <p:cNvSpPr/>
            <p:nvPr/>
          </p:nvSpPr>
          <p:spPr>
            <a:xfrm>
              <a:off x="4342375" y="4093050"/>
              <a:ext cx="145475" cy="206625"/>
            </a:xfrm>
            <a:custGeom>
              <a:rect b="b" l="l" r="r" t="t"/>
              <a:pathLst>
                <a:path extrusionOk="0" h="8265" w="5819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23"/>
            <p:cNvSpPr/>
            <p:nvPr/>
          </p:nvSpPr>
          <p:spPr>
            <a:xfrm>
              <a:off x="4418700" y="3834275"/>
              <a:ext cx="451675" cy="495050"/>
            </a:xfrm>
            <a:custGeom>
              <a:rect b="b" l="l" r="r" t="t"/>
              <a:pathLst>
                <a:path extrusionOk="0" h="19802" w="18067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23"/>
            <p:cNvSpPr/>
            <p:nvPr/>
          </p:nvSpPr>
          <p:spPr>
            <a:xfrm>
              <a:off x="4411475" y="3827525"/>
              <a:ext cx="465325" cy="508450"/>
            </a:xfrm>
            <a:custGeom>
              <a:rect b="b" l="l" r="r" t="t"/>
              <a:pathLst>
                <a:path extrusionOk="0" h="20338" w="18613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23"/>
            <p:cNvSpPr/>
            <p:nvPr/>
          </p:nvSpPr>
          <p:spPr>
            <a:xfrm>
              <a:off x="4254775" y="3175150"/>
              <a:ext cx="542450" cy="1180025"/>
            </a:xfrm>
            <a:custGeom>
              <a:rect b="b" l="l" r="r" t="t"/>
              <a:pathLst>
                <a:path extrusionOk="0" h="47201" w="21698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23"/>
            <p:cNvSpPr/>
            <p:nvPr/>
          </p:nvSpPr>
          <p:spPr>
            <a:xfrm>
              <a:off x="4333525" y="3175150"/>
              <a:ext cx="463700" cy="450850"/>
            </a:xfrm>
            <a:custGeom>
              <a:rect b="b" l="l" r="r" t="t"/>
              <a:pathLst>
                <a:path extrusionOk="0" h="18034" w="18548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23"/>
            <p:cNvSpPr/>
            <p:nvPr/>
          </p:nvSpPr>
          <p:spPr>
            <a:xfrm>
              <a:off x="4253975" y="3168075"/>
              <a:ext cx="549700" cy="1193400"/>
            </a:xfrm>
            <a:custGeom>
              <a:rect b="b" l="l" r="r" t="t"/>
              <a:pathLst>
                <a:path extrusionOk="0" h="47736" w="21988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23"/>
            <p:cNvSpPr/>
            <p:nvPr/>
          </p:nvSpPr>
          <p:spPr>
            <a:xfrm>
              <a:off x="4706400" y="3568950"/>
              <a:ext cx="116550" cy="215550"/>
            </a:xfrm>
            <a:custGeom>
              <a:rect b="b" l="l" r="r" t="t"/>
              <a:pathLst>
                <a:path extrusionOk="0" h="8622" w="4662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23"/>
            <p:cNvSpPr/>
            <p:nvPr/>
          </p:nvSpPr>
          <p:spPr>
            <a:xfrm>
              <a:off x="4700775" y="3561850"/>
              <a:ext cx="118975" cy="229050"/>
            </a:xfrm>
            <a:custGeom>
              <a:rect b="b" l="l" r="r" t="t"/>
              <a:pathLst>
                <a:path extrusionOk="0" h="9162" w="4759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23"/>
            <p:cNvSpPr/>
            <p:nvPr/>
          </p:nvSpPr>
          <p:spPr>
            <a:xfrm>
              <a:off x="4340750" y="3605550"/>
              <a:ext cx="114950" cy="202225"/>
            </a:xfrm>
            <a:custGeom>
              <a:rect b="b" l="l" r="r" t="t"/>
              <a:pathLst>
                <a:path extrusionOk="0" h="8089" w="4598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23"/>
            <p:cNvSpPr/>
            <p:nvPr/>
          </p:nvSpPr>
          <p:spPr>
            <a:xfrm>
              <a:off x="4360050" y="3835075"/>
              <a:ext cx="135825" cy="28150"/>
            </a:xfrm>
            <a:custGeom>
              <a:rect b="b" l="l" r="r" t="t"/>
              <a:pathLst>
                <a:path extrusionOk="0" h="1126" w="5433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23"/>
            <p:cNvSpPr/>
            <p:nvPr/>
          </p:nvSpPr>
          <p:spPr>
            <a:xfrm>
              <a:off x="4480600" y="3605250"/>
              <a:ext cx="28950" cy="57875"/>
            </a:xfrm>
            <a:custGeom>
              <a:rect b="b" l="l" r="r" t="t"/>
              <a:pathLst>
                <a:path extrusionOk="0" h="2315" w="1158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23"/>
            <p:cNvSpPr/>
            <p:nvPr/>
          </p:nvSpPr>
          <p:spPr>
            <a:xfrm>
              <a:off x="4305400" y="3586775"/>
              <a:ext cx="29750" cy="57875"/>
            </a:xfrm>
            <a:custGeom>
              <a:rect b="b" l="l" r="r" t="t"/>
              <a:pathLst>
                <a:path extrusionOk="0" h="2315" w="119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23"/>
            <p:cNvSpPr/>
            <p:nvPr/>
          </p:nvSpPr>
          <p:spPr>
            <a:xfrm>
              <a:off x="4276475" y="3539350"/>
              <a:ext cx="94850" cy="24950"/>
            </a:xfrm>
            <a:custGeom>
              <a:rect b="b" l="l" r="r" t="t"/>
              <a:pathLst>
                <a:path extrusionOk="0" h="998" w="3794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23"/>
            <p:cNvSpPr/>
            <p:nvPr/>
          </p:nvSpPr>
          <p:spPr>
            <a:xfrm>
              <a:off x="4443625" y="3548200"/>
              <a:ext cx="135025" cy="38000"/>
            </a:xfrm>
            <a:custGeom>
              <a:rect b="b" l="l" r="r" t="t"/>
              <a:pathLst>
                <a:path extrusionOk="0" h="1520" w="5401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23"/>
            <p:cNvSpPr/>
            <p:nvPr/>
          </p:nvSpPr>
          <p:spPr>
            <a:xfrm>
              <a:off x="4481400" y="4034375"/>
              <a:ext cx="855050" cy="1335625"/>
            </a:xfrm>
            <a:custGeom>
              <a:rect b="b" l="l" r="r" t="t"/>
              <a:pathLst>
                <a:path extrusionOk="0" h="53425" w="34202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23"/>
            <p:cNvSpPr/>
            <p:nvPr/>
          </p:nvSpPr>
          <p:spPr>
            <a:xfrm>
              <a:off x="4474150" y="4027550"/>
              <a:ext cx="858300" cy="1348875"/>
            </a:xfrm>
            <a:custGeom>
              <a:rect b="b" l="l" r="r" t="t"/>
              <a:pathLst>
                <a:path extrusionOk="0" h="53955" w="34332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23"/>
            <p:cNvSpPr/>
            <p:nvPr/>
          </p:nvSpPr>
          <p:spPr>
            <a:xfrm>
              <a:off x="4637300" y="3848750"/>
              <a:ext cx="257975" cy="516750"/>
            </a:xfrm>
            <a:custGeom>
              <a:rect b="b" l="l" r="r" t="t"/>
              <a:pathLst>
                <a:path extrusionOk="0" h="20670" w="10319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23"/>
            <p:cNvSpPr/>
            <p:nvPr/>
          </p:nvSpPr>
          <p:spPr>
            <a:xfrm>
              <a:off x="4630050" y="3842025"/>
              <a:ext cx="272450" cy="530700"/>
            </a:xfrm>
            <a:custGeom>
              <a:rect b="b" l="l" r="r" t="t"/>
              <a:pathLst>
                <a:path extrusionOk="0" h="21228" w="10898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23"/>
            <p:cNvSpPr/>
            <p:nvPr/>
          </p:nvSpPr>
          <p:spPr>
            <a:xfrm>
              <a:off x="4855875" y="4281900"/>
              <a:ext cx="512725" cy="946675"/>
            </a:xfrm>
            <a:custGeom>
              <a:rect b="b" l="l" r="r" t="t"/>
              <a:pathLst>
                <a:path extrusionOk="0" h="37867" w="20509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23"/>
            <p:cNvSpPr/>
            <p:nvPr/>
          </p:nvSpPr>
          <p:spPr>
            <a:xfrm>
              <a:off x="4848650" y="4276275"/>
              <a:ext cx="511925" cy="959025"/>
            </a:xfrm>
            <a:custGeom>
              <a:rect b="b" l="l" r="r" t="t"/>
              <a:pathLst>
                <a:path extrusionOk="0" h="38361" w="20477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23"/>
            <p:cNvSpPr/>
            <p:nvPr/>
          </p:nvSpPr>
          <p:spPr>
            <a:xfrm>
              <a:off x="4716850" y="4919150"/>
              <a:ext cx="404250" cy="407825"/>
            </a:xfrm>
            <a:custGeom>
              <a:rect b="b" l="l" r="r" t="t"/>
              <a:pathLst>
                <a:path extrusionOk="0" h="16313" w="1617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23"/>
            <p:cNvSpPr/>
            <p:nvPr/>
          </p:nvSpPr>
          <p:spPr>
            <a:xfrm>
              <a:off x="4714450" y="4915950"/>
              <a:ext cx="413875" cy="417900"/>
            </a:xfrm>
            <a:custGeom>
              <a:rect b="b" l="l" r="r" t="t"/>
              <a:pathLst>
                <a:path extrusionOk="0" h="16716" w="16555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23"/>
            <p:cNvSpPr/>
            <p:nvPr/>
          </p:nvSpPr>
          <p:spPr>
            <a:xfrm>
              <a:off x="3529925" y="5101700"/>
              <a:ext cx="469550" cy="99550"/>
            </a:xfrm>
            <a:custGeom>
              <a:rect b="b" l="l" r="r" t="t"/>
              <a:pathLst>
                <a:path extrusionOk="0" h="3982" w="18782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23"/>
            <p:cNvSpPr/>
            <p:nvPr/>
          </p:nvSpPr>
          <p:spPr>
            <a:xfrm>
              <a:off x="3533125" y="5095150"/>
              <a:ext cx="450050" cy="112525"/>
            </a:xfrm>
            <a:custGeom>
              <a:rect b="b" l="l" r="r" t="t"/>
              <a:pathLst>
                <a:path extrusionOk="0" h="4501" w="18002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23"/>
            <p:cNvSpPr/>
            <p:nvPr/>
          </p:nvSpPr>
          <p:spPr>
            <a:xfrm>
              <a:off x="3583025" y="5056825"/>
              <a:ext cx="166300" cy="176575"/>
            </a:xfrm>
            <a:custGeom>
              <a:rect b="b" l="l" r="r" t="t"/>
              <a:pathLst>
                <a:path extrusionOk="0" h="7063" w="6652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23"/>
            <p:cNvSpPr/>
            <p:nvPr/>
          </p:nvSpPr>
          <p:spPr>
            <a:xfrm>
              <a:off x="3576525" y="5050150"/>
              <a:ext cx="180025" cy="189675"/>
            </a:xfrm>
            <a:custGeom>
              <a:rect b="b" l="l" r="r" t="t"/>
              <a:pathLst>
                <a:path extrusionOk="0" h="7587" w="7201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23"/>
            <p:cNvSpPr/>
            <p:nvPr/>
          </p:nvSpPr>
          <p:spPr>
            <a:xfrm>
              <a:off x="3610275" y="5040500"/>
              <a:ext cx="192900" cy="215600"/>
            </a:xfrm>
            <a:custGeom>
              <a:rect b="b" l="l" r="r" t="t"/>
              <a:pathLst>
                <a:path extrusionOk="0" h="8624" w="7716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23"/>
            <p:cNvSpPr/>
            <p:nvPr/>
          </p:nvSpPr>
          <p:spPr>
            <a:xfrm>
              <a:off x="3603850" y="5033275"/>
              <a:ext cx="206550" cy="229050"/>
            </a:xfrm>
            <a:custGeom>
              <a:rect b="b" l="l" r="r" t="t"/>
              <a:pathLst>
                <a:path extrusionOk="0" h="9162" w="8262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23"/>
            <p:cNvSpPr/>
            <p:nvPr/>
          </p:nvSpPr>
          <p:spPr>
            <a:xfrm>
              <a:off x="3636000" y="5039525"/>
              <a:ext cx="1332400" cy="269500"/>
            </a:xfrm>
            <a:custGeom>
              <a:rect b="b" l="l" r="r" t="t"/>
              <a:pathLst>
                <a:path extrusionOk="0" h="10780" w="53296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23"/>
            <p:cNvSpPr/>
            <p:nvPr/>
          </p:nvSpPr>
          <p:spPr>
            <a:xfrm>
              <a:off x="3628750" y="5032475"/>
              <a:ext cx="1339650" cy="282875"/>
            </a:xfrm>
            <a:custGeom>
              <a:rect b="b" l="l" r="r" t="t"/>
              <a:pathLst>
                <a:path extrusionOk="0" h="11315" w="53586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23"/>
            <p:cNvSpPr/>
            <p:nvPr/>
          </p:nvSpPr>
          <p:spPr>
            <a:xfrm>
              <a:off x="1274175" y="5363550"/>
              <a:ext cx="5102975" cy="12875"/>
            </a:xfrm>
            <a:custGeom>
              <a:rect b="b" l="l" r="r" t="t"/>
              <a:pathLst>
                <a:path extrusionOk="0" h="515" w="204119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23"/>
            <p:cNvSpPr/>
            <p:nvPr/>
          </p:nvSpPr>
          <p:spPr>
            <a:xfrm>
              <a:off x="2392800" y="5312125"/>
              <a:ext cx="1579925" cy="57875"/>
            </a:xfrm>
            <a:custGeom>
              <a:rect b="b" l="l" r="r" t="t"/>
              <a:pathLst>
                <a:path extrusionOk="0" h="2315" w="63197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23"/>
            <p:cNvSpPr/>
            <p:nvPr/>
          </p:nvSpPr>
          <p:spPr>
            <a:xfrm>
              <a:off x="2385575" y="5304900"/>
              <a:ext cx="1594400" cy="71525"/>
            </a:xfrm>
            <a:custGeom>
              <a:rect b="b" l="l" r="r" t="t"/>
              <a:pathLst>
                <a:path extrusionOk="0" h="2861" w="63776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23"/>
            <p:cNvSpPr/>
            <p:nvPr/>
          </p:nvSpPr>
          <p:spPr>
            <a:xfrm>
              <a:off x="3230175" y="5312125"/>
              <a:ext cx="742550" cy="57875"/>
            </a:xfrm>
            <a:custGeom>
              <a:rect b="b" l="l" r="r" t="t"/>
              <a:pathLst>
                <a:path extrusionOk="0" h="2315" w="29702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23"/>
            <p:cNvSpPr/>
            <p:nvPr/>
          </p:nvSpPr>
          <p:spPr>
            <a:xfrm>
              <a:off x="3223750" y="5304900"/>
              <a:ext cx="756225" cy="71525"/>
            </a:xfrm>
            <a:custGeom>
              <a:rect b="b" l="l" r="r" t="t"/>
              <a:pathLst>
                <a:path extrusionOk="0" h="2861" w="30249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23"/>
            <p:cNvSpPr/>
            <p:nvPr/>
          </p:nvSpPr>
          <p:spPr>
            <a:xfrm>
              <a:off x="2064125" y="4578425"/>
              <a:ext cx="1203025" cy="733725"/>
            </a:xfrm>
            <a:custGeom>
              <a:rect b="b" l="l" r="r" t="t"/>
              <a:pathLst>
                <a:path extrusionOk="0" h="29349" w="48121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23"/>
            <p:cNvSpPr/>
            <p:nvPr/>
          </p:nvSpPr>
          <p:spPr>
            <a:xfrm>
              <a:off x="2056900" y="4572000"/>
              <a:ext cx="1217500" cy="746575"/>
            </a:xfrm>
            <a:custGeom>
              <a:rect b="b" l="l" r="r" t="t"/>
              <a:pathLst>
                <a:path extrusionOk="0" h="29863" w="4870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23"/>
            <p:cNvSpPr/>
            <p:nvPr/>
          </p:nvSpPr>
          <p:spPr>
            <a:xfrm>
              <a:off x="2027175" y="4578425"/>
              <a:ext cx="1203025" cy="733725"/>
            </a:xfrm>
            <a:custGeom>
              <a:rect b="b" l="l" r="r" t="t"/>
              <a:pathLst>
                <a:path extrusionOk="0" h="29349" w="48121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23"/>
            <p:cNvSpPr/>
            <p:nvPr/>
          </p:nvSpPr>
          <p:spPr>
            <a:xfrm>
              <a:off x="2020725" y="4572000"/>
              <a:ext cx="1216700" cy="746575"/>
            </a:xfrm>
            <a:custGeom>
              <a:rect b="b" l="l" r="r" t="t"/>
              <a:pathLst>
                <a:path extrusionOk="0" h="29863" w="48668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5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ge419b8402c_8_1"/>
          <p:cNvSpPr txBox="1"/>
          <p:nvPr>
            <p:ph type="title"/>
          </p:nvPr>
        </p:nvSpPr>
        <p:spPr>
          <a:xfrm>
            <a:off x="1817500" y="1852950"/>
            <a:ext cx="5313600" cy="14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Any Questions?</a:t>
            </a:r>
            <a:endParaRPr b="1" sz="5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0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Google Shape;2411;ge419b8402c_3_0"/>
          <p:cNvSpPr txBox="1"/>
          <p:nvPr>
            <p:ph type="title"/>
          </p:nvPr>
        </p:nvSpPr>
        <p:spPr>
          <a:xfrm>
            <a:off x="2103150" y="1817923"/>
            <a:ext cx="49377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7800"/>
              <a:t>Thanks!</a:t>
            </a:r>
            <a:endParaRPr sz="7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4"/>
          <p:cNvSpPr txBox="1"/>
          <p:nvPr>
            <p:ph type="title"/>
          </p:nvPr>
        </p:nvSpPr>
        <p:spPr>
          <a:xfrm>
            <a:off x="2525700" y="2020650"/>
            <a:ext cx="49857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609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AutoNum type="arabicPeriod"/>
            </a:pPr>
            <a:r>
              <a:rPr lang="en" sz="6000"/>
              <a:t>Introduction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5"/>
          <p:cNvSpPr txBox="1"/>
          <p:nvPr>
            <p:ph type="title"/>
          </p:nvPr>
        </p:nvSpPr>
        <p:spPr>
          <a:xfrm>
            <a:off x="2167203" y="557424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Introduction</a:t>
            </a:r>
            <a:endParaRPr sz="3600"/>
          </a:p>
        </p:txBody>
      </p:sp>
      <p:sp>
        <p:nvSpPr>
          <p:cNvPr id="1954" name="Google Shape;1954;p5"/>
          <p:cNvSpPr txBox="1"/>
          <p:nvPr>
            <p:ph idx="1" type="subTitle"/>
          </p:nvPr>
        </p:nvSpPr>
        <p:spPr>
          <a:xfrm>
            <a:off x="1844700" y="1723275"/>
            <a:ext cx="5454600" cy="21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600"/>
              <a:t>Every industry, including travel and hospitality, needs data analytics to understand customer behavior and drive improvements to their operations.</a:t>
            </a:r>
            <a:endParaRPr sz="2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e419b8402c_0_38"/>
          <p:cNvSpPr txBox="1"/>
          <p:nvPr>
            <p:ph idx="1" type="subTitle"/>
          </p:nvPr>
        </p:nvSpPr>
        <p:spPr>
          <a:xfrm>
            <a:off x="1081800" y="1772700"/>
            <a:ext cx="6980400" cy="24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2600">
                <a:solidFill>
                  <a:srgbClr val="49505B"/>
                </a:solidFill>
                <a:highlight>
                  <a:srgbClr val="FFFFFF"/>
                </a:highlight>
              </a:rPr>
              <a:t>Over the years, it becomes harder to make well informed, long-term and strategic decisions quickly and efficiently.This is where hotel business intelligence comes in. It gives you relevant and deep insights into how your business is performing today.</a:t>
            </a:r>
            <a:endParaRPr sz="2600"/>
          </a:p>
        </p:txBody>
      </p:sp>
      <p:sp>
        <p:nvSpPr>
          <p:cNvPr id="1960" name="Google Shape;1960;ge419b8402c_0_38"/>
          <p:cNvSpPr txBox="1"/>
          <p:nvPr>
            <p:ph type="title"/>
          </p:nvPr>
        </p:nvSpPr>
        <p:spPr>
          <a:xfrm>
            <a:off x="1996253" y="444549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Problem Statement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e419b8402c_0_45"/>
          <p:cNvSpPr txBox="1"/>
          <p:nvPr>
            <p:ph idx="1" type="subTitle"/>
          </p:nvPr>
        </p:nvSpPr>
        <p:spPr>
          <a:xfrm>
            <a:off x="1160300" y="1248950"/>
            <a:ext cx="69807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 Improve decision making.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Perform</a:t>
            </a:r>
            <a:r>
              <a:rPr lang="en" sz="2200"/>
              <a:t> predictive analysis by comparing different metrics  </a:t>
            </a:r>
            <a:r>
              <a:rPr lang="en" sz="2200"/>
              <a:t>across</a:t>
            </a:r>
            <a:r>
              <a:rPr lang="en" sz="2200"/>
              <a:t> any timeline.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Determine what to do to increase profit or avoid losses in the future.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 </a:t>
            </a:r>
            <a:r>
              <a:rPr lang="en" sz="2200"/>
              <a:t>Improve marketing and revenue management strategy.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966" name="Google Shape;1966;ge419b8402c_0_45"/>
          <p:cNvSpPr txBox="1"/>
          <p:nvPr>
            <p:ph type="title"/>
          </p:nvPr>
        </p:nvSpPr>
        <p:spPr>
          <a:xfrm>
            <a:off x="2245853" y="38837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Objectives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11"/>
          <p:cNvSpPr txBox="1"/>
          <p:nvPr>
            <p:ph type="title"/>
          </p:nvPr>
        </p:nvSpPr>
        <p:spPr>
          <a:xfrm>
            <a:off x="2283075" y="1620750"/>
            <a:ext cx="5143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2. Solution Architecture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5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ge419b8402c_0_91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General </a:t>
            </a:r>
            <a:r>
              <a:rPr lang="en" sz="3400"/>
              <a:t>BI Architecture</a:t>
            </a:r>
            <a:endParaRPr sz="3400"/>
          </a:p>
        </p:txBody>
      </p:sp>
      <p:sp>
        <p:nvSpPr>
          <p:cNvPr id="1977" name="Google Shape;1977;ge419b8402c_0_91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ge419b8402c_0_91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ge419b8402c_0_91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ge419b8402c_0_91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ge419b8402c_0_91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ge419b8402c_0_91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3" name="Google Shape;1983;ge419b8402c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50" y="2060400"/>
            <a:ext cx="8495551" cy="27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