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45488-BA98-48C5-A3AD-DEC27D3E816C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F374DED-266F-4EA3-8ADB-86AB34C5E4F4}">
      <dgm:prSet phldrT="[Text]"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Design</a:t>
          </a:r>
        </a:p>
      </dgm:t>
    </dgm:pt>
    <dgm:pt modelId="{B7EAC03F-C258-40CD-8B3F-803DBE903234}" type="parTrans" cxnId="{6967F885-F766-4958-B2CD-3DA14B2E4257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C70F59-9833-4EDB-97DA-5BD24C0C9B98}" type="sibTrans" cxnId="{6967F885-F766-4958-B2CD-3DA14B2E4257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6C7EF6-D732-497B-8813-4166B8988900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Requirements Specification</a:t>
          </a:r>
        </a:p>
      </dgm:t>
    </dgm:pt>
    <dgm:pt modelId="{D6311016-D02E-44DE-8763-6791993697A6}" type="parTrans" cxnId="{0FEE7D9E-26C7-4F7C-AC86-754031D7F53D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EF8523-259A-4260-88C7-EED7CAF954FB}" type="sibTrans" cxnId="{0FEE7D9E-26C7-4F7C-AC86-754031D7F53D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C64F49-ED61-4E9E-AF3A-2B1824E00862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Development</a:t>
          </a:r>
        </a:p>
      </dgm:t>
    </dgm:pt>
    <dgm:pt modelId="{08209AD7-EBB9-4626-8BF5-5D389F3BDA5E}" type="parTrans" cxnId="{9794970D-061E-41E1-B887-40C16CC7F796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361A185-94AE-4B34-9EF2-FE103E46D699}" type="sibTrans" cxnId="{9794970D-061E-41E1-B887-40C16CC7F796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A7FF91B-A998-4142-BCED-97A0A46B94F4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Testing</a:t>
          </a:r>
        </a:p>
      </dgm:t>
    </dgm:pt>
    <dgm:pt modelId="{A6021FF6-1736-4A99-AABF-5E61BEB9C68A}" type="parTrans" cxnId="{C25A2C6E-CCC9-41DA-AB77-A7998D025891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77C6717-187B-4640-B1C8-95EF1FBC1E29}" type="sibTrans" cxnId="{C25A2C6E-CCC9-41DA-AB77-A7998D025891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F8B79C-B1D5-405B-8A12-831FD8E0C4C9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Apply Coding</a:t>
          </a:r>
        </a:p>
      </dgm:t>
    </dgm:pt>
    <dgm:pt modelId="{B2735523-A618-4C69-93D5-FF1F5BBA3C17}" type="parTrans" cxnId="{0CD120A4-F641-4677-83B1-6C7F47847AAA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1D3888-6364-41B7-9B6C-7A96F49F4936}" type="sibTrans" cxnId="{0CD120A4-F641-4677-83B1-6C7F47847AAA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E99634-D716-4E84-986D-5A71D45A1992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Debug Coding</a:t>
          </a:r>
        </a:p>
      </dgm:t>
    </dgm:pt>
    <dgm:pt modelId="{CE6FA7D3-3C45-4074-B84F-EBD62AF9885D}" type="parTrans" cxnId="{5FCD2A85-EBE9-4D56-9497-B388AEB601CB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AF807E-1D93-4C48-B2FD-31E957D114D5}" type="sibTrans" cxnId="{5FCD2A85-EBE9-4D56-9497-B388AEB601CB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13ECF4-E7DA-483B-A4A7-EA9948CF4ED5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Component Testing</a:t>
          </a:r>
        </a:p>
      </dgm:t>
    </dgm:pt>
    <dgm:pt modelId="{34B17723-B816-40E1-AAD7-032982024C5A}" type="parTrans" cxnId="{3BD1A5A8-8603-4759-AF6B-43760C2F8C28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F71050-33F9-4F78-A30A-AE4ED042BC0C}" type="sibTrans" cxnId="{3BD1A5A8-8603-4759-AF6B-43760C2F8C28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A43E67-A4F5-4210-9415-6775D6A43C5E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Testing</a:t>
          </a:r>
        </a:p>
      </dgm:t>
    </dgm:pt>
    <dgm:pt modelId="{818B479D-957C-4B3D-8DEC-233586328AFF}" type="parTrans" cxnId="{6BA98236-EDEC-4724-977C-9A28D3E518E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9A969C-46D3-4736-93E3-A24823290FCD}" type="sibTrans" cxnId="{6BA98236-EDEC-4724-977C-9A28D3E518E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CF461B-60D4-4170-BEF8-05677EDCE93F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Acceptance Testing</a:t>
          </a:r>
        </a:p>
      </dgm:t>
    </dgm:pt>
    <dgm:pt modelId="{96C9E243-7D4E-41EA-915A-5E60921E9647}" type="parTrans" cxnId="{5EDFED68-EA9E-414A-AC13-1CFED9B3005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5718270-3163-4E20-9034-0D7B5297F371}" type="sibTrans" cxnId="{5EDFED68-EA9E-414A-AC13-1CFED9B3005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AEE612-D35F-4AF9-99CF-3FEB39BE8F66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Installation</a:t>
          </a:r>
        </a:p>
      </dgm:t>
    </dgm:pt>
    <dgm:pt modelId="{9CABFD6B-D5D3-459D-96D2-10B0EE7DF739}" type="parTrans" cxnId="{53846AD6-7CDD-44E2-9B49-D25E44FD038C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3A083A-220E-4C94-B680-125AE73E48C4}" type="sibTrans" cxnId="{53846AD6-7CDD-44E2-9B49-D25E44FD038C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69BD32-5A11-4315-AA6F-ED19FEE8DB89}">
      <dgm:prSet/>
      <dgm:spPr/>
      <dgm:t>
        <a:bodyPr/>
        <a:lstStyle/>
        <a:p>
          <a:r>
            <a:rPr lang="en-US" b="0" cap="none" spc="0" smtClean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Deployment</a:t>
          </a:r>
          <a:endParaRPr lang="en-US" b="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C2B2B8-D035-447F-9BF3-C6DD78AA8E33}" type="parTrans" cxnId="{980767A9-BC04-47E1-A225-551179D17D7C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EFDE1C-67CC-495A-88C3-45AC9E9659FD}" type="sibTrans" cxnId="{980767A9-BC04-47E1-A225-551179D17D7C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46DF2C-C695-4E32-9DC3-B70E2FF9C6F3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training</a:t>
          </a:r>
        </a:p>
      </dgm:t>
    </dgm:pt>
    <dgm:pt modelId="{ED7268A6-74B7-45EF-B419-1BE1A41D10BB}" type="parTrans" cxnId="{D9E942D6-BD1F-461D-B695-F9015DB773D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78FBF9-7063-4383-9F04-C4214252BB25}" type="sibTrans" cxnId="{D9E942D6-BD1F-461D-B695-F9015DB773D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C99E3D-4973-4D39-864A-197B2667C986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Support &amp; Maintenance</a:t>
          </a:r>
        </a:p>
      </dgm:t>
    </dgm:pt>
    <dgm:pt modelId="{2134830E-A8CA-41B1-8847-6379FABDBCC3}" type="parTrans" cxnId="{7F944D75-1CEB-4B51-9C9E-A8E5D2BAEF42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095341-762D-473E-9F99-AD1788FEC236}" type="sibTrans" cxnId="{7F944D75-1CEB-4B51-9C9E-A8E5D2BAEF42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6CC6A-8498-4DFB-ADEB-F10B8819EF80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 Implementation review</a:t>
          </a:r>
        </a:p>
      </dgm:t>
    </dgm:pt>
    <dgm:pt modelId="{7F436D22-0E9F-482F-815F-F565C04F59A4}" type="parTrans" cxnId="{865063A7-B3FB-49FC-A418-ECE07DDCA348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37BC6B-2CB6-4F43-8F03-8892BC922C83}" type="sibTrans" cxnId="{865063A7-B3FB-49FC-A418-ECE07DDCA348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98E11-7DF6-4B7D-AFD3-3008C2027B7F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Requirements Analysis</a:t>
          </a:r>
        </a:p>
      </dgm:t>
    </dgm:pt>
    <dgm:pt modelId="{C94983DE-B8AA-4D9B-9093-AB3BD9224824}" type="parTrans" cxnId="{B2300DB2-0388-475D-88DA-095A4204BAF6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68F1E4-9208-4F48-B627-3A981DAD2584}" type="sibTrans" cxnId="{B2300DB2-0388-475D-88DA-095A4204BAF6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74E3AD-2D91-4823-9BE5-FB2774472D66}">
      <dgm:prSet/>
      <dgm:spPr/>
      <dgm:t>
        <a:bodyPr/>
        <a:lstStyle/>
        <a:p>
          <a:r>
            <a:rPr lang="en-US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Interface Prototypes</a:t>
          </a:r>
        </a:p>
      </dgm:t>
    </dgm:pt>
    <dgm:pt modelId="{D8346C05-95D2-4300-9645-879BBD3E84E7}" type="parTrans" cxnId="{08E74D2D-F040-439D-9366-846D2A2DC4A1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5473A-D969-4FA6-9EBC-879DE9089ADC}" type="sibTrans" cxnId="{08E74D2D-F040-439D-9366-846D2A2DC4A1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236337-43CE-405A-80B1-968F55F3114C}">
      <dgm:prSet/>
      <dgm:spPr/>
      <dgm:t>
        <a:bodyPr/>
        <a:lstStyle/>
        <a:p>
          <a:r>
            <a:rPr lang="en-US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WBS</a:t>
          </a:r>
        </a:p>
      </dgm:t>
    </dgm:pt>
    <dgm:pt modelId="{A16983B9-6814-4BF6-B4DD-6B4FF9BE975B}" type="parTrans" cxnId="{8F688675-3F92-471F-B967-3AB36ED6DA1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5173A6-363B-4003-A2F7-71F602193CD7}" type="sibTrans" cxnId="{8F688675-3F92-471F-B967-3AB36ED6DA1E}">
      <dgm:prSet/>
      <dgm:spPr/>
      <dgm:t>
        <a:bodyPr/>
        <a:lstStyle/>
        <a:p>
          <a:endParaRPr lang="en-US" b="0" cap="none" spc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64B693-FCB5-41F2-AF00-8E137F407246}" type="pres">
      <dgm:prSet presAssocID="{0C545488-BA98-48C5-A3AD-DEC27D3E81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967A9D-6905-4CE5-97D7-7FBD857873C4}" type="pres">
      <dgm:prSet presAssocID="{ED236337-43CE-405A-80B1-968F55F3114C}" presName="hierRoot1" presStyleCnt="0">
        <dgm:presLayoutVars>
          <dgm:hierBranch val="init"/>
        </dgm:presLayoutVars>
      </dgm:prSet>
      <dgm:spPr/>
    </dgm:pt>
    <dgm:pt modelId="{3FEDA5DC-BB54-44C4-AB49-DE886FD21AE5}" type="pres">
      <dgm:prSet presAssocID="{ED236337-43CE-405A-80B1-968F55F3114C}" presName="rootComposite1" presStyleCnt="0"/>
      <dgm:spPr/>
    </dgm:pt>
    <dgm:pt modelId="{E67C552E-5806-498B-97E4-5226BAE3DC07}" type="pres">
      <dgm:prSet presAssocID="{ED236337-43CE-405A-80B1-968F55F3114C}" presName="rootText1" presStyleLbl="node0" presStyleIdx="0" presStyleCnt="1" custScaleY="101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D3EDE-8759-483E-80F0-5B27E1325DEE}" type="pres">
      <dgm:prSet presAssocID="{ED236337-43CE-405A-80B1-968F55F311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F9C7D2F-44BE-4AD6-AE00-C4334ACC5DDE}" type="pres">
      <dgm:prSet presAssocID="{ED236337-43CE-405A-80B1-968F55F3114C}" presName="hierChild2" presStyleCnt="0"/>
      <dgm:spPr/>
    </dgm:pt>
    <dgm:pt modelId="{A357E327-8061-4C40-AEB2-0F9E40017028}" type="pres">
      <dgm:prSet presAssocID="{B7EAC03F-C258-40CD-8B3F-803DBE90323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4C356A5-CBCC-4934-8510-46F4D4F89A19}" type="pres">
      <dgm:prSet presAssocID="{3F374DED-266F-4EA3-8ADB-86AB34C5E4F4}" presName="hierRoot2" presStyleCnt="0">
        <dgm:presLayoutVars>
          <dgm:hierBranch val="init"/>
        </dgm:presLayoutVars>
      </dgm:prSet>
      <dgm:spPr/>
    </dgm:pt>
    <dgm:pt modelId="{31BC81CA-FA52-45DA-85B4-8F2FFBB7B1F7}" type="pres">
      <dgm:prSet presAssocID="{3F374DED-266F-4EA3-8ADB-86AB34C5E4F4}" presName="rootComposite" presStyleCnt="0"/>
      <dgm:spPr/>
    </dgm:pt>
    <dgm:pt modelId="{C5A9B929-C714-4C27-92D8-827445E136EE}" type="pres">
      <dgm:prSet presAssocID="{3F374DED-266F-4EA3-8ADB-86AB34C5E4F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CC3854-7C18-4468-B318-5A3640754E69}" type="pres">
      <dgm:prSet presAssocID="{3F374DED-266F-4EA3-8ADB-86AB34C5E4F4}" presName="rootConnector" presStyleLbl="node2" presStyleIdx="0" presStyleCnt="4"/>
      <dgm:spPr/>
      <dgm:t>
        <a:bodyPr/>
        <a:lstStyle/>
        <a:p>
          <a:endParaRPr lang="en-US"/>
        </a:p>
      </dgm:t>
    </dgm:pt>
    <dgm:pt modelId="{0D01A3DE-AE2B-440A-BD81-04AA9F95C70D}" type="pres">
      <dgm:prSet presAssocID="{3F374DED-266F-4EA3-8ADB-86AB34C5E4F4}" presName="hierChild4" presStyleCnt="0"/>
      <dgm:spPr/>
    </dgm:pt>
    <dgm:pt modelId="{EEF2EC6D-3691-4328-BF1F-799CE14B2832}" type="pres">
      <dgm:prSet presAssocID="{D6311016-D02E-44DE-8763-6791993697A6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2E68B77-7C3B-48F6-A2B5-075A531EAF30}" type="pres">
      <dgm:prSet presAssocID="{EB6C7EF6-D732-497B-8813-4166B8988900}" presName="hierRoot2" presStyleCnt="0">
        <dgm:presLayoutVars>
          <dgm:hierBranch val="init"/>
        </dgm:presLayoutVars>
      </dgm:prSet>
      <dgm:spPr/>
    </dgm:pt>
    <dgm:pt modelId="{686D0383-C827-4C83-9EFE-8005E51C8A91}" type="pres">
      <dgm:prSet presAssocID="{EB6C7EF6-D732-497B-8813-4166B8988900}" presName="rootComposite" presStyleCnt="0"/>
      <dgm:spPr/>
    </dgm:pt>
    <dgm:pt modelId="{5DC2C91B-FC8A-49AD-9F5E-21FCB2937537}" type="pres">
      <dgm:prSet presAssocID="{EB6C7EF6-D732-497B-8813-4166B8988900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B35530-A4E6-4582-B945-F11889FC1FF2}" type="pres">
      <dgm:prSet presAssocID="{EB6C7EF6-D732-497B-8813-4166B8988900}" presName="rootConnector" presStyleLbl="node3" presStyleIdx="0" presStyleCnt="12"/>
      <dgm:spPr/>
      <dgm:t>
        <a:bodyPr/>
        <a:lstStyle/>
        <a:p>
          <a:endParaRPr lang="en-US"/>
        </a:p>
      </dgm:t>
    </dgm:pt>
    <dgm:pt modelId="{86BD5296-895E-4905-BCE3-68B970C4FF3F}" type="pres">
      <dgm:prSet presAssocID="{EB6C7EF6-D732-497B-8813-4166B8988900}" presName="hierChild4" presStyleCnt="0"/>
      <dgm:spPr/>
    </dgm:pt>
    <dgm:pt modelId="{3F87DB19-4D0A-4E76-89DD-DC6F2A335854}" type="pres">
      <dgm:prSet presAssocID="{EB6C7EF6-D732-497B-8813-4166B8988900}" presName="hierChild5" presStyleCnt="0"/>
      <dgm:spPr/>
    </dgm:pt>
    <dgm:pt modelId="{51CBC63D-383A-4FE9-BE19-53B406DC0348}" type="pres">
      <dgm:prSet presAssocID="{C94983DE-B8AA-4D9B-9093-AB3BD9224824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C7374DD7-E85B-48E4-9E8E-337F1DEB0788}" type="pres">
      <dgm:prSet presAssocID="{0C298E11-7DF6-4B7D-AFD3-3008C2027B7F}" presName="hierRoot2" presStyleCnt="0">
        <dgm:presLayoutVars>
          <dgm:hierBranch val="init"/>
        </dgm:presLayoutVars>
      </dgm:prSet>
      <dgm:spPr/>
    </dgm:pt>
    <dgm:pt modelId="{F4D5BEDC-4F96-4784-941D-B3E784966E19}" type="pres">
      <dgm:prSet presAssocID="{0C298E11-7DF6-4B7D-AFD3-3008C2027B7F}" presName="rootComposite" presStyleCnt="0"/>
      <dgm:spPr/>
    </dgm:pt>
    <dgm:pt modelId="{9E7CDC2E-5F7C-4BA8-986A-162BBB7A69AA}" type="pres">
      <dgm:prSet presAssocID="{0C298E11-7DF6-4B7D-AFD3-3008C2027B7F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563DF-463C-45A4-88C0-018D2AABF56B}" type="pres">
      <dgm:prSet presAssocID="{0C298E11-7DF6-4B7D-AFD3-3008C2027B7F}" presName="rootConnector" presStyleLbl="node3" presStyleIdx="1" presStyleCnt="12"/>
      <dgm:spPr/>
      <dgm:t>
        <a:bodyPr/>
        <a:lstStyle/>
        <a:p>
          <a:endParaRPr lang="en-US"/>
        </a:p>
      </dgm:t>
    </dgm:pt>
    <dgm:pt modelId="{474EA647-9381-4290-AB45-A5112666DD82}" type="pres">
      <dgm:prSet presAssocID="{0C298E11-7DF6-4B7D-AFD3-3008C2027B7F}" presName="hierChild4" presStyleCnt="0"/>
      <dgm:spPr/>
    </dgm:pt>
    <dgm:pt modelId="{29FB23DB-8CC2-41EF-960F-E1AF608C445E}" type="pres">
      <dgm:prSet presAssocID="{0C298E11-7DF6-4B7D-AFD3-3008C2027B7F}" presName="hierChild5" presStyleCnt="0"/>
      <dgm:spPr/>
    </dgm:pt>
    <dgm:pt modelId="{8F0A588E-A3FA-4810-BD43-AAC25799ABE8}" type="pres">
      <dgm:prSet presAssocID="{D8346C05-95D2-4300-9645-879BBD3E84E7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3A9622E4-A222-48EC-9ABA-4082B5E44EB2}" type="pres">
      <dgm:prSet presAssocID="{D074E3AD-2D91-4823-9BE5-FB2774472D66}" presName="hierRoot2" presStyleCnt="0">
        <dgm:presLayoutVars>
          <dgm:hierBranch val="init"/>
        </dgm:presLayoutVars>
      </dgm:prSet>
      <dgm:spPr/>
    </dgm:pt>
    <dgm:pt modelId="{4B199C01-57ED-47A0-AA92-4B679386389A}" type="pres">
      <dgm:prSet presAssocID="{D074E3AD-2D91-4823-9BE5-FB2774472D66}" presName="rootComposite" presStyleCnt="0"/>
      <dgm:spPr/>
    </dgm:pt>
    <dgm:pt modelId="{690FC1B6-1A49-4C76-AD25-02D6BBF52A1A}" type="pres">
      <dgm:prSet presAssocID="{D074E3AD-2D91-4823-9BE5-FB2774472D66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427F0-1777-41F8-98F0-20F23E8F5493}" type="pres">
      <dgm:prSet presAssocID="{D074E3AD-2D91-4823-9BE5-FB2774472D66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B4237DC-2254-4D66-85A9-446109B3DC35}" type="pres">
      <dgm:prSet presAssocID="{D074E3AD-2D91-4823-9BE5-FB2774472D66}" presName="hierChild4" presStyleCnt="0"/>
      <dgm:spPr/>
    </dgm:pt>
    <dgm:pt modelId="{09CBE8BA-DF28-4466-820B-2F4B7FE7EFE2}" type="pres">
      <dgm:prSet presAssocID="{D074E3AD-2D91-4823-9BE5-FB2774472D66}" presName="hierChild5" presStyleCnt="0"/>
      <dgm:spPr/>
    </dgm:pt>
    <dgm:pt modelId="{D78961AD-0A1D-474D-BFF4-9E80DEEE62B7}" type="pres">
      <dgm:prSet presAssocID="{3F374DED-266F-4EA3-8ADB-86AB34C5E4F4}" presName="hierChild5" presStyleCnt="0"/>
      <dgm:spPr/>
    </dgm:pt>
    <dgm:pt modelId="{25C6B8D3-76DE-4942-8492-27EF7D512373}" type="pres">
      <dgm:prSet presAssocID="{08209AD7-EBB9-4626-8BF5-5D389F3BDA5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C6ABA75-076B-4773-80B7-F0DA654D6809}" type="pres">
      <dgm:prSet presAssocID="{D1C64F49-ED61-4E9E-AF3A-2B1824E00862}" presName="hierRoot2" presStyleCnt="0">
        <dgm:presLayoutVars>
          <dgm:hierBranch val="init"/>
        </dgm:presLayoutVars>
      </dgm:prSet>
      <dgm:spPr/>
    </dgm:pt>
    <dgm:pt modelId="{FC5BCDD8-DD48-4CCA-BFC9-294592031C85}" type="pres">
      <dgm:prSet presAssocID="{D1C64F49-ED61-4E9E-AF3A-2B1824E00862}" presName="rootComposite" presStyleCnt="0"/>
      <dgm:spPr/>
    </dgm:pt>
    <dgm:pt modelId="{C3176AB9-21A6-47ED-8A5D-5FA1898EE62F}" type="pres">
      <dgm:prSet presAssocID="{D1C64F49-ED61-4E9E-AF3A-2B1824E0086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EFFAB-30E4-4C28-951C-C8A2150BD377}" type="pres">
      <dgm:prSet presAssocID="{D1C64F49-ED61-4E9E-AF3A-2B1824E00862}" presName="rootConnector" presStyleLbl="node2" presStyleIdx="1" presStyleCnt="4"/>
      <dgm:spPr/>
      <dgm:t>
        <a:bodyPr/>
        <a:lstStyle/>
        <a:p>
          <a:endParaRPr lang="en-US"/>
        </a:p>
      </dgm:t>
    </dgm:pt>
    <dgm:pt modelId="{3F2A73EB-4C4E-4E6D-9392-38A8B38D54F8}" type="pres">
      <dgm:prSet presAssocID="{D1C64F49-ED61-4E9E-AF3A-2B1824E00862}" presName="hierChild4" presStyleCnt="0"/>
      <dgm:spPr/>
    </dgm:pt>
    <dgm:pt modelId="{D8B1B969-0BBC-4563-9489-E26920F6B674}" type="pres">
      <dgm:prSet presAssocID="{B2735523-A618-4C69-93D5-FF1F5BBA3C17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F5A67AD6-8162-48F2-88FE-235FD4437CD6}" type="pres">
      <dgm:prSet presAssocID="{7FF8B79C-B1D5-405B-8A12-831FD8E0C4C9}" presName="hierRoot2" presStyleCnt="0">
        <dgm:presLayoutVars>
          <dgm:hierBranch val="init"/>
        </dgm:presLayoutVars>
      </dgm:prSet>
      <dgm:spPr/>
    </dgm:pt>
    <dgm:pt modelId="{90E1B301-8048-4B42-853A-5A4E669E54F2}" type="pres">
      <dgm:prSet presAssocID="{7FF8B79C-B1D5-405B-8A12-831FD8E0C4C9}" presName="rootComposite" presStyleCnt="0"/>
      <dgm:spPr/>
    </dgm:pt>
    <dgm:pt modelId="{5910BD92-0BE2-4F98-85E8-CBAE6D4F5F05}" type="pres">
      <dgm:prSet presAssocID="{7FF8B79C-B1D5-405B-8A12-831FD8E0C4C9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C7ABA-7CBF-4480-B8F4-952419628063}" type="pres">
      <dgm:prSet presAssocID="{7FF8B79C-B1D5-405B-8A12-831FD8E0C4C9}" presName="rootConnector" presStyleLbl="node3" presStyleIdx="3" presStyleCnt="12"/>
      <dgm:spPr/>
      <dgm:t>
        <a:bodyPr/>
        <a:lstStyle/>
        <a:p>
          <a:endParaRPr lang="en-US"/>
        </a:p>
      </dgm:t>
    </dgm:pt>
    <dgm:pt modelId="{B58AA18F-8141-4E65-A6C9-6B6B9AD0E375}" type="pres">
      <dgm:prSet presAssocID="{7FF8B79C-B1D5-405B-8A12-831FD8E0C4C9}" presName="hierChild4" presStyleCnt="0"/>
      <dgm:spPr/>
    </dgm:pt>
    <dgm:pt modelId="{C5C56D54-2152-4021-BFFA-ACD5B0935F5C}" type="pres">
      <dgm:prSet presAssocID="{7FF8B79C-B1D5-405B-8A12-831FD8E0C4C9}" presName="hierChild5" presStyleCnt="0"/>
      <dgm:spPr/>
    </dgm:pt>
    <dgm:pt modelId="{A9AC0FFA-346E-43E3-9827-07BDBFBDF353}" type="pres">
      <dgm:prSet presAssocID="{CE6FA7D3-3C45-4074-B84F-EBD62AF9885D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25E1B373-1824-4A47-AF52-31B426A05C1E}" type="pres">
      <dgm:prSet presAssocID="{5BE99634-D716-4E84-986D-5A71D45A1992}" presName="hierRoot2" presStyleCnt="0">
        <dgm:presLayoutVars>
          <dgm:hierBranch val="init"/>
        </dgm:presLayoutVars>
      </dgm:prSet>
      <dgm:spPr/>
    </dgm:pt>
    <dgm:pt modelId="{C36949A5-A91C-44C3-8BD6-74785CE760B0}" type="pres">
      <dgm:prSet presAssocID="{5BE99634-D716-4E84-986D-5A71D45A1992}" presName="rootComposite" presStyleCnt="0"/>
      <dgm:spPr/>
    </dgm:pt>
    <dgm:pt modelId="{F2B312AC-18D9-4189-901E-54B4DE43174B}" type="pres">
      <dgm:prSet presAssocID="{5BE99634-D716-4E84-986D-5A71D45A1992}" presName="rootText" presStyleLbl="node3" presStyleIdx="4" presStyleCnt="12" custScaleY="110899" custLinFactNeighborX="-648" custLinFactNeighborY="-3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8656B-930D-4057-A408-5D3EBF2DC183}" type="pres">
      <dgm:prSet presAssocID="{5BE99634-D716-4E84-986D-5A71D45A1992}" presName="rootConnector" presStyleLbl="node3" presStyleIdx="4" presStyleCnt="12"/>
      <dgm:spPr/>
      <dgm:t>
        <a:bodyPr/>
        <a:lstStyle/>
        <a:p>
          <a:endParaRPr lang="en-US"/>
        </a:p>
      </dgm:t>
    </dgm:pt>
    <dgm:pt modelId="{ACFD8878-C361-4DC8-8E9F-2EFD00BC62E0}" type="pres">
      <dgm:prSet presAssocID="{5BE99634-D716-4E84-986D-5A71D45A1992}" presName="hierChild4" presStyleCnt="0"/>
      <dgm:spPr/>
    </dgm:pt>
    <dgm:pt modelId="{027EA4A3-5F8C-4E03-9641-A18D0D364811}" type="pres">
      <dgm:prSet presAssocID="{5BE99634-D716-4E84-986D-5A71D45A1992}" presName="hierChild5" presStyleCnt="0"/>
      <dgm:spPr/>
    </dgm:pt>
    <dgm:pt modelId="{4355FD37-8E75-4304-8C8D-A2B6C4E40CA2}" type="pres">
      <dgm:prSet presAssocID="{D1C64F49-ED61-4E9E-AF3A-2B1824E00862}" presName="hierChild5" presStyleCnt="0"/>
      <dgm:spPr/>
    </dgm:pt>
    <dgm:pt modelId="{2DEF26B1-2ED8-4FB9-8854-1EF48A1A72E7}" type="pres">
      <dgm:prSet presAssocID="{A6021FF6-1736-4A99-AABF-5E61BEB9C68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5D9BDCA-7BA7-4D08-9264-AF94FF43A7AD}" type="pres">
      <dgm:prSet presAssocID="{5A7FF91B-A998-4142-BCED-97A0A46B94F4}" presName="hierRoot2" presStyleCnt="0">
        <dgm:presLayoutVars>
          <dgm:hierBranch val="init"/>
        </dgm:presLayoutVars>
      </dgm:prSet>
      <dgm:spPr/>
    </dgm:pt>
    <dgm:pt modelId="{606142CB-8E97-47E1-9802-A0670E2100C0}" type="pres">
      <dgm:prSet presAssocID="{5A7FF91B-A998-4142-BCED-97A0A46B94F4}" presName="rootComposite" presStyleCnt="0"/>
      <dgm:spPr/>
    </dgm:pt>
    <dgm:pt modelId="{5A36877A-26B8-403F-8995-A667A260AA51}" type="pres">
      <dgm:prSet presAssocID="{5A7FF91B-A998-4142-BCED-97A0A46B94F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EA3A-D8E0-420B-91FE-CFE7FD5DD7FD}" type="pres">
      <dgm:prSet presAssocID="{5A7FF91B-A998-4142-BCED-97A0A46B94F4}" presName="rootConnector" presStyleLbl="node2" presStyleIdx="2" presStyleCnt="4"/>
      <dgm:spPr/>
      <dgm:t>
        <a:bodyPr/>
        <a:lstStyle/>
        <a:p>
          <a:endParaRPr lang="en-US"/>
        </a:p>
      </dgm:t>
    </dgm:pt>
    <dgm:pt modelId="{5B2E198B-6080-4297-ADD5-86E55AEF3051}" type="pres">
      <dgm:prSet presAssocID="{5A7FF91B-A998-4142-BCED-97A0A46B94F4}" presName="hierChild4" presStyleCnt="0"/>
      <dgm:spPr/>
    </dgm:pt>
    <dgm:pt modelId="{5F03BB47-60A6-44D2-840F-EE363F2FD775}" type="pres">
      <dgm:prSet presAssocID="{34B17723-B816-40E1-AAD7-032982024C5A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170262B9-D754-4BFB-BFCC-3828D9EA26D7}" type="pres">
      <dgm:prSet presAssocID="{E413ECF4-E7DA-483B-A4A7-EA9948CF4ED5}" presName="hierRoot2" presStyleCnt="0">
        <dgm:presLayoutVars>
          <dgm:hierBranch val="init"/>
        </dgm:presLayoutVars>
      </dgm:prSet>
      <dgm:spPr/>
    </dgm:pt>
    <dgm:pt modelId="{4E6D02E7-2B63-4E89-90AC-2B5CF5EF6AF5}" type="pres">
      <dgm:prSet presAssocID="{E413ECF4-E7DA-483B-A4A7-EA9948CF4ED5}" presName="rootComposite" presStyleCnt="0"/>
      <dgm:spPr/>
    </dgm:pt>
    <dgm:pt modelId="{ED7864BC-8140-4F63-AFAC-989A4A9C57CD}" type="pres">
      <dgm:prSet presAssocID="{E413ECF4-E7DA-483B-A4A7-EA9948CF4ED5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624554-4ADC-42E6-B74F-64C6DE178439}" type="pres">
      <dgm:prSet presAssocID="{E413ECF4-E7DA-483B-A4A7-EA9948CF4ED5}" presName="rootConnector" presStyleLbl="node3" presStyleIdx="5" presStyleCnt="12"/>
      <dgm:spPr/>
      <dgm:t>
        <a:bodyPr/>
        <a:lstStyle/>
        <a:p>
          <a:endParaRPr lang="en-US"/>
        </a:p>
      </dgm:t>
    </dgm:pt>
    <dgm:pt modelId="{1DFC1812-F2EF-47B8-A409-701900569C49}" type="pres">
      <dgm:prSet presAssocID="{E413ECF4-E7DA-483B-A4A7-EA9948CF4ED5}" presName="hierChild4" presStyleCnt="0"/>
      <dgm:spPr/>
    </dgm:pt>
    <dgm:pt modelId="{D88204EB-0F3E-4B4A-AAB4-401675B9BA34}" type="pres">
      <dgm:prSet presAssocID="{E413ECF4-E7DA-483B-A4A7-EA9948CF4ED5}" presName="hierChild5" presStyleCnt="0"/>
      <dgm:spPr/>
    </dgm:pt>
    <dgm:pt modelId="{93A5AF86-F576-47BE-A4FD-501D81281336}" type="pres">
      <dgm:prSet presAssocID="{818B479D-957C-4B3D-8DEC-233586328AFF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39E00374-85B1-476E-94D9-98D00654131D}" type="pres">
      <dgm:prSet presAssocID="{C0A43E67-A4F5-4210-9415-6775D6A43C5E}" presName="hierRoot2" presStyleCnt="0">
        <dgm:presLayoutVars>
          <dgm:hierBranch val="init"/>
        </dgm:presLayoutVars>
      </dgm:prSet>
      <dgm:spPr/>
    </dgm:pt>
    <dgm:pt modelId="{9FA9833A-5507-4515-BEE9-2D797BB92C65}" type="pres">
      <dgm:prSet presAssocID="{C0A43E67-A4F5-4210-9415-6775D6A43C5E}" presName="rootComposite" presStyleCnt="0"/>
      <dgm:spPr/>
    </dgm:pt>
    <dgm:pt modelId="{02C8EF0F-C4CF-433D-B98C-1E5BB83F4BC4}" type="pres">
      <dgm:prSet presAssocID="{C0A43E67-A4F5-4210-9415-6775D6A43C5E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9AD899-1083-41F0-AF50-609051D57FFB}" type="pres">
      <dgm:prSet presAssocID="{C0A43E67-A4F5-4210-9415-6775D6A43C5E}" presName="rootConnector" presStyleLbl="node3" presStyleIdx="6" presStyleCnt="12"/>
      <dgm:spPr/>
      <dgm:t>
        <a:bodyPr/>
        <a:lstStyle/>
        <a:p>
          <a:endParaRPr lang="en-US"/>
        </a:p>
      </dgm:t>
    </dgm:pt>
    <dgm:pt modelId="{83A3EC79-74E7-4AED-B929-EC5A2E0C6750}" type="pres">
      <dgm:prSet presAssocID="{C0A43E67-A4F5-4210-9415-6775D6A43C5E}" presName="hierChild4" presStyleCnt="0"/>
      <dgm:spPr/>
    </dgm:pt>
    <dgm:pt modelId="{929CFB86-04A8-4235-9937-C34B46022B65}" type="pres">
      <dgm:prSet presAssocID="{C0A43E67-A4F5-4210-9415-6775D6A43C5E}" presName="hierChild5" presStyleCnt="0"/>
      <dgm:spPr/>
    </dgm:pt>
    <dgm:pt modelId="{9E791FC9-141B-4CD9-836B-B7395DD33702}" type="pres">
      <dgm:prSet presAssocID="{96C9E243-7D4E-41EA-915A-5E60921E9647}" presName="Name37" presStyleLbl="parChTrans1D3" presStyleIdx="7" presStyleCnt="12"/>
      <dgm:spPr/>
      <dgm:t>
        <a:bodyPr/>
        <a:lstStyle/>
        <a:p>
          <a:endParaRPr lang="en-US"/>
        </a:p>
      </dgm:t>
    </dgm:pt>
    <dgm:pt modelId="{72D1E03D-CD1B-4F40-80C8-20DBE608516E}" type="pres">
      <dgm:prSet presAssocID="{99CF461B-60D4-4170-BEF8-05677EDCE93F}" presName="hierRoot2" presStyleCnt="0">
        <dgm:presLayoutVars>
          <dgm:hierBranch val="init"/>
        </dgm:presLayoutVars>
      </dgm:prSet>
      <dgm:spPr/>
    </dgm:pt>
    <dgm:pt modelId="{826482D3-5EC3-47E0-AD3E-668BACEA9955}" type="pres">
      <dgm:prSet presAssocID="{99CF461B-60D4-4170-BEF8-05677EDCE93F}" presName="rootComposite" presStyleCnt="0"/>
      <dgm:spPr/>
    </dgm:pt>
    <dgm:pt modelId="{74EE1998-2221-4850-8062-AEB39FA84006}" type="pres">
      <dgm:prSet presAssocID="{99CF461B-60D4-4170-BEF8-05677EDCE93F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401BA-4471-4231-9EA4-BEDF75F732C1}" type="pres">
      <dgm:prSet presAssocID="{99CF461B-60D4-4170-BEF8-05677EDCE93F}" presName="rootConnector" presStyleLbl="node3" presStyleIdx="7" presStyleCnt="12"/>
      <dgm:spPr/>
      <dgm:t>
        <a:bodyPr/>
        <a:lstStyle/>
        <a:p>
          <a:endParaRPr lang="en-US"/>
        </a:p>
      </dgm:t>
    </dgm:pt>
    <dgm:pt modelId="{D866DD4B-6FB2-4408-9DED-6DEF2E673E49}" type="pres">
      <dgm:prSet presAssocID="{99CF461B-60D4-4170-BEF8-05677EDCE93F}" presName="hierChild4" presStyleCnt="0"/>
      <dgm:spPr/>
    </dgm:pt>
    <dgm:pt modelId="{5EA8FCC8-4F7E-417E-A43B-D3A4B0B08160}" type="pres">
      <dgm:prSet presAssocID="{99CF461B-60D4-4170-BEF8-05677EDCE93F}" presName="hierChild5" presStyleCnt="0"/>
      <dgm:spPr/>
    </dgm:pt>
    <dgm:pt modelId="{9281E1DE-7A51-46CC-9CB3-3EB64598BB7E}" type="pres">
      <dgm:prSet presAssocID="{5A7FF91B-A998-4142-BCED-97A0A46B94F4}" presName="hierChild5" presStyleCnt="0"/>
      <dgm:spPr/>
    </dgm:pt>
    <dgm:pt modelId="{E5FA9EAA-8B0B-4CD3-8019-286294FAB6DC}" type="pres">
      <dgm:prSet presAssocID="{9CABFD6B-D5D3-459D-96D2-10B0EE7DF739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B1FC07E-F5BF-4058-AB42-D8D0E971CAB5}" type="pres">
      <dgm:prSet presAssocID="{4AAEE612-D35F-4AF9-99CF-3FEB39BE8F66}" presName="hierRoot2" presStyleCnt="0">
        <dgm:presLayoutVars>
          <dgm:hierBranch val="init"/>
        </dgm:presLayoutVars>
      </dgm:prSet>
      <dgm:spPr/>
    </dgm:pt>
    <dgm:pt modelId="{3F8932EC-5BD1-4872-BFC1-268090069299}" type="pres">
      <dgm:prSet presAssocID="{4AAEE612-D35F-4AF9-99CF-3FEB39BE8F66}" presName="rootComposite" presStyleCnt="0"/>
      <dgm:spPr/>
    </dgm:pt>
    <dgm:pt modelId="{B8A4EB4D-BB8C-4DAF-A296-10D96F33BEFB}" type="pres">
      <dgm:prSet presAssocID="{4AAEE612-D35F-4AF9-99CF-3FEB39BE8F6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ADD62-B509-4C66-AB8C-10BD8F283D0C}" type="pres">
      <dgm:prSet presAssocID="{4AAEE612-D35F-4AF9-99CF-3FEB39BE8F66}" presName="rootConnector" presStyleLbl="node2" presStyleIdx="3" presStyleCnt="4"/>
      <dgm:spPr/>
      <dgm:t>
        <a:bodyPr/>
        <a:lstStyle/>
        <a:p>
          <a:endParaRPr lang="en-US"/>
        </a:p>
      </dgm:t>
    </dgm:pt>
    <dgm:pt modelId="{ED9F171A-DE8F-4110-AD3F-31D5FE375D7B}" type="pres">
      <dgm:prSet presAssocID="{4AAEE612-D35F-4AF9-99CF-3FEB39BE8F66}" presName="hierChild4" presStyleCnt="0"/>
      <dgm:spPr/>
    </dgm:pt>
    <dgm:pt modelId="{62C051BD-113D-414B-BAD5-E67375FD348D}" type="pres">
      <dgm:prSet presAssocID="{3BC2B2B8-D035-447F-9BF3-C6DD78AA8E33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64CCC2C5-D775-41E7-879D-3987DD9B4076}" type="pres">
      <dgm:prSet presAssocID="{5B69BD32-5A11-4315-AA6F-ED19FEE8DB89}" presName="hierRoot2" presStyleCnt="0">
        <dgm:presLayoutVars>
          <dgm:hierBranch val="init"/>
        </dgm:presLayoutVars>
      </dgm:prSet>
      <dgm:spPr/>
    </dgm:pt>
    <dgm:pt modelId="{0FBAC95B-1417-4401-A4F3-0C32171F65A2}" type="pres">
      <dgm:prSet presAssocID="{5B69BD32-5A11-4315-AA6F-ED19FEE8DB89}" presName="rootComposite" presStyleCnt="0"/>
      <dgm:spPr/>
    </dgm:pt>
    <dgm:pt modelId="{ED9E377F-6922-4EAB-AA96-A21E3044DBEA}" type="pres">
      <dgm:prSet presAssocID="{5B69BD32-5A11-4315-AA6F-ED19FEE8DB89}" presName="rootText" presStyleLbl="node3" presStyleIdx="8" presStyleCnt="12" custLinFactNeighborX="-9088" custLinFactNeighborY="103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E1B77-0D77-4867-AE72-3992073E0152}" type="pres">
      <dgm:prSet presAssocID="{5B69BD32-5A11-4315-AA6F-ED19FEE8DB89}" presName="rootConnector" presStyleLbl="node3" presStyleIdx="8" presStyleCnt="12"/>
      <dgm:spPr/>
      <dgm:t>
        <a:bodyPr/>
        <a:lstStyle/>
        <a:p>
          <a:endParaRPr lang="en-US"/>
        </a:p>
      </dgm:t>
    </dgm:pt>
    <dgm:pt modelId="{84B90091-07EA-4C73-BC48-561265D884E5}" type="pres">
      <dgm:prSet presAssocID="{5B69BD32-5A11-4315-AA6F-ED19FEE8DB89}" presName="hierChild4" presStyleCnt="0"/>
      <dgm:spPr/>
    </dgm:pt>
    <dgm:pt modelId="{1153DACE-AE50-4B42-96E0-4284A5EAC95C}" type="pres">
      <dgm:prSet presAssocID="{5B69BD32-5A11-4315-AA6F-ED19FEE8DB89}" presName="hierChild5" presStyleCnt="0"/>
      <dgm:spPr/>
    </dgm:pt>
    <dgm:pt modelId="{10EBA76B-FCEE-4069-90B0-8B13ADA12074}" type="pres">
      <dgm:prSet presAssocID="{ED7268A6-74B7-45EF-B419-1BE1A41D10B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17035DE9-A345-468E-8254-793E654DFF25}" type="pres">
      <dgm:prSet presAssocID="{C246DF2C-C695-4E32-9DC3-B70E2FF9C6F3}" presName="hierRoot2" presStyleCnt="0">
        <dgm:presLayoutVars>
          <dgm:hierBranch val="init"/>
        </dgm:presLayoutVars>
      </dgm:prSet>
      <dgm:spPr/>
    </dgm:pt>
    <dgm:pt modelId="{A3190342-0754-487F-8365-17012AD20F91}" type="pres">
      <dgm:prSet presAssocID="{C246DF2C-C695-4E32-9DC3-B70E2FF9C6F3}" presName="rootComposite" presStyleCnt="0"/>
      <dgm:spPr/>
    </dgm:pt>
    <dgm:pt modelId="{E93ABBB8-316F-44D2-89A9-6E9B8128B06D}" type="pres">
      <dgm:prSet presAssocID="{C246DF2C-C695-4E32-9DC3-B70E2FF9C6F3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C30E-59C9-4E81-9DE2-7AC3DCE56FA4}" type="pres">
      <dgm:prSet presAssocID="{C246DF2C-C695-4E32-9DC3-B70E2FF9C6F3}" presName="rootConnector" presStyleLbl="node3" presStyleIdx="9" presStyleCnt="12"/>
      <dgm:spPr/>
      <dgm:t>
        <a:bodyPr/>
        <a:lstStyle/>
        <a:p>
          <a:endParaRPr lang="en-US"/>
        </a:p>
      </dgm:t>
    </dgm:pt>
    <dgm:pt modelId="{3CAAFA8A-04DA-4BCA-9A00-9A8BE004D132}" type="pres">
      <dgm:prSet presAssocID="{C246DF2C-C695-4E32-9DC3-B70E2FF9C6F3}" presName="hierChild4" presStyleCnt="0"/>
      <dgm:spPr/>
    </dgm:pt>
    <dgm:pt modelId="{974FD797-73BF-477E-8563-46284FDAA270}" type="pres">
      <dgm:prSet presAssocID="{C246DF2C-C695-4E32-9DC3-B70E2FF9C6F3}" presName="hierChild5" presStyleCnt="0"/>
      <dgm:spPr/>
    </dgm:pt>
    <dgm:pt modelId="{194B595B-E117-450B-AC95-719DC2E3FA2E}" type="pres">
      <dgm:prSet presAssocID="{2134830E-A8CA-41B1-8847-6379FABDBCC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27E1DAFF-0B08-4855-882B-13466486F69D}" type="pres">
      <dgm:prSet presAssocID="{D1C99E3D-4973-4D39-864A-197B2667C986}" presName="hierRoot2" presStyleCnt="0">
        <dgm:presLayoutVars>
          <dgm:hierBranch val="init"/>
        </dgm:presLayoutVars>
      </dgm:prSet>
      <dgm:spPr/>
    </dgm:pt>
    <dgm:pt modelId="{75295C75-D7E0-40CD-BDFE-ABE41C190B69}" type="pres">
      <dgm:prSet presAssocID="{D1C99E3D-4973-4D39-864A-197B2667C986}" presName="rootComposite" presStyleCnt="0"/>
      <dgm:spPr/>
    </dgm:pt>
    <dgm:pt modelId="{FA16BC43-B0D5-4F2E-A274-8B89BF2E8556}" type="pres">
      <dgm:prSet presAssocID="{D1C99E3D-4973-4D39-864A-197B2667C986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0712C-9D86-495F-91DD-29B3989582A9}" type="pres">
      <dgm:prSet presAssocID="{D1C99E3D-4973-4D39-864A-197B2667C986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BDE1B3A4-2390-4398-8753-12FB32F08864}" type="pres">
      <dgm:prSet presAssocID="{D1C99E3D-4973-4D39-864A-197B2667C986}" presName="hierChild4" presStyleCnt="0"/>
      <dgm:spPr/>
    </dgm:pt>
    <dgm:pt modelId="{C67754C2-42B5-4CBE-BC4E-E5D4BB5FE8EF}" type="pres">
      <dgm:prSet presAssocID="{D1C99E3D-4973-4D39-864A-197B2667C986}" presName="hierChild5" presStyleCnt="0"/>
      <dgm:spPr/>
    </dgm:pt>
    <dgm:pt modelId="{4875410A-8FB6-49FC-BFB6-8BB00C3F258B}" type="pres">
      <dgm:prSet presAssocID="{7F436D22-0E9F-482F-815F-F565C04F59A4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0109C7FB-9A5D-4633-BF41-E6BD07C9A608}" type="pres">
      <dgm:prSet presAssocID="{49C6CC6A-8498-4DFB-ADEB-F10B8819EF80}" presName="hierRoot2" presStyleCnt="0">
        <dgm:presLayoutVars>
          <dgm:hierBranch val="init"/>
        </dgm:presLayoutVars>
      </dgm:prSet>
      <dgm:spPr/>
    </dgm:pt>
    <dgm:pt modelId="{CECD30B4-C046-4D31-8703-6FD4A1194819}" type="pres">
      <dgm:prSet presAssocID="{49C6CC6A-8498-4DFB-ADEB-F10B8819EF80}" presName="rootComposite" presStyleCnt="0"/>
      <dgm:spPr/>
    </dgm:pt>
    <dgm:pt modelId="{43579F40-9A92-4C33-AB8F-3B14339B92C2}" type="pres">
      <dgm:prSet presAssocID="{49C6CC6A-8498-4DFB-ADEB-F10B8819EF80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896E8-1806-43AF-8662-6A048531CDB0}" type="pres">
      <dgm:prSet presAssocID="{49C6CC6A-8498-4DFB-ADEB-F10B8819EF80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1352C9FC-F160-4C40-9B49-A35D760A839F}" type="pres">
      <dgm:prSet presAssocID="{49C6CC6A-8498-4DFB-ADEB-F10B8819EF80}" presName="hierChild4" presStyleCnt="0"/>
      <dgm:spPr/>
    </dgm:pt>
    <dgm:pt modelId="{63688A25-67DC-4D69-B646-3DD002A3F118}" type="pres">
      <dgm:prSet presAssocID="{49C6CC6A-8498-4DFB-ADEB-F10B8819EF80}" presName="hierChild5" presStyleCnt="0"/>
      <dgm:spPr/>
    </dgm:pt>
    <dgm:pt modelId="{8A4B0D49-A55D-4D9D-986C-D07603CD22F5}" type="pres">
      <dgm:prSet presAssocID="{4AAEE612-D35F-4AF9-99CF-3FEB39BE8F66}" presName="hierChild5" presStyleCnt="0"/>
      <dgm:spPr/>
    </dgm:pt>
    <dgm:pt modelId="{8BA04D89-B8CC-448B-8671-F5D5F37E3346}" type="pres">
      <dgm:prSet presAssocID="{ED236337-43CE-405A-80B1-968F55F3114C}" presName="hierChild3" presStyleCnt="0"/>
      <dgm:spPr/>
    </dgm:pt>
  </dgm:ptLst>
  <dgm:cxnLst>
    <dgm:cxn modelId="{11A047FC-D4D4-42D5-AC2C-9456A7A47D6D}" type="presOf" srcId="{818B479D-957C-4B3D-8DEC-233586328AFF}" destId="{93A5AF86-F576-47BE-A4FD-501D81281336}" srcOrd="0" destOrd="0" presId="urn:microsoft.com/office/officeart/2005/8/layout/orgChart1"/>
    <dgm:cxn modelId="{550A177C-2C64-44C1-8119-8271490778BD}" type="presOf" srcId="{34B17723-B816-40E1-AAD7-032982024C5A}" destId="{5F03BB47-60A6-44D2-840F-EE363F2FD775}" srcOrd="0" destOrd="0" presId="urn:microsoft.com/office/officeart/2005/8/layout/orgChart1"/>
    <dgm:cxn modelId="{18B24390-C088-45D8-84D0-41C1F47BD24A}" type="presOf" srcId="{ED7268A6-74B7-45EF-B419-1BE1A41D10BB}" destId="{10EBA76B-FCEE-4069-90B0-8B13ADA12074}" srcOrd="0" destOrd="0" presId="urn:microsoft.com/office/officeart/2005/8/layout/orgChart1"/>
    <dgm:cxn modelId="{D9E942D6-BD1F-461D-B695-F9015DB773DE}" srcId="{4AAEE612-D35F-4AF9-99CF-3FEB39BE8F66}" destId="{C246DF2C-C695-4E32-9DC3-B70E2FF9C6F3}" srcOrd="1" destOrd="0" parTransId="{ED7268A6-74B7-45EF-B419-1BE1A41D10BB}" sibTransId="{7678FBF9-7063-4383-9F04-C4214252BB25}"/>
    <dgm:cxn modelId="{C10560FA-2A80-4BA6-BE13-75F82FA5C9F7}" type="presOf" srcId="{C246DF2C-C695-4E32-9DC3-B70E2FF9C6F3}" destId="{E93ABBB8-316F-44D2-89A9-6E9B8128B06D}" srcOrd="0" destOrd="0" presId="urn:microsoft.com/office/officeart/2005/8/layout/orgChart1"/>
    <dgm:cxn modelId="{B8EE9684-9432-48A3-AE7E-4B47DB664832}" type="presOf" srcId="{E413ECF4-E7DA-483B-A4A7-EA9948CF4ED5}" destId="{1E624554-4ADC-42E6-B74F-64C6DE178439}" srcOrd="1" destOrd="0" presId="urn:microsoft.com/office/officeart/2005/8/layout/orgChart1"/>
    <dgm:cxn modelId="{8F262E86-852F-4939-8DB6-B438ED0DDD85}" type="presOf" srcId="{ED236337-43CE-405A-80B1-968F55F3114C}" destId="{E67C552E-5806-498B-97E4-5226BAE3DC07}" srcOrd="0" destOrd="0" presId="urn:microsoft.com/office/officeart/2005/8/layout/orgChart1"/>
    <dgm:cxn modelId="{7F6AAAA7-30E3-4FDE-9F31-954491C33828}" type="presOf" srcId="{C94983DE-B8AA-4D9B-9093-AB3BD9224824}" destId="{51CBC63D-383A-4FE9-BE19-53B406DC0348}" srcOrd="0" destOrd="0" presId="urn:microsoft.com/office/officeart/2005/8/layout/orgChart1"/>
    <dgm:cxn modelId="{93640FF4-EAEE-4719-ABC1-E21CCBEDB03A}" type="presOf" srcId="{96C9E243-7D4E-41EA-915A-5E60921E9647}" destId="{9E791FC9-141B-4CD9-836B-B7395DD33702}" srcOrd="0" destOrd="0" presId="urn:microsoft.com/office/officeart/2005/8/layout/orgChart1"/>
    <dgm:cxn modelId="{A6CC3C89-14B0-4FCC-94E4-EBE2A228AF2C}" type="presOf" srcId="{C246DF2C-C695-4E32-9DC3-B70E2FF9C6F3}" destId="{82E7C30E-59C9-4E81-9DE2-7AC3DCE56FA4}" srcOrd="1" destOrd="0" presId="urn:microsoft.com/office/officeart/2005/8/layout/orgChart1"/>
    <dgm:cxn modelId="{48940DDB-3A35-4ED3-A827-BAE62B3BF499}" type="presOf" srcId="{0C298E11-7DF6-4B7D-AFD3-3008C2027B7F}" destId="{9E7CDC2E-5F7C-4BA8-986A-162BBB7A69AA}" srcOrd="0" destOrd="0" presId="urn:microsoft.com/office/officeart/2005/8/layout/orgChart1"/>
    <dgm:cxn modelId="{EE56C928-6AC7-4024-AB99-C3468A4121CD}" type="presOf" srcId="{D1C64F49-ED61-4E9E-AF3A-2B1824E00862}" destId="{C3176AB9-21A6-47ED-8A5D-5FA1898EE62F}" srcOrd="0" destOrd="0" presId="urn:microsoft.com/office/officeart/2005/8/layout/orgChart1"/>
    <dgm:cxn modelId="{36849987-58EF-4FA9-BE34-223C8DA9EDDC}" type="presOf" srcId="{99CF461B-60D4-4170-BEF8-05677EDCE93F}" destId="{6DA401BA-4471-4231-9EA4-BEDF75F732C1}" srcOrd="1" destOrd="0" presId="urn:microsoft.com/office/officeart/2005/8/layout/orgChart1"/>
    <dgm:cxn modelId="{0CD120A4-F641-4677-83B1-6C7F47847AAA}" srcId="{D1C64F49-ED61-4E9E-AF3A-2B1824E00862}" destId="{7FF8B79C-B1D5-405B-8A12-831FD8E0C4C9}" srcOrd="0" destOrd="0" parTransId="{B2735523-A618-4C69-93D5-FF1F5BBA3C17}" sibTransId="{E41D3888-6364-41B7-9B6C-7A96F49F4936}"/>
    <dgm:cxn modelId="{08E74D2D-F040-439D-9366-846D2A2DC4A1}" srcId="{3F374DED-266F-4EA3-8ADB-86AB34C5E4F4}" destId="{D074E3AD-2D91-4823-9BE5-FB2774472D66}" srcOrd="2" destOrd="0" parTransId="{D8346C05-95D2-4300-9645-879BBD3E84E7}" sibTransId="{CA45473A-D969-4FA6-9EBC-879DE9089ADC}"/>
    <dgm:cxn modelId="{B6C6229C-C80F-4F33-B4F3-BD22E7081077}" type="presOf" srcId="{7FF8B79C-B1D5-405B-8A12-831FD8E0C4C9}" destId="{491C7ABA-7CBF-4480-B8F4-952419628063}" srcOrd="1" destOrd="0" presId="urn:microsoft.com/office/officeart/2005/8/layout/orgChart1"/>
    <dgm:cxn modelId="{C198795D-7E93-4A2D-A5F0-994DF16D3CCE}" type="presOf" srcId="{C0A43E67-A4F5-4210-9415-6775D6A43C5E}" destId="{02C8EF0F-C4CF-433D-B98C-1E5BB83F4BC4}" srcOrd="0" destOrd="0" presId="urn:microsoft.com/office/officeart/2005/8/layout/orgChart1"/>
    <dgm:cxn modelId="{288BC016-7089-47E3-81CB-9DC010929882}" type="presOf" srcId="{D1C64F49-ED61-4E9E-AF3A-2B1824E00862}" destId="{ADDEFFAB-30E4-4C28-951C-C8A2150BD377}" srcOrd="1" destOrd="0" presId="urn:microsoft.com/office/officeart/2005/8/layout/orgChart1"/>
    <dgm:cxn modelId="{7C1354CC-BB92-4F2F-ACEB-477479C1C1C2}" type="presOf" srcId="{C0A43E67-A4F5-4210-9415-6775D6A43C5E}" destId="{8D9AD899-1083-41F0-AF50-609051D57FFB}" srcOrd="1" destOrd="0" presId="urn:microsoft.com/office/officeart/2005/8/layout/orgChart1"/>
    <dgm:cxn modelId="{FCC50B02-2438-4F77-8DD0-5766D642CE7A}" type="presOf" srcId="{99CF461B-60D4-4170-BEF8-05677EDCE93F}" destId="{74EE1998-2221-4850-8062-AEB39FA84006}" srcOrd="0" destOrd="0" presId="urn:microsoft.com/office/officeart/2005/8/layout/orgChart1"/>
    <dgm:cxn modelId="{0FEE7D9E-26C7-4F7C-AC86-754031D7F53D}" srcId="{3F374DED-266F-4EA3-8ADB-86AB34C5E4F4}" destId="{EB6C7EF6-D732-497B-8813-4166B8988900}" srcOrd="0" destOrd="0" parTransId="{D6311016-D02E-44DE-8763-6791993697A6}" sibTransId="{E4EF8523-259A-4260-88C7-EED7CAF954FB}"/>
    <dgm:cxn modelId="{5AD68136-97CB-4F20-B541-10B3323D02E6}" type="presOf" srcId="{E413ECF4-E7DA-483B-A4A7-EA9948CF4ED5}" destId="{ED7864BC-8140-4F63-AFAC-989A4A9C57CD}" srcOrd="0" destOrd="0" presId="urn:microsoft.com/office/officeart/2005/8/layout/orgChart1"/>
    <dgm:cxn modelId="{DC47CDB0-96D1-472E-A966-105788A374A7}" type="presOf" srcId="{EB6C7EF6-D732-497B-8813-4166B8988900}" destId="{79B35530-A4E6-4582-B945-F11889FC1FF2}" srcOrd="1" destOrd="0" presId="urn:microsoft.com/office/officeart/2005/8/layout/orgChart1"/>
    <dgm:cxn modelId="{CA00F44F-6F8F-4918-B591-449A30B3B6FD}" type="presOf" srcId="{B7EAC03F-C258-40CD-8B3F-803DBE903234}" destId="{A357E327-8061-4C40-AEB2-0F9E40017028}" srcOrd="0" destOrd="0" presId="urn:microsoft.com/office/officeart/2005/8/layout/orgChart1"/>
    <dgm:cxn modelId="{6BA98236-EDEC-4724-977C-9A28D3E518EE}" srcId="{5A7FF91B-A998-4142-BCED-97A0A46B94F4}" destId="{C0A43E67-A4F5-4210-9415-6775D6A43C5E}" srcOrd="1" destOrd="0" parTransId="{818B479D-957C-4B3D-8DEC-233586328AFF}" sibTransId="{769A969C-46D3-4736-93E3-A24823290FCD}"/>
    <dgm:cxn modelId="{8907CF49-729D-4289-BB0F-8F6A22C09072}" type="presOf" srcId="{3F374DED-266F-4EA3-8ADB-86AB34C5E4F4}" destId="{C5A9B929-C714-4C27-92D8-827445E136EE}" srcOrd="0" destOrd="0" presId="urn:microsoft.com/office/officeart/2005/8/layout/orgChart1"/>
    <dgm:cxn modelId="{EED011AA-0708-4017-A086-D16EE6BDA559}" type="presOf" srcId="{ED236337-43CE-405A-80B1-968F55F3114C}" destId="{16AD3EDE-8759-483E-80F0-5B27E1325DEE}" srcOrd="1" destOrd="0" presId="urn:microsoft.com/office/officeart/2005/8/layout/orgChart1"/>
    <dgm:cxn modelId="{EB208D46-D289-4EF1-A3AA-85D13F374C70}" type="presOf" srcId="{D074E3AD-2D91-4823-9BE5-FB2774472D66}" destId="{489427F0-1777-41F8-98F0-20F23E8F5493}" srcOrd="1" destOrd="0" presId="urn:microsoft.com/office/officeart/2005/8/layout/orgChart1"/>
    <dgm:cxn modelId="{8F688675-3F92-471F-B967-3AB36ED6DA1E}" srcId="{0C545488-BA98-48C5-A3AD-DEC27D3E816C}" destId="{ED236337-43CE-405A-80B1-968F55F3114C}" srcOrd="0" destOrd="0" parTransId="{A16983B9-6814-4BF6-B4DD-6B4FF9BE975B}" sibTransId="{1D5173A6-363B-4003-A2F7-71F602193CD7}"/>
    <dgm:cxn modelId="{C2FAE084-DD13-4088-9DB6-DC1EB83C3113}" type="presOf" srcId="{49C6CC6A-8498-4DFB-ADEB-F10B8819EF80}" destId="{F2D896E8-1806-43AF-8662-6A048531CDB0}" srcOrd="1" destOrd="0" presId="urn:microsoft.com/office/officeart/2005/8/layout/orgChart1"/>
    <dgm:cxn modelId="{6FD53E6F-B1A5-4673-A768-6110430F3E0D}" type="presOf" srcId="{2134830E-A8CA-41B1-8847-6379FABDBCC3}" destId="{194B595B-E117-450B-AC95-719DC2E3FA2E}" srcOrd="0" destOrd="0" presId="urn:microsoft.com/office/officeart/2005/8/layout/orgChart1"/>
    <dgm:cxn modelId="{0FC5A933-C108-4088-94E9-3E55C3EE46AB}" type="presOf" srcId="{D1C99E3D-4973-4D39-864A-197B2667C986}" destId="{FA16BC43-B0D5-4F2E-A274-8B89BF2E8556}" srcOrd="0" destOrd="0" presId="urn:microsoft.com/office/officeart/2005/8/layout/orgChart1"/>
    <dgm:cxn modelId="{B2300DB2-0388-475D-88DA-095A4204BAF6}" srcId="{3F374DED-266F-4EA3-8ADB-86AB34C5E4F4}" destId="{0C298E11-7DF6-4B7D-AFD3-3008C2027B7F}" srcOrd="1" destOrd="0" parTransId="{C94983DE-B8AA-4D9B-9093-AB3BD9224824}" sibTransId="{9B68F1E4-9208-4F48-B627-3A981DAD2584}"/>
    <dgm:cxn modelId="{5FCD2A85-EBE9-4D56-9497-B388AEB601CB}" srcId="{D1C64F49-ED61-4E9E-AF3A-2B1824E00862}" destId="{5BE99634-D716-4E84-986D-5A71D45A1992}" srcOrd="1" destOrd="0" parTransId="{CE6FA7D3-3C45-4074-B84F-EBD62AF9885D}" sibTransId="{B8AF807E-1D93-4C48-B2FD-31E957D114D5}"/>
    <dgm:cxn modelId="{D6838D2F-9C6A-478F-A314-7B56E58DDC07}" type="presOf" srcId="{CE6FA7D3-3C45-4074-B84F-EBD62AF9885D}" destId="{A9AC0FFA-346E-43E3-9827-07BDBFBDF353}" srcOrd="0" destOrd="0" presId="urn:microsoft.com/office/officeart/2005/8/layout/orgChart1"/>
    <dgm:cxn modelId="{1AED4B7D-DA58-4398-AA80-3D0AF8C78CDD}" type="presOf" srcId="{D074E3AD-2D91-4823-9BE5-FB2774472D66}" destId="{690FC1B6-1A49-4C76-AD25-02D6BBF52A1A}" srcOrd="0" destOrd="0" presId="urn:microsoft.com/office/officeart/2005/8/layout/orgChart1"/>
    <dgm:cxn modelId="{ED50701C-7544-4EA9-9E45-A1033D7C1DF9}" type="presOf" srcId="{0C545488-BA98-48C5-A3AD-DEC27D3E816C}" destId="{C664B693-FCB5-41F2-AF00-8E137F407246}" srcOrd="0" destOrd="0" presId="urn:microsoft.com/office/officeart/2005/8/layout/orgChart1"/>
    <dgm:cxn modelId="{49AC8155-9F15-4685-9AA9-4649D9AB77D1}" type="presOf" srcId="{D8346C05-95D2-4300-9645-879BBD3E84E7}" destId="{8F0A588E-A3FA-4810-BD43-AAC25799ABE8}" srcOrd="0" destOrd="0" presId="urn:microsoft.com/office/officeart/2005/8/layout/orgChart1"/>
    <dgm:cxn modelId="{C0885DD8-33B7-4F43-9E66-9638F5FE41BF}" type="presOf" srcId="{4AAEE612-D35F-4AF9-99CF-3FEB39BE8F66}" destId="{B8A4EB4D-BB8C-4DAF-A296-10D96F33BEFB}" srcOrd="0" destOrd="0" presId="urn:microsoft.com/office/officeart/2005/8/layout/orgChart1"/>
    <dgm:cxn modelId="{7F944D75-1CEB-4B51-9C9E-A8E5D2BAEF42}" srcId="{4AAEE612-D35F-4AF9-99CF-3FEB39BE8F66}" destId="{D1C99E3D-4973-4D39-864A-197B2667C986}" srcOrd="2" destOrd="0" parTransId="{2134830E-A8CA-41B1-8847-6379FABDBCC3}" sibTransId="{2A095341-762D-473E-9F99-AD1788FEC236}"/>
    <dgm:cxn modelId="{865063A7-B3FB-49FC-A418-ECE07DDCA348}" srcId="{4AAEE612-D35F-4AF9-99CF-3FEB39BE8F66}" destId="{49C6CC6A-8498-4DFB-ADEB-F10B8819EF80}" srcOrd="3" destOrd="0" parTransId="{7F436D22-0E9F-482F-815F-F565C04F59A4}" sibTransId="{8737BC6B-2CB6-4F43-8F03-8892BC922C83}"/>
    <dgm:cxn modelId="{53846AD6-7CDD-44E2-9B49-D25E44FD038C}" srcId="{ED236337-43CE-405A-80B1-968F55F3114C}" destId="{4AAEE612-D35F-4AF9-99CF-3FEB39BE8F66}" srcOrd="3" destOrd="0" parTransId="{9CABFD6B-D5D3-459D-96D2-10B0EE7DF739}" sibTransId="{673A083A-220E-4C94-B680-125AE73E48C4}"/>
    <dgm:cxn modelId="{A629ED27-1744-41BB-B593-BC5731EB0843}" type="presOf" srcId="{5BE99634-D716-4E84-986D-5A71D45A1992}" destId="{F2B312AC-18D9-4189-901E-54B4DE43174B}" srcOrd="0" destOrd="0" presId="urn:microsoft.com/office/officeart/2005/8/layout/orgChart1"/>
    <dgm:cxn modelId="{6967F885-F766-4958-B2CD-3DA14B2E4257}" srcId="{ED236337-43CE-405A-80B1-968F55F3114C}" destId="{3F374DED-266F-4EA3-8ADB-86AB34C5E4F4}" srcOrd="0" destOrd="0" parTransId="{B7EAC03F-C258-40CD-8B3F-803DBE903234}" sibTransId="{13C70F59-9833-4EDB-97DA-5BD24C0C9B98}"/>
    <dgm:cxn modelId="{E0CDD68B-4597-4416-8BFB-41B289D4810D}" type="presOf" srcId="{7F436D22-0E9F-482F-815F-F565C04F59A4}" destId="{4875410A-8FB6-49FC-BFB6-8BB00C3F258B}" srcOrd="0" destOrd="0" presId="urn:microsoft.com/office/officeart/2005/8/layout/orgChart1"/>
    <dgm:cxn modelId="{3BD1A5A8-8603-4759-AF6B-43760C2F8C28}" srcId="{5A7FF91B-A998-4142-BCED-97A0A46B94F4}" destId="{E413ECF4-E7DA-483B-A4A7-EA9948CF4ED5}" srcOrd="0" destOrd="0" parTransId="{34B17723-B816-40E1-AAD7-032982024C5A}" sibTransId="{51F71050-33F9-4F78-A30A-AE4ED042BC0C}"/>
    <dgm:cxn modelId="{3F7B12EE-93E2-4EFE-BF38-873189440FA0}" type="presOf" srcId="{49C6CC6A-8498-4DFB-ADEB-F10B8819EF80}" destId="{43579F40-9A92-4C33-AB8F-3B14339B92C2}" srcOrd="0" destOrd="0" presId="urn:microsoft.com/office/officeart/2005/8/layout/orgChart1"/>
    <dgm:cxn modelId="{103214D9-81BF-44CE-A40E-8CA8D3762801}" type="presOf" srcId="{7FF8B79C-B1D5-405B-8A12-831FD8E0C4C9}" destId="{5910BD92-0BE2-4F98-85E8-CBAE6D4F5F05}" srcOrd="0" destOrd="0" presId="urn:microsoft.com/office/officeart/2005/8/layout/orgChart1"/>
    <dgm:cxn modelId="{C20EC9B0-94B7-4A4C-A834-8DADEBE03274}" type="presOf" srcId="{5B69BD32-5A11-4315-AA6F-ED19FEE8DB89}" destId="{7ACE1B77-0D77-4867-AE72-3992073E0152}" srcOrd="1" destOrd="0" presId="urn:microsoft.com/office/officeart/2005/8/layout/orgChart1"/>
    <dgm:cxn modelId="{CE924F7D-81B2-4543-83FF-C3C826D23A44}" type="presOf" srcId="{5A7FF91B-A998-4142-BCED-97A0A46B94F4}" destId="{BA23EA3A-D8E0-420B-91FE-CFE7FD5DD7FD}" srcOrd="1" destOrd="0" presId="urn:microsoft.com/office/officeart/2005/8/layout/orgChart1"/>
    <dgm:cxn modelId="{9794970D-061E-41E1-B887-40C16CC7F796}" srcId="{ED236337-43CE-405A-80B1-968F55F3114C}" destId="{D1C64F49-ED61-4E9E-AF3A-2B1824E00862}" srcOrd="1" destOrd="0" parTransId="{08209AD7-EBB9-4626-8BF5-5D389F3BDA5E}" sibTransId="{2361A185-94AE-4B34-9EF2-FE103E46D699}"/>
    <dgm:cxn modelId="{FA3EB8A2-FE18-42A4-96C0-1C42B4403661}" type="presOf" srcId="{0C298E11-7DF6-4B7D-AFD3-3008C2027B7F}" destId="{E43563DF-463C-45A4-88C0-018D2AABF56B}" srcOrd="1" destOrd="0" presId="urn:microsoft.com/office/officeart/2005/8/layout/orgChart1"/>
    <dgm:cxn modelId="{37895374-A9C6-4AA7-A8DA-FB931F76C1EC}" type="presOf" srcId="{EB6C7EF6-D732-497B-8813-4166B8988900}" destId="{5DC2C91B-FC8A-49AD-9F5E-21FCB2937537}" srcOrd="0" destOrd="0" presId="urn:microsoft.com/office/officeart/2005/8/layout/orgChart1"/>
    <dgm:cxn modelId="{8C66577C-58D0-447D-ABCE-232B9C4AD1F9}" type="presOf" srcId="{4AAEE612-D35F-4AF9-99CF-3FEB39BE8F66}" destId="{751ADD62-B509-4C66-AB8C-10BD8F283D0C}" srcOrd="1" destOrd="0" presId="urn:microsoft.com/office/officeart/2005/8/layout/orgChart1"/>
    <dgm:cxn modelId="{5EDFED68-EA9E-414A-AC13-1CFED9B3005E}" srcId="{5A7FF91B-A998-4142-BCED-97A0A46B94F4}" destId="{99CF461B-60D4-4170-BEF8-05677EDCE93F}" srcOrd="2" destOrd="0" parTransId="{96C9E243-7D4E-41EA-915A-5E60921E9647}" sibTransId="{35718270-3163-4E20-9034-0D7B5297F371}"/>
    <dgm:cxn modelId="{95F5524E-62C9-4858-AB86-88E0F288D1E2}" type="presOf" srcId="{D1C99E3D-4973-4D39-864A-197B2667C986}" destId="{D290712C-9D86-495F-91DD-29B3989582A9}" srcOrd="1" destOrd="0" presId="urn:microsoft.com/office/officeart/2005/8/layout/orgChart1"/>
    <dgm:cxn modelId="{7ADF28EF-AD8C-487E-8624-3262F141C0A9}" type="presOf" srcId="{5B69BD32-5A11-4315-AA6F-ED19FEE8DB89}" destId="{ED9E377F-6922-4EAB-AA96-A21E3044DBEA}" srcOrd="0" destOrd="0" presId="urn:microsoft.com/office/officeart/2005/8/layout/orgChart1"/>
    <dgm:cxn modelId="{EE21F8DA-A1C0-448C-B5C9-EB3224CAC89C}" type="presOf" srcId="{3F374DED-266F-4EA3-8ADB-86AB34C5E4F4}" destId="{4ACC3854-7C18-4468-B318-5A3640754E69}" srcOrd="1" destOrd="0" presId="urn:microsoft.com/office/officeart/2005/8/layout/orgChart1"/>
    <dgm:cxn modelId="{EB0AA86B-D632-469A-9BFA-6DB54B66FE36}" type="presOf" srcId="{9CABFD6B-D5D3-459D-96D2-10B0EE7DF739}" destId="{E5FA9EAA-8B0B-4CD3-8019-286294FAB6DC}" srcOrd="0" destOrd="0" presId="urn:microsoft.com/office/officeart/2005/8/layout/orgChart1"/>
    <dgm:cxn modelId="{C25A2C6E-CCC9-41DA-AB77-A7998D025891}" srcId="{ED236337-43CE-405A-80B1-968F55F3114C}" destId="{5A7FF91B-A998-4142-BCED-97A0A46B94F4}" srcOrd="2" destOrd="0" parTransId="{A6021FF6-1736-4A99-AABF-5E61BEB9C68A}" sibTransId="{377C6717-187B-4640-B1C8-95EF1FBC1E29}"/>
    <dgm:cxn modelId="{980767A9-BC04-47E1-A225-551179D17D7C}" srcId="{4AAEE612-D35F-4AF9-99CF-3FEB39BE8F66}" destId="{5B69BD32-5A11-4315-AA6F-ED19FEE8DB89}" srcOrd="0" destOrd="0" parTransId="{3BC2B2B8-D035-447F-9BF3-C6DD78AA8E33}" sibTransId="{71EFDE1C-67CC-495A-88C3-45AC9E9659FD}"/>
    <dgm:cxn modelId="{800806C2-2C3F-4448-9D00-29B7A16561E2}" type="presOf" srcId="{5BE99634-D716-4E84-986D-5A71D45A1992}" destId="{4268656B-930D-4057-A408-5D3EBF2DC183}" srcOrd="1" destOrd="0" presId="urn:microsoft.com/office/officeart/2005/8/layout/orgChart1"/>
    <dgm:cxn modelId="{355F9BA9-5696-4F40-9271-EDA2605F708F}" type="presOf" srcId="{08209AD7-EBB9-4626-8BF5-5D389F3BDA5E}" destId="{25C6B8D3-76DE-4942-8492-27EF7D512373}" srcOrd="0" destOrd="0" presId="urn:microsoft.com/office/officeart/2005/8/layout/orgChart1"/>
    <dgm:cxn modelId="{2840D337-8A2D-48BE-8BD2-CE1AF3D8A47B}" type="presOf" srcId="{D6311016-D02E-44DE-8763-6791993697A6}" destId="{EEF2EC6D-3691-4328-BF1F-799CE14B2832}" srcOrd="0" destOrd="0" presId="urn:microsoft.com/office/officeart/2005/8/layout/orgChart1"/>
    <dgm:cxn modelId="{872DCA50-BDA8-4510-9904-82E89E6DACCE}" type="presOf" srcId="{5A7FF91B-A998-4142-BCED-97A0A46B94F4}" destId="{5A36877A-26B8-403F-8995-A667A260AA51}" srcOrd="0" destOrd="0" presId="urn:microsoft.com/office/officeart/2005/8/layout/orgChart1"/>
    <dgm:cxn modelId="{693CB593-8B13-447A-ABE3-16DD21F0B155}" type="presOf" srcId="{3BC2B2B8-D035-447F-9BF3-C6DD78AA8E33}" destId="{62C051BD-113D-414B-BAD5-E67375FD348D}" srcOrd="0" destOrd="0" presId="urn:microsoft.com/office/officeart/2005/8/layout/orgChart1"/>
    <dgm:cxn modelId="{7C5FAB49-7024-40C4-B5FF-BDF23E8AA7D5}" type="presOf" srcId="{A6021FF6-1736-4A99-AABF-5E61BEB9C68A}" destId="{2DEF26B1-2ED8-4FB9-8854-1EF48A1A72E7}" srcOrd="0" destOrd="0" presId="urn:microsoft.com/office/officeart/2005/8/layout/orgChart1"/>
    <dgm:cxn modelId="{295668D3-5417-496F-8B02-FDD1EC1F33B4}" type="presOf" srcId="{B2735523-A618-4C69-93D5-FF1F5BBA3C17}" destId="{D8B1B969-0BBC-4563-9489-E26920F6B674}" srcOrd="0" destOrd="0" presId="urn:microsoft.com/office/officeart/2005/8/layout/orgChart1"/>
    <dgm:cxn modelId="{EA92E343-4989-4C75-8B5B-B18EF782E06C}" type="presParOf" srcId="{C664B693-FCB5-41F2-AF00-8E137F407246}" destId="{E3967A9D-6905-4CE5-97D7-7FBD857873C4}" srcOrd="0" destOrd="0" presId="urn:microsoft.com/office/officeart/2005/8/layout/orgChart1"/>
    <dgm:cxn modelId="{5C07E0E3-4A26-41AA-BFEA-97CB641C3FF8}" type="presParOf" srcId="{E3967A9D-6905-4CE5-97D7-7FBD857873C4}" destId="{3FEDA5DC-BB54-44C4-AB49-DE886FD21AE5}" srcOrd="0" destOrd="0" presId="urn:microsoft.com/office/officeart/2005/8/layout/orgChart1"/>
    <dgm:cxn modelId="{C43B7BE4-476D-48EC-9282-F8F92C5252F7}" type="presParOf" srcId="{3FEDA5DC-BB54-44C4-AB49-DE886FD21AE5}" destId="{E67C552E-5806-498B-97E4-5226BAE3DC07}" srcOrd="0" destOrd="0" presId="urn:microsoft.com/office/officeart/2005/8/layout/orgChart1"/>
    <dgm:cxn modelId="{EAA3BA9B-B96F-4C21-A201-48FCF4848D66}" type="presParOf" srcId="{3FEDA5DC-BB54-44C4-AB49-DE886FD21AE5}" destId="{16AD3EDE-8759-483E-80F0-5B27E1325DEE}" srcOrd="1" destOrd="0" presId="urn:microsoft.com/office/officeart/2005/8/layout/orgChart1"/>
    <dgm:cxn modelId="{077D2A8D-0199-45A7-9E66-D6A6DAE00F2D}" type="presParOf" srcId="{E3967A9D-6905-4CE5-97D7-7FBD857873C4}" destId="{9F9C7D2F-44BE-4AD6-AE00-C4334ACC5DDE}" srcOrd="1" destOrd="0" presId="urn:microsoft.com/office/officeart/2005/8/layout/orgChart1"/>
    <dgm:cxn modelId="{4AFDE6A2-641D-4E96-89FF-55ABC7FBA534}" type="presParOf" srcId="{9F9C7D2F-44BE-4AD6-AE00-C4334ACC5DDE}" destId="{A357E327-8061-4C40-AEB2-0F9E40017028}" srcOrd="0" destOrd="0" presId="urn:microsoft.com/office/officeart/2005/8/layout/orgChart1"/>
    <dgm:cxn modelId="{B73E7ABC-5B81-4F5C-A0CC-F411B73C4CCC}" type="presParOf" srcId="{9F9C7D2F-44BE-4AD6-AE00-C4334ACC5DDE}" destId="{B4C356A5-CBCC-4934-8510-46F4D4F89A19}" srcOrd="1" destOrd="0" presId="urn:microsoft.com/office/officeart/2005/8/layout/orgChart1"/>
    <dgm:cxn modelId="{00AA309B-9AF0-42E6-A5AD-B9AC522DBB3D}" type="presParOf" srcId="{B4C356A5-CBCC-4934-8510-46F4D4F89A19}" destId="{31BC81CA-FA52-45DA-85B4-8F2FFBB7B1F7}" srcOrd="0" destOrd="0" presId="urn:microsoft.com/office/officeart/2005/8/layout/orgChart1"/>
    <dgm:cxn modelId="{805F9A8F-571F-474B-AEE3-5735FD739147}" type="presParOf" srcId="{31BC81CA-FA52-45DA-85B4-8F2FFBB7B1F7}" destId="{C5A9B929-C714-4C27-92D8-827445E136EE}" srcOrd="0" destOrd="0" presId="urn:microsoft.com/office/officeart/2005/8/layout/orgChart1"/>
    <dgm:cxn modelId="{26EA4C3E-D32F-4E6F-8604-E0F65D3021FA}" type="presParOf" srcId="{31BC81CA-FA52-45DA-85B4-8F2FFBB7B1F7}" destId="{4ACC3854-7C18-4468-B318-5A3640754E69}" srcOrd="1" destOrd="0" presId="urn:microsoft.com/office/officeart/2005/8/layout/orgChart1"/>
    <dgm:cxn modelId="{7030CDFD-CEA4-4B08-B67C-6B529DE8C4D9}" type="presParOf" srcId="{B4C356A5-CBCC-4934-8510-46F4D4F89A19}" destId="{0D01A3DE-AE2B-440A-BD81-04AA9F95C70D}" srcOrd="1" destOrd="0" presId="urn:microsoft.com/office/officeart/2005/8/layout/orgChart1"/>
    <dgm:cxn modelId="{BBB01533-9F71-45D4-A486-5A08BBD742EB}" type="presParOf" srcId="{0D01A3DE-AE2B-440A-BD81-04AA9F95C70D}" destId="{EEF2EC6D-3691-4328-BF1F-799CE14B2832}" srcOrd="0" destOrd="0" presId="urn:microsoft.com/office/officeart/2005/8/layout/orgChart1"/>
    <dgm:cxn modelId="{A74A9A7F-A714-4B8D-9F81-8931955574B8}" type="presParOf" srcId="{0D01A3DE-AE2B-440A-BD81-04AA9F95C70D}" destId="{22E68B77-7C3B-48F6-A2B5-075A531EAF30}" srcOrd="1" destOrd="0" presId="urn:microsoft.com/office/officeart/2005/8/layout/orgChart1"/>
    <dgm:cxn modelId="{51398AA6-C30A-47BE-93EA-474E4366F7D7}" type="presParOf" srcId="{22E68B77-7C3B-48F6-A2B5-075A531EAF30}" destId="{686D0383-C827-4C83-9EFE-8005E51C8A91}" srcOrd="0" destOrd="0" presId="urn:microsoft.com/office/officeart/2005/8/layout/orgChart1"/>
    <dgm:cxn modelId="{24009FC4-85C0-46C5-B206-6CC76E7C2E68}" type="presParOf" srcId="{686D0383-C827-4C83-9EFE-8005E51C8A91}" destId="{5DC2C91B-FC8A-49AD-9F5E-21FCB2937537}" srcOrd="0" destOrd="0" presId="urn:microsoft.com/office/officeart/2005/8/layout/orgChart1"/>
    <dgm:cxn modelId="{6C9EF24A-C532-4973-A167-4192A6683F7A}" type="presParOf" srcId="{686D0383-C827-4C83-9EFE-8005E51C8A91}" destId="{79B35530-A4E6-4582-B945-F11889FC1FF2}" srcOrd="1" destOrd="0" presId="urn:microsoft.com/office/officeart/2005/8/layout/orgChart1"/>
    <dgm:cxn modelId="{D88380D9-8015-4E86-BA80-C00E0B0D29A7}" type="presParOf" srcId="{22E68B77-7C3B-48F6-A2B5-075A531EAF30}" destId="{86BD5296-895E-4905-BCE3-68B970C4FF3F}" srcOrd="1" destOrd="0" presId="urn:microsoft.com/office/officeart/2005/8/layout/orgChart1"/>
    <dgm:cxn modelId="{A7F32124-FF9C-4B20-B378-3E55D1BEE152}" type="presParOf" srcId="{22E68B77-7C3B-48F6-A2B5-075A531EAF30}" destId="{3F87DB19-4D0A-4E76-89DD-DC6F2A335854}" srcOrd="2" destOrd="0" presId="urn:microsoft.com/office/officeart/2005/8/layout/orgChart1"/>
    <dgm:cxn modelId="{F8D3B3E3-36CB-438F-9130-310EEDB63641}" type="presParOf" srcId="{0D01A3DE-AE2B-440A-BD81-04AA9F95C70D}" destId="{51CBC63D-383A-4FE9-BE19-53B406DC0348}" srcOrd="2" destOrd="0" presId="urn:microsoft.com/office/officeart/2005/8/layout/orgChart1"/>
    <dgm:cxn modelId="{AA1A8CBB-390E-441F-8A33-D38FD7177C86}" type="presParOf" srcId="{0D01A3DE-AE2B-440A-BD81-04AA9F95C70D}" destId="{C7374DD7-E85B-48E4-9E8E-337F1DEB0788}" srcOrd="3" destOrd="0" presId="urn:microsoft.com/office/officeart/2005/8/layout/orgChart1"/>
    <dgm:cxn modelId="{D7C6A7A1-EB9B-4F62-B282-5EB408D84659}" type="presParOf" srcId="{C7374DD7-E85B-48E4-9E8E-337F1DEB0788}" destId="{F4D5BEDC-4F96-4784-941D-B3E784966E19}" srcOrd="0" destOrd="0" presId="urn:microsoft.com/office/officeart/2005/8/layout/orgChart1"/>
    <dgm:cxn modelId="{66D213EE-0DAD-4E27-BAF3-E6987B5A464F}" type="presParOf" srcId="{F4D5BEDC-4F96-4784-941D-B3E784966E19}" destId="{9E7CDC2E-5F7C-4BA8-986A-162BBB7A69AA}" srcOrd="0" destOrd="0" presId="urn:microsoft.com/office/officeart/2005/8/layout/orgChart1"/>
    <dgm:cxn modelId="{3F5F8CA0-51D6-486D-BE1C-D31B0B1CDC49}" type="presParOf" srcId="{F4D5BEDC-4F96-4784-941D-B3E784966E19}" destId="{E43563DF-463C-45A4-88C0-018D2AABF56B}" srcOrd="1" destOrd="0" presId="urn:microsoft.com/office/officeart/2005/8/layout/orgChart1"/>
    <dgm:cxn modelId="{19CC23CB-CFCD-4332-8B6F-BD1BF41E9C31}" type="presParOf" srcId="{C7374DD7-E85B-48E4-9E8E-337F1DEB0788}" destId="{474EA647-9381-4290-AB45-A5112666DD82}" srcOrd="1" destOrd="0" presId="urn:microsoft.com/office/officeart/2005/8/layout/orgChart1"/>
    <dgm:cxn modelId="{4791301F-5FE4-40C2-8B00-3709BCF12E88}" type="presParOf" srcId="{C7374DD7-E85B-48E4-9E8E-337F1DEB0788}" destId="{29FB23DB-8CC2-41EF-960F-E1AF608C445E}" srcOrd="2" destOrd="0" presId="urn:microsoft.com/office/officeart/2005/8/layout/orgChart1"/>
    <dgm:cxn modelId="{1C22397B-8A49-46B4-A172-55F50BF7CFA1}" type="presParOf" srcId="{0D01A3DE-AE2B-440A-BD81-04AA9F95C70D}" destId="{8F0A588E-A3FA-4810-BD43-AAC25799ABE8}" srcOrd="4" destOrd="0" presId="urn:microsoft.com/office/officeart/2005/8/layout/orgChart1"/>
    <dgm:cxn modelId="{77C074B5-8415-4E0C-8432-B320202468EE}" type="presParOf" srcId="{0D01A3DE-AE2B-440A-BD81-04AA9F95C70D}" destId="{3A9622E4-A222-48EC-9ABA-4082B5E44EB2}" srcOrd="5" destOrd="0" presId="urn:microsoft.com/office/officeart/2005/8/layout/orgChart1"/>
    <dgm:cxn modelId="{6D493EAD-B9BE-4E1E-BDB5-E8D39E4EB0EC}" type="presParOf" srcId="{3A9622E4-A222-48EC-9ABA-4082B5E44EB2}" destId="{4B199C01-57ED-47A0-AA92-4B679386389A}" srcOrd="0" destOrd="0" presId="urn:microsoft.com/office/officeart/2005/8/layout/orgChart1"/>
    <dgm:cxn modelId="{30BBC846-A56E-46A7-B71D-4D2EF047AFC8}" type="presParOf" srcId="{4B199C01-57ED-47A0-AA92-4B679386389A}" destId="{690FC1B6-1A49-4C76-AD25-02D6BBF52A1A}" srcOrd="0" destOrd="0" presId="urn:microsoft.com/office/officeart/2005/8/layout/orgChart1"/>
    <dgm:cxn modelId="{2DE48DA3-5A6E-477C-86E4-9AFF8498DD16}" type="presParOf" srcId="{4B199C01-57ED-47A0-AA92-4B679386389A}" destId="{489427F0-1777-41F8-98F0-20F23E8F5493}" srcOrd="1" destOrd="0" presId="urn:microsoft.com/office/officeart/2005/8/layout/orgChart1"/>
    <dgm:cxn modelId="{19E9589A-1881-418F-A734-A4ACA4C1FC86}" type="presParOf" srcId="{3A9622E4-A222-48EC-9ABA-4082B5E44EB2}" destId="{2B4237DC-2254-4D66-85A9-446109B3DC35}" srcOrd="1" destOrd="0" presId="urn:microsoft.com/office/officeart/2005/8/layout/orgChart1"/>
    <dgm:cxn modelId="{343EC388-B776-4A39-A5BF-70281F945D3A}" type="presParOf" srcId="{3A9622E4-A222-48EC-9ABA-4082B5E44EB2}" destId="{09CBE8BA-DF28-4466-820B-2F4B7FE7EFE2}" srcOrd="2" destOrd="0" presId="urn:microsoft.com/office/officeart/2005/8/layout/orgChart1"/>
    <dgm:cxn modelId="{00DF5027-AEB4-4F3E-A8D4-07A1200E4D7F}" type="presParOf" srcId="{B4C356A5-CBCC-4934-8510-46F4D4F89A19}" destId="{D78961AD-0A1D-474D-BFF4-9E80DEEE62B7}" srcOrd="2" destOrd="0" presId="urn:microsoft.com/office/officeart/2005/8/layout/orgChart1"/>
    <dgm:cxn modelId="{0C72F127-B4CC-490C-9EBA-3D05FE1741AD}" type="presParOf" srcId="{9F9C7D2F-44BE-4AD6-AE00-C4334ACC5DDE}" destId="{25C6B8D3-76DE-4942-8492-27EF7D512373}" srcOrd="2" destOrd="0" presId="urn:microsoft.com/office/officeart/2005/8/layout/orgChart1"/>
    <dgm:cxn modelId="{FE8D9B81-C0DA-4886-8411-D4F9B8B707B1}" type="presParOf" srcId="{9F9C7D2F-44BE-4AD6-AE00-C4334ACC5DDE}" destId="{4C6ABA75-076B-4773-80B7-F0DA654D6809}" srcOrd="3" destOrd="0" presId="urn:microsoft.com/office/officeart/2005/8/layout/orgChart1"/>
    <dgm:cxn modelId="{EC166E46-2E19-4D8A-B17A-2275274018DF}" type="presParOf" srcId="{4C6ABA75-076B-4773-80B7-F0DA654D6809}" destId="{FC5BCDD8-DD48-4CCA-BFC9-294592031C85}" srcOrd="0" destOrd="0" presId="urn:microsoft.com/office/officeart/2005/8/layout/orgChart1"/>
    <dgm:cxn modelId="{E66625F7-0CD5-4EF5-85BB-80ACB103D145}" type="presParOf" srcId="{FC5BCDD8-DD48-4CCA-BFC9-294592031C85}" destId="{C3176AB9-21A6-47ED-8A5D-5FA1898EE62F}" srcOrd="0" destOrd="0" presId="urn:microsoft.com/office/officeart/2005/8/layout/orgChart1"/>
    <dgm:cxn modelId="{B047D005-8F64-4DDD-B092-70CC52AC7FAA}" type="presParOf" srcId="{FC5BCDD8-DD48-4CCA-BFC9-294592031C85}" destId="{ADDEFFAB-30E4-4C28-951C-C8A2150BD377}" srcOrd="1" destOrd="0" presId="urn:microsoft.com/office/officeart/2005/8/layout/orgChart1"/>
    <dgm:cxn modelId="{C27F20EA-236E-41E0-A36D-73CACDEB9E03}" type="presParOf" srcId="{4C6ABA75-076B-4773-80B7-F0DA654D6809}" destId="{3F2A73EB-4C4E-4E6D-9392-38A8B38D54F8}" srcOrd="1" destOrd="0" presId="urn:microsoft.com/office/officeart/2005/8/layout/orgChart1"/>
    <dgm:cxn modelId="{7D5D127C-1E2A-415D-ABFA-1D550609D569}" type="presParOf" srcId="{3F2A73EB-4C4E-4E6D-9392-38A8B38D54F8}" destId="{D8B1B969-0BBC-4563-9489-E26920F6B674}" srcOrd="0" destOrd="0" presId="urn:microsoft.com/office/officeart/2005/8/layout/orgChart1"/>
    <dgm:cxn modelId="{2B783795-163F-4DCA-A312-0A4EE5ACE428}" type="presParOf" srcId="{3F2A73EB-4C4E-4E6D-9392-38A8B38D54F8}" destId="{F5A67AD6-8162-48F2-88FE-235FD4437CD6}" srcOrd="1" destOrd="0" presId="urn:microsoft.com/office/officeart/2005/8/layout/orgChart1"/>
    <dgm:cxn modelId="{CFC1BC20-CEC1-46D9-B103-F51DF344A41B}" type="presParOf" srcId="{F5A67AD6-8162-48F2-88FE-235FD4437CD6}" destId="{90E1B301-8048-4B42-853A-5A4E669E54F2}" srcOrd="0" destOrd="0" presId="urn:microsoft.com/office/officeart/2005/8/layout/orgChart1"/>
    <dgm:cxn modelId="{08C1D008-4D64-4149-AA71-1477496454C7}" type="presParOf" srcId="{90E1B301-8048-4B42-853A-5A4E669E54F2}" destId="{5910BD92-0BE2-4F98-85E8-CBAE6D4F5F05}" srcOrd="0" destOrd="0" presId="urn:microsoft.com/office/officeart/2005/8/layout/orgChart1"/>
    <dgm:cxn modelId="{6DD40345-AD50-4B26-9CC0-3C06A2214A57}" type="presParOf" srcId="{90E1B301-8048-4B42-853A-5A4E669E54F2}" destId="{491C7ABA-7CBF-4480-B8F4-952419628063}" srcOrd="1" destOrd="0" presId="urn:microsoft.com/office/officeart/2005/8/layout/orgChart1"/>
    <dgm:cxn modelId="{61C503AD-8C96-4FCB-A7E4-F86565209475}" type="presParOf" srcId="{F5A67AD6-8162-48F2-88FE-235FD4437CD6}" destId="{B58AA18F-8141-4E65-A6C9-6B6B9AD0E375}" srcOrd="1" destOrd="0" presId="urn:microsoft.com/office/officeart/2005/8/layout/orgChart1"/>
    <dgm:cxn modelId="{91EF18D5-ADF7-48CE-8646-5088B6624624}" type="presParOf" srcId="{F5A67AD6-8162-48F2-88FE-235FD4437CD6}" destId="{C5C56D54-2152-4021-BFFA-ACD5B0935F5C}" srcOrd="2" destOrd="0" presId="urn:microsoft.com/office/officeart/2005/8/layout/orgChart1"/>
    <dgm:cxn modelId="{1DCDAFB3-992A-4949-BBE9-0A10515698FD}" type="presParOf" srcId="{3F2A73EB-4C4E-4E6D-9392-38A8B38D54F8}" destId="{A9AC0FFA-346E-43E3-9827-07BDBFBDF353}" srcOrd="2" destOrd="0" presId="urn:microsoft.com/office/officeart/2005/8/layout/orgChart1"/>
    <dgm:cxn modelId="{20F51A54-FDFD-4B7E-9187-B51E46CFB708}" type="presParOf" srcId="{3F2A73EB-4C4E-4E6D-9392-38A8B38D54F8}" destId="{25E1B373-1824-4A47-AF52-31B426A05C1E}" srcOrd="3" destOrd="0" presId="urn:microsoft.com/office/officeart/2005/8/layout/orgChart1"/>
    <dgm:cxn modelId="{F2AEE187-96EB-4DBD-AC74-19F8F19394FA}" type="presParOf" srcId="{25E1B373-1824-4A47-AF52-31B426A05C1E}" destId="{C36949A5-A91C-44C3-8BD6-74785CE760B0}" srcOrd="0" destOrd="0" presId="urn:microsoft.com/office/officeart/2005/8/layout/orgChart1"/>
    <dgm:cxn modelId="{027F6A83-AD6C-4642-A9FB-8FDCC50E31F4}" type="presParOf" srcId="{C36949A5-A91C-44C3-8BD6-74785CE760B0}" destId="{F2B312AC-18D9-4189-901E-54B4DE43174B}" srcOrd="0" destOrd="0" presId="urn:microsoft.com/office/officeart/2005/8/layout/orgChart1"/>
    <dgm:cxn modelId="{0D0CF828-D80B-4D78-8C50-F9EA993024EA}" type="presParOf" srcId="{C36949A5-A91C-44C3-8BD6-74785CE760B0}" destId="{4268656B-930D-4057-A408-5D3EBF2DC183}" srcOrd="1" destOrd="0" presId="urn:microsoft.com/office/officeart/2005/8/layout/orgChart1"/>
    <dgm:cxn modelId="{B2E712E6-B966-413E-93F7-4BA999317105}" type="presParOf" srcId="{25E1B373-1824-4A47-AF52-31B426A05C1E}" destId="{ACFD8878-C361-4DC8-8E9F-2EFD00BC62E0}" srcOrd="1" destOrd="0" presId="urn:microsoft.com/office/officeart/2005/8/layout/orgChart1"/>
    <dgm:cxn modelId="{432B1BB6-7B2D-4578-86E4-5F02F2203F9C}" type="presParOf" srcId="{25E1B373-1824-4A47-AF52-31B426A05C1E}" destId="{027EA4A3-5F8C-4E03-9641-A18D0D364811}" srcOrd="2" destOrd="0" presId="urn:microsoft.com/office/officeart/2005/8/layout/orgChart1"/>
    <dgm:cxn modelId="{6D61ABF7-43DB-4F06-85CD-E21AEDDFC31C}" type="presParOf" srcId="{4C6ABA75-076B-4773-80B7-F0DA654D6809}" destId="{4355FD37-8E75-4304-8C8D-A2B6C4E40CA2}" srcOrd="2" destOrd="0" presId="urn:microsoft.com/office/officeart/2005/8/layout/orgChart1"/>
    <dgm:cxn modelId="{7E8406E1-F7C5-4144-A5D4-823FA48E3F92}" type="presParOf" srcId="{9F9C7D2F-44BE-4AD6-AE00-C4334ACC5DDE}" destId="{2DEF26B1-2ED8-4FB9-8854-1EF48A1A72E7}" srcOrd="4" destOrd="0" presId="urn:microsoft.com/office/officeart/2005/8/layout/orgChart1"/>
    <dgm:cxn modelId="{368FF570-8C9C-4069-A3CD-84C9A2E9186C}" type="presParOf" srcId="{9F9C7D2F-44BE-4AD6-AE00-C4334ACC5DDE}" destId="{75D9BDCA-7BA7-4D08-9264-AF94FF43A7AD}" srcOrd="5" destOrd="0" presId="urn:microsoft.com/office/officeart/2005/8/layout/orgChart1"/>
    <dgm:cxn modelId="{9B25C09A-DA32-4173-B672-72EC45C46798}" type="presParOf" srcId="{75D9BDCA-7BA7-4D08-9264-AF94FF43A7AD}" destId="{606142CB-8E97-47E1-9802-A0670E2100C0}" srcOrd="0" destOrd="0" presId="urn:microsoft.com/office/officeart/2005/8/layout/orgChart1"/>
    <dgm:cxn modelId="{4397C5E2-0E75-43B7-8523-C90B18658296}" type="presParOf" srcId="{606142CB-8E97-47E1-9802-A0670E2100C0}" destId="{5A36877A-26B8-403F-8995-A667A260AA51}" srcOrd="0" destOrd="0" presId="urn:microsoft.com/office/officeart/2005/8/layout/orgChart1"/>
    <dgm:cxn modelId="{093D87A3-B5E5-4FFE-9D3E-CC8123667D82}" type="presParOf" srcId="{606142CB-8E97-47E1-9802-A0670E2100C0}" destId="{BA23EA3A-D8E0-420B-91FE-CFE7FD5DD7FD}" srcOrd="1" destOrd="0" presId="urn:microsoft.com/office/officeart/2005/8/layout/orgChart1"/>
    <dgm:cxn modelId="{383B7F17-70A0-4930-B33B-131A704A7586}" type="presParOf" srcId="{75D9BDCA-7BA7-4D08-9264-AF94FF43A7AD}" destId="{5B2E198B-6080-4297-ADD5-86E55AEF3051}" srcOrd="1" destOrd="0" presId="urn:microsoft.com/office/officeart/2005/8/layout/orgChart1"/>
    <dgm:cxn modelId="{A9279158-FD86-4722-8064-6E256A5A8B38}" type="presParOf" srcId="{5B2E198B-6080-4297-ADD5-86E55AEF3051}" destId="{5F03BB47-60A6-44D2-840F-EE363F2FD775}" srcOrd="0" destOrd="0" presId="urn:microsoft.com/office/officeart/2005/8/layout/orgChart1"/>
    <dgm:cxn modelId="{AC327C6D-6333-4382-9899-AA76B21782F0}" type="presParOf" srcId="{5B2E198B-6080-4297-ADD5-86E55AEF3051}" destId="{170262B9-D754-4BFB-BFCC-3828D9EA26D7}" srcOrd="1" destOrd="0" presId="urn:microsoft.com/office/officeart/2005/8/layout/orgChart1"/>
    <dgm:cxn modelId="{2ACED9B3-F081-4A7F-B809-D53416418E28}" type="presParOf" srcId="{170262B9-D754-4BFB-BFCC-3828D9EA26D7}" destId="{4E6D02E7-2B63-4E89-90AC-2B5CF5EF6AF5}" srcOrd="0" destOrd="0" presId="urn:microsoft.com/office/officeart/2005/8/layout/orgChart1"/>
    <dgm:cxn modelId="{E785502A-4494-45FF-A378-1C1B01BFD1CA}" type="presParOf" srcId="{4E6D02E7-2B63-4E89-90AC-2B5CF5EF6AF5}" destId="{ED7864BC-8140-4F63-AFAC-989A4A9C57CD}" srcOrd="0" destOrd="0" presId="urn:microsoft.com/office/officeart/2005/8/layout/orgChart1"/>
    <dgm:cxn modelId="{CA1B597D-6259-4E86-81EE-E32C574E6D00}" type="presParOf" srcId="{4E6D02E7-2B63-4E89-90AC-2B5CF5EF6AF5}" destId="{1E624554-4ADC-42E6-B74F-64C6DE178439}" srcOrd="1" destOrd="0" presId="urn:microsoft.com/office/officeart/2005/8/layout/orgChart1"/>
    <dgm:cxn modelId="{8DA147ED-1CFD-4C1E-9823-2B7EF818FA0B}" type="presParOf" srcId="{170262B9-D754-4BFB-BFCC-3828D9EA26D7}" destId="{1DFC1812-F2EF-47B8-A409-701900569C49}" srcOrd="1" destOrd="0" presId="urn:microsoft.com/office/officeart/2005/8/layout/orgChart1"/>
    <dgm:cxn modelId="{2E911217-A8A0-413F-B36F-88407CC2DF6E}" type="presParOf" srcId="{170262B9-D754-4BFB-BFCC-3828D9EA26D7}" destId="{D88204EB-0F3E-4B4A-AAB4-401675B9BA34}" srcOrd="2" destOrd="0" presId="urn:microsoft.com/office/officeart/2005/8/layout/orgChart1"/>
    <dgm:cxn modelId="{612E93BD-2559-42E6-810A-8F660AE7BF7B}" type="presParOf" srcId="{5B2E198B-6080-4297-ADD5-86E55AEF3051}" destId="{93A5AF86-F576-47BE-A4FD-501D81281336}" srcOrd="2" destOrd="0" presId="urn:microsoft.com/office/officeart/2005/8/layout/orgChart1"/>
    <dgm:cxn modelId="{D7346BD4-588E-4FAE-86C4-B77A6E30DB52}" type="presParOf" srcId="{5B2E198B-6080-4297-ADD5-86E55AEF3051}" destId="{39E00374-85B1-476E-94D9-98D00654131D}" srcOrd="3" destOrd="0" presId="urn:microsoft.com/office/officeart/2005/8/layout/orgChart1"/>
    <dgm:cxn modelId="{57C8B77C-A5ED-48FF-BA7A-3BB76D3C6A9F}" type="presParOf" srcId="{39E00374-85B1-476E-94D9-98D00654131D}" destId="{9FA9833A-5507-4515-BEE9-2D797BB92C65}" srcOrd="0" destOrd="0" presId="urn:microsoft.com/office/officeart/2005/8/layout/orgChart1"/>
    <dgm:cxn modelId="{999190D9-9B9E-4E0B-A314-DF0B1245AC77}" type="presParOf" srcId="{9FA9833A-5507-4515-BEE9-2D797BB92C65}" destId="{02C8EF0F-C4CF-433D-B98C-1E5BB83F4BC4}" srcOrd="0" destOrd="0" presId="urn:microsoft.com/office/officeart/2005/8/layout/orgChart1"/>
    <dgm:cxn modelId="{F109A10C-65C3-4C0E-B05A-83E320CE6A2F}" type="presParOf" srcId="{9FA9833A-5507-4515-BEE9-2D797BB92C65}" destId="{8D9AD899-1083-41F0-AF50-609051D57FFB}" srcOrd="1" destOrd="0" presId="urn:microsoft.com/office/officeart/2005/8/layout/orgChart1"/>
    <dgm:cxn modelId="{97C76795-8472-4680-A33E-C4299972E7D5}" type="presParOf" srcId="{39E00374-85B1-476E-94D9-98D00654131D}" destId="{83A3EC79-74E7-4AED-B929-EC5A2E0C6750}" srcOrd="1" destOrd="0" presId="urn:microsoft.com/office/officeart/2005/8/layout/orgChart1"/>
    <dgm:cxn modelId="{762AC40F-2EFB-4FC1-AE1D-93A1EA8B1EA3}" type="presParOf" srcId="{39E00374-85B1-476E-94D9-98D00654131D}" destId="{929CFB86-04A8-4235-9937-C34B46022B65}" srcOrd="2" destOrd="0" presId="urn:microsoft.com/office/officeart/2005/8/layout/orgChart1"/>
    <dgm:cxn modelId="{3912859F-2533-450C-BC92-AB6D3118C7B7}" type="presParOf" srcId="{5B2E198B-6080-4297-ADD5-86E55AEF3051}" destId="{9E791FC9-141B-4CD9-836B-B7395DD33702}" srcOrd="4" destOrd="0" presId="urn:microsoft.com/office/officeart/2005/8/layout/orgChart1"/>
    <dgm:cxn modelId="{43E3F895-5412-49E1-8806-C4A51DFE5D7B}" type="presParOf" srcId="{5B2E198B-6080-4297-ADD5-86E55AEF3051}" destId="{72D1E03D-CD1B-4F40-80C8-20DBE608516E}" srcOrd="5" destOrd="0" presId="urn:microsoft.com/office/officeart/2005/8/layout/orgChart1"/>
    <dgm:cxn modelId="{D71FE44C-0516-4458-BE45-9C53BCB81397}" type="presParOf" srcId="{72D1E03D-CD1B-4F40-80C8-20DBE608516E}" destId="{826482D3-5EC3-47E0-AD3E-668BACEA9955}" srcOrd="0" destOrd="0" presId="urn:microsoft.com/office/officeart/2005/8/layout/orgChart1"/>
    <dgm:cxn modelId="{58439AA9-F0FA-4C60-87C1-83F572B48FA8}" type="presParOf" srcId="{826482D3-5EC3-47E0-AD3E-668BACEA9955}" destId="{74EE1998-2221-4850-8062-AEB39FA84006}" srcOrd="0" destOrd="0" presId="urn:microsoft.com/office/officeart/2005/8/layout/orgChart1"/>
    <dgm:cxn modelId="{65E5021E-EBAC-4481-8CB6-DF2B6584F89D}" type="presParOf" srcId="{826482D3-5EC3-47E0-AD3E-668BACEA9955}" destId="{6DA401BA-4471-4231-9EA4-BEDF75F732C1}" srcOrd="1" destOrd="0" presId="urn:microsoft.com/office/officeart/2005/8/layout/orgChart1"/>
    <dgm:cxn modelId="{6D0D5725-8BF9-40BE-99C5-FB4CC94F3E3B}" type="presParOf" srcId="{72D1E03D-CD1B-4F40-80C8-20DBE608516E}" destId="{D866DD4B-6FB2-4408-9DED-6DEF2E673E49}" srcOrd="1" destOrd="0" presId="urn:microsoft.com/office/officeart/2005/8/layout/orgChart1"/>
    <dgm:cxn modelId="{0866AA2B-AB2D-43BB-85A0-D71547E37585}" type="presParOf" srcId="{72D1E03D-CD1B-4F40-80C8-20DBE608516E}" destId="{5EA8FCC8-4F7E-417E-A43B-D3A4B0B08160}" srcOrd="2" destOrd="0" presId="urn:microsoft.com/office/officeart/2005/8/layout/orgChart1"/>
    <dgm:cxn modelId="{3A78DCC0-ABC5-4EEB-A055-FD3A844FD40D}" type="presParOf" srcId="{75D9BDCA-7BA7-4D08-9264-AF94FF43A7AD}" destId="{9281E1DE-7A51-46CC-9CB3-3EB64598BB7E}" srcOrd="2" destOrd="0" presId="urn:microsoft.com/office/officeart/2005/8/layout/orgChart1"/>
    <dgm:cxn modelId="{6D007E4C-6E3D-47A5-8BAE-DBC0F15788FC}" type="presParOf" srcId="{9F9C7D2F-44BE-4AD6-AE00-C4334ACC5DDE}" destId="{E5FA9EAA-8B0B-4CD3-8019-286294FAB6DC}" srcOrd="6" destOrd="0" presId="urn:microsoft.com/office/officeart/2005/8/layout/orgChart1"/>
    <dgm:cxn modelId="{35E7597B-CA25-47EB-A87D-8D29D9B3D60D}" type="presParOf" srcId="{9F9C7D2F-44BE-4AD6-AE00-C4334ACC5DDE}" destId="{9B1FC07E-F5BF-4058-AB42-D8D0E971CAB5}" srcOrd="7" destOrd="0" presId="urn:microsoft.com/office/officeart/2005/8/layout/orgChart1"/>
    <dgm:cxn modelId="{74376289-2248-4843-98EE-51BC5983242D}" type="presParOf" srcId="{9B1FC07E-F5BF-4058-AB42-D8D0E971CAB5}" destId="{3F8932EC-5BD1-4872-BFC1-268090069299}" srcOrd="0" destOrd="0" presId="urn:microsoft.com/office/officeart/2005/8/layout/orgChart1"/>
    <dgm:cxn modelId="{C1D025DD-563C-486D-BD2A-C353F7FB79DE}" type="presParOf" srcId="{3F8932EC-5BD1-4872-BFC1-268090069299}" destId="{B8A4EB4D-BB8C-4DAF-A296-10D96F33BEFB}" srcOrd="0" destOrd="0" presId="urn:microsoft.com/office/officeart/2005/8/layout/orgChart1"/>
    <dgm:cxn modelId="{392097D0-2681-4E1C-8BF2-F81712CDA296}" type="presParOf" srcId="{3F8932EC-5BD1-4872-BFC1-268090069299}" destId="{751ADD62-B509-4C66-AB8C-10BD8F283D0C}" srcOrd="1" destOrd="0" presId="urn:microsoft.com/office/officeart/2005/8/layout/orgChart1"/>
    <dgm:cxn modelId="{D9D29505-6BBE-45AF-98A7-452FBD6D857B}" type="presParOf" srcId="{9B1FC07E-F5BF-4058-AB42-D8D0E971CAB5}" destId="{ED9F171A-DE8F-4110-AD3F-31D5FE375D7B}" srcOrd="1" destOrd="0" presId="urn:microsoft.com/office/officeart/2005/8/layout/orgChart1"/>
    <dgm:cxn modelId="{CC32DBC3-EAA6-4F05-9DD8-4A3107169C76}" type="presParOf" srcId="{ED9F171A-DE8F-4110-AD3F-31D5FE375D7B}" destId="{62C051BD-113D-414B-BAD5-E67375FD348D}" srcOrd="0" destOrd="0" presId="urn:microsoft.com/office/officeart/2005/8/layout/orgChart1"/>
    <dgm:cxn modelId="{CAF07C0E-71ED-4880-8583-8D7F136B7E0F}" type="presParOf" srcId="{ED9F171A-DE8F-4110-AD3F-31D5FE375D7B}" destId="{64CCC2C5-D775-41E7-879D-3987DD9B4076}" srcOrd="1" destOrd="0" presId="urn:microsoft.com/office/officeart/2005/8/layout/orgChart1"/>
    <dgm:cxn modelId="{B8520DE5-3114-4F19-9F56-2E25BB095E52}" type="presParOf" srcId="{64CCC2C5-D775-41E7-879D-3987DD9B4076}" destId="{0FBAC95B-1417-4401-A4F3-0C32171F65A2}" srcOrd="0" destOrd="0" presId="urn:microsoft.com/office/officeart/2005/8/layout/orgChart1"/>
    <dgm:cxn modelId="{F893E557-B372-4718-B5FF-F519CBD18820}" type="presParOf" srcId="{0FBAC95B-1417-4401-A4F3-0C32171F65A2}" destId="{ED9E377F-6922-4EAB-AA96-A21E3044DBEA}" srcOrd="0" destOrd="0" presId="urn:microsoft.com/office/officeart/2005/8/layout/orgChart1"/>
    <dgm:cxn modelId="{BC296C41-0EAA-4D80-81F7-35FAE31AC51E}" type="presParOf" srcId="{0FBAC95B-1417-4401-A4F3-0C32171F65A2}" destId="{7ACE1B77-0D77-4867-AE72-3992073E0152}" srcOrd="1" destOrd="0" presId="urn:microsoft.com/office/officeart/2005/8/layout/orgChart1"/>
    <dgm:cxn modelId="{F6DD4CD6-DFB2-4327-9A1D-B86FDA703212}" type="presParOf" srcId="{64CCC2C5-D775-41E7-879D-3987DD9B4076}" destId="{84B90091-07EA-4C73-BC48-561265D884E5}" srcOrd="1" destOrd="0" presId="urn:microsoft.com/office/officeart/2005/8/layout/orgChart1"/>
    <dgm:cxn modelId="{F42B23B0-1138-449A-B623-483A6C41ED73}" type="presParOf" srcId="{64CCC2C5-D775-41E7-879D-3987DD9B4076}" destId="{1153DACE-AE50-4B42-96E0-4284A5EAC95C}" srcOrd="2" destOrd="0" presId="urn:microsoft.com/office/officeart/2005/8/layout/orgChart1"/>
    <dgm:cxn modelId="{4DA9CDFE-5969-4D68-8C43-F0F400C880F7}" type="presParOf" srcId="{ED9F171A-DE8F-4110-AD3F-31D5FE375D7B}" destId="{10EBA76B-FCEE-4069-90B0-8B13ADA12074}" srcOrd="2" destOrd="0" presId="urn:microsoft.com/office/officeart/2005/8/layout/orgChart1"/>
    <dgm:cxn modelId="{53537B9D-617E-424D-A915-6BA618469ACD}" type="presParOf" srcId="{ED9F171A-DE8F-4110-AD3F-31D5FE375D7B}" destId="{17035DE9-A345-468E-8254-793E654DFF25}" srcOrd="3" destOrd="0" presId="urn:microsoft.com/office/officeart/2005/8/layout/orgChart1"/>
    <dgm:cxn modelId="{F903F2A4-EF39-4994-AAD4-508959C698BF}" type="presParOf" srcId="{17035DE9-A345-468E-8254-793E654DFF25}" destId="{A3190342-0754-487F-8365-17012AD20F91}" srcOrd="0" destOrd="0" presId="urn:microsoft.com/office/officeart/2005/8/layout/orgChart1"/>
    <dgm:cxn modelId="{531BE727-BF8F-45D7-A141-AEDDC6452152}" type="presParOf" srcId="{A3190342-0754-487F-8365-17012AD20F91}" destId="{E93ABBB8-316F-44D2-89A9-6E9B8128B06D}" srcOrd="0" destOrd="0" presId="urn:microsoft.com/office/officeart/2005/8/layout/orgChart1"/>
    <dgm:cxn modelId="{D7F001B9-9776-4AEB-AC2B-6B93EE15BA1D}" type="presParOf" srcId="{A3190342-0754-487F-8365-17012AD20F91}" destId="{82E7C30E-59C9-4E81-9DE2-7AC3DCE56FA4}" srcOrd="1" destOrd="0" presId="urn:microsoft.com/office/officeart/2005/8/layout/orgChart1"/>
    <dgm:cxn modelId="{85A412F5-CE5C-44ED-A704-6375D0AAB013}" type="presParOf" srcId="{17035DE9-A345-468E-8254-793E654DFF25}" destId="{3CAAFA8A-04DA-4BCA-9A00-9A8BE004D132}" srcOrd="1" destOrd="0" presId="urn:microsoft.com/office/officeart/2005/8/layout/orgChart1"/>
    <dgm:cxn modelId="{3CEF3163-D868-4440-8E66-B02AA32F269B}" type="presParOf" srcId="{17035DE9-A345-468E-8254-793E654DFF25}" destId="{974FD797-73BF-477E-8563-46284FDAA270}" srcOrd="2" destOrd="0" presId="urn:microsoft.com/office/officeart/2005/8/layout/orgChart1"/>
    <dgm:cxn modelId="{6C28DC35-D42A-4C34-A441-9367BB9325BE}" type="presParOf" srcId="{ED9F171A-DE8F-4110-AD3F-31D5FE375D7B}" destId="{194B595B-E117-450B-AC95-719DC2E3FA2E}" srcOrd="4" destOrd="0" presId="urn:microsoft.com/office/officeart/2005/8/layout/orgChart1"/>
    <dgm:cxn modelId="{B4E13740-DAF7-4CD6-A64C-E29278AF5C6A}" type="presParOf" srcId="{ED9F171A-DE8F-4110-AD3F-31D5FE375D7B}" destId="{27E1DAFF-0B08-4855-882B-13466486F69D}" srcOrd="5" destOrd="0" presId="urn:microsoft.com/office/officeart/2005/8/layout/orgChart1"/>
    <dgm:cxn modelId="{1DC08BE5-FA31-4BCE-B79A-B9620070F922}" type="presParOf" srcId="{27E1DAFF-0B08-4855-882B-13466486F69D}" destId="{75295C75-D7E0-40CD-BDFE-ABE41C190B69}" srcOrd="0" destOrd="0" presId="urn:microsoft.com/office/officeart/2005/8/layout/orgChart1"/>
    <dgm:cxn modelId="{E4CFA722-237D-4597-881F-AB8BF6860AD9}" type="presParOf" srcId="{75295C75-D7E0-40CD-BDFE-ABE41C190B69}" destId="{FA16BC43-B0D5-4F2E-A274-8B89BF2E8556}" srcOrd="0" destOrd="0" presId="urn:microsoft.com/office/officeart/2005/8/layout/orgChart1"/>
    <dgm:cxn modelId="{A89BBD80-F0F3-42E3-BCE4-EBC016C43AF3}" type="presParOf" srcId="{75295C75-D7E0-40CD-BDFE-ABE41C190B69}" destId="{D290712C-9D86-495F-91DD-29B3989582A9}" srcOrd="1" destOrd="0" presId="urn:microsoft.com/office/officeart/2005/8/layout/orgChart1"/>
    <dgm:cxn modelId="{A6FDF606-EE78-41FB-958A-AE9C5C15CAC0}" type="presParOf" srcId="{27E1DAFF-0B08-4855-882B-13466486F69D}" destId="{BDE1B3A4-2390-4398-8753-12FB32F08864}" srcOrd="1" destOrd="0" presId="urn:microsoft.com/office/officeart/2005/8/layout/orgChart1"/>
    <dgm:cxn modelId="{DAF6F78C-C1E5-48A7-98DC-31C68C35FB77}" type="presParOf" srcId="{27E1DAFF-0B08-4855-882B-13466486F69D}" destId="{C67754C2-42B5-4CBE-BC4E-E5D4BB5FE8EF}" srcOrd="2" destOrd="0" presId="urn:microsoft.com/office/officeart/2005/8/layout/orgChart1"/>
    <dgm:cxn modelId="{53E166C6-091F-4F92-8165-F3B9F086117B}" type="presParOf" srcId="{ED9F171A-DE8F-4110-AD3F-31D5FE375D7B}" destId="{4875410A-8FB6-49FC-BFB6-8BB00C3F258B}" srcOrd="6" destOrd="0" presId="urn:microsoft.com/office/officeart/2005/8/layout/orgChart1"/>
    <dgm:cxn modelId="{C207B062-8907-4912-BD27-03FAE67A855A}" type="presParOf" srcId="{ED9F171A-DE8F-4110-AD3F-31D5FE375D7B}" destId="{0109C7FB-9A5D-4633-BF41-E6BD07C9A608}" srcOrd="7" destOrd="0" presId="urn:microsoft.com/office/officeart/2005/8/layout/orgChart1"/>
    <dgm:cxn modelId="{A637EE4D-FAB6-46CA-B306-A1404A9E644E}" type="presParOf" srcId="{0109C7FB-9A5D-4633-BF41-E6BD07C9A608}" destId="{CECD30B4-C046-4D31-8703-6FD4A1194819}" srcOrd="0" destOrd="0" presId="urn:microsoft.com/office/officeart/2005/8/layout/orgChart1"/>
    <dgm:cxn modelId="{14A65F7E-7BA8-4A70-BCCB-4EC3BD16AD27}" type="presParOf" srcId="{CECD30B4-C046-4D31-8703-6FD4A1194819}" destId="{43579F40-9A92-4C33-AB8F-3B14339B92C2}" srcOrd="0" destOrd="0" presId="urn:microsoft.com/office/officeart/2005/8/layout/orgChart1"/>
    <dgm:cxn modelId="{737EB020-77FC-4CD2-8C74-3E38B0678B20}" type="presParOf" srcId="{CECD30B4-C046-4D31-8703-6FD4A1194819}" destId="{F2D896E8-1806-43AF-8662-6A048531CDB0}" srcOrd="1" destOrd="0" presId="urn:microsoft.com/office/officeart/2005/8/layout/orgChart1"/>
    <dgm:cxn modelId="{0F510D44-1487-4845-88E3-5C3BD92CB8A4}" type="presParOf" srcId="{0109C7FB-9A5D-4633-BF41-E6BD07C9A608}" destId="{1352C9FC-F160-4C40-9B49-A35D760A839F}" srcOrd="1" destOrd="0" presId="urn:microsoft.com/office/officeart/2005/8/layout/orgChart1"/>
    <dgm:cxn modelId="{10E3841F-B8E7-4C72-AAB8-FFF690047050}" type="presParOf" srcId="{0109C7FB-9A5D-4633-BF41-E6BD07C9A608}" destId="{63688A25-67DC-4D69-B646-3DD002A3F118}" srcOrd="2" destOrd="0" presId="urn:microsoft.com/office/officeart/2005/8/layout/orgChart1"/>
    <dgm:cxn modelId="{A56FA9AE-55DA-4B88-B9DF-F895B0A59A2D}" type="presParOf" srcId="{9B1FC07E-F5BF-4058-AB42-D8D0E971CAB5}" destId="{8A4B0D49-A55D-4D9D-986C-D07603CD22F5}" srcOrd="2" destOrd="0" presId="urn:microsoft.com/office/officeart/2005/8/layout/orgChart1"/>
    <dgm:cxn modelId="{9C63F627-362C-4126-B794-673C4003D16B}" type="presParOf" srcId="{E3967A9D-6905-4CE5-97D7-7FBD857873C4}" destId="{8BA04D89-B8CC-448B-8671-F5D5F37E3346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410A-8FB6-49FC-BFB6-8BB00C3F258B}">
      <dsp:nvSpPr>
        <dsp:cNvPr id="0" name=""/>
        <dsp:cNvSpPr/>
      </dsp:nvSpPr>
      <dsp:spPr>
        <a:xfrm>
          <a:off x="5180586" y="1425982"/>
          <a:ext cx="175704" cy="3033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832"/>
              </a:lnTo>
              <a:lnTo>
                <a:pt x="175704" y="303383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B595B-E117-450B-AC95-719DC2E3FA2E}">
      <dsp:nvSpPr>
        <dsp:cNvPr id="0" name=""/>
        <dsp:cNvSpPr/>
      </dsp:nvSpPr>
      <dsp:spPr>
        <a:xfrm>
          <a:off x="5180586" y="1425982"/>
          <a:ext cx="175704" cy="220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164"/>
              </a:lnTo>
              <a:lnTo>
                <a:pt x="175704" y="220216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BA76B-FCEE-4069-90B0-8B13ADA12074}">
      <dsp:nvSpPr>
        <dsp:cNvPr id="0" name=""/>
        <dsp:cNvSpPr/>
      </dsp:nvSpPr>
      <dsp:spPr>
        <a:xfrm>
          <a:off x="5180586" y="1425982"/>
          <a:ext cx="175704" cy="1370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495"/>
              </a:lnTo>
              <a:lnTo>
                <a:pt x="175704" y="13704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051BD-113D-414B-BAD5-E67375FD348D}">
      <dsp:nvSpPr>
        <dsp:cNvPr id="0" name=""/>
        <dsp:cNvSpPr/>
      </dsp:nvSpPr>
      <dsp:spPr>
        <a:xfrm>
          <a:off x="5134866" y="1425982"/>
          <a:ext cx="91440" cy="599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656"/>
              </a:lnTo>
              <a:lnTo>
                <a:pt x="114971" y="59965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A9EAA-8B0B-4CD3-8019-286294FAB6DC}">
      <dsp:nvSpPr>
        <dsp:cNvPr id="0" name=""/>
        <dsp:cNvSpPr/>
      </dsp:nvSpPr>
      <dsp:spPr>
        <a:xfrm>
          <a:off x="3523106" y="594313"/>
          <a:ext cx="2126025" cy="24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3"/>
              </a:lnTo>
              <a:lnTo>
                <a:pt x="2126025" y="122993"/>
              </a:lnTo>
              <a:lnTo>
                <a:pt x="2126025" y="24598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91FC9-141B-4CD9-836B-B7395DD33702}">
      <dsp:nvSpPr>
        <dsp:cNvPr id="0" name=""/>
        <dsp:cNvSpPr/>
      </dsp:nvSpPr>
      <dsp:spPr>
        <a:xfrm>
          <a:off x="3763236" y="1425982"/>
          <a:ext cx="175704" cy="220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164"/>
              </a:lnTo>
              <a:lnTo>
                <a:pt x="175704" y="220216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5AF86-F576-47BE-A4FD-501D81281336}">
      <dsp:nvSpPr>
        <dsp:cNvPr id="0" name=""/>
        <dsp:cNvSpPr/>
      </dsp:nvSpPr>
      <dsp:spPr>
        <a:xfrm>
          <a:off x="3763236" y="1425982"/>
          <a:ext cx="175704" cy="1370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495"/>
              </a:lnTo>
              <a:lnTo>
                <a:pt x="175704" y="13704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3BB47-60A6-44D2-840F-EE363F2FD775}">
      <dsp:nvSpPr>
        <dsp:cNvPr id="0" name=""/>
        <dsp:cNvSpPr/>
      </dsp:nvSpPr>
      <dsp:spPr>
        <a:xfrm>
          <a:off x="3763236" y="1425982"/>
          <a:ext cx="175704" cy="53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27"/>
              </a:lnTo>
              <a:lnTo>
                <a:pt x="175704" y="5388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F26B1-2ED8-4FB9-8854-1EF48A1A72E7}">
      <dsp:nvSpPr>
        <dsp:cNvPr id="0" name=""/>
        <dsp:cNvSpPr/>
      </dsp:nvSpPr>
      <dsp:spPr>
        <a:xfrm>
          <a:off x="3523106" y="594313"/>
          <a:ext cx="708675" cy="24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3"/>
              </a:lnTo>
              <a:lnTo>
                <a:pt x="708675" y="122993"/>
              </a:lnTo>
              <a:lnTo>
                <a:pt x="708675" y="24598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C0FFA-346E-43E3-9827-07BDBFBDF353}">
      <dsp:nvSpPr>
        <dsp:cNvPr id="0" name=""/>
        <dsp:cNvSpPr/>
      </dsp:nvSpPr>
      <dsp:spPr>
        <a:xfrm>
          <a:off x="2345885" y="1425982"/>
          <a:ext cx="168114" cy="137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647"/>
              </a:lnTo>
              <a:lnTo>
                <a:pt x="168114" y="137964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1B969-0BBC-4563-9489-E26920F6B674}">
      <dsp:nvSpPr>
        <dsp:cNvPr id="0" name=""/>
        <dsp:cNvSpPr/>
      </dsp:nvSpPr>
      <dsp:spPr>
        <a:xfrm>
          <a:off x="2345885" y="1425982"/>
          <a:ext cx="175704" cy="53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27"/>
              </a:lnTo>
              <a:lnTo>
                <a:pt x="175704" y="5388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B8D3-76DE-4942-8492-27EF7D512373}">
      <dsp:nvSpPr>
        <dsp:cNvPr id="0" name=""/>
        <dsp:cNvSpPr/>
      </dsp:nvSpPr>
      <dsp:spPr>
        <a:xfrm>
          <a:off x="2814431" y="594313"/>
          <a:ext cx="708675" cy="245986"/>
        </a:xfrm>
        <a:custGeom>
          <a:avLst/>
          <a:gdLst/>
          <a:ahLst/>
          <a:cxnLst/>
          <a:rect l="0" t="0" r="0" b="0"/>
          <a:pathLst>
            <a:path>
              <a:moveTo>
                <a:pt x="708675" y="0"/>
              </a:moveTo>
              <a:lnTo>
                <a:pt x="708675" y="122993"/>
              </a:lnTo>
              <a:lnTo>
                <a:pt x="0" y="122993"/>
              </a:lnTo>
              <a:lnTo>
                <a:pt x="0" y="24598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A588E-A3FA-4810-BD43-AAC25799ABE8}">
      <dsp:nvSpPr>
        <dsp:cNvPr id="0" name=""/>
        <dsp:cNvSpPr/>
      </dsp:nvSpPr>
      <dsp:spPr>
        <a:xfrm>
          <a:off x="928535" y="1425982"/>
          <a:ext cx="175704" cy="220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164"/>
              </a:lnTo>
              <a:lnTo>
                <a:pt x="175704" y="220216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BC63D-383A-4FE9-BE19-53B406DC0348}">
      <dsp:nvSpPr>
        <dsp:cNvPr id="0" name=""/>
        <dsp:cNvSpPr/>
      </dsp:nvSpPr>
      <dsp:spPr>
        <a:xfrm>
          <a:off x="928535" y="1425982"/>
          <a:ext cx="175704" cy="1370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495"/>
              </a:lnTo>
              <a:lnTo>
                <a:pt x="175704" y="13704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2EC6D-3691-4328-BF1F-799CE14B2832}">
      <dsp:nvSpPr>
        <dsp:cNvPr id="0" name=""/>
        <dsp:cNvSpPr/>
      </dsp:nvSpPr>
      <dsp:spPr>
        <a:xfrm>
          <a:off x="928535" y="1425982"/>
          <a:ext cx="175704" cy="53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27"/>
              </a:lnTo>
              <a:lnTo>
                <a:pt x="175704" y="53882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7E327-8061-4C40-AEB2-0F9E40017028}">
      <dsp:nvSpPr>
        <dsp:cNvPr id="0" name=""/>
        <dsp:cNvSpPr/>
      </dsp:nvSpPr>
      <dsp:spPr>
        <a:xfrm>
          <a:off x="1397081" y="594313"/>
          <a:ext cx="2126025" cy="245986"/>
        </a:xfrm>
        <a:custGeom>
          <a:avLst/>
          <a:gdLst/>
          <a:ahLst/>
          <a:cxnLst/>
          <a:rect l="0" t="0" r="0" b="0"/>
          <a:pathLst>
            <a:path>
              <a:moveTo>
                <a:pt x="2126025" y="0"/>
              </a:moveTo>
              <a:lnTo>
                <a:pt x="2126025" y="122993"/>
              </a:lnTo>
              <a:lnTo>
                <a:pt x="0" y="122993"/>
              </a:lnTo>
              <a:lnTo>
                <a:pt x="0" y="24598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C552E-5806-498B-97E4-5226BAE3DC07}">
      <dsp:nvSpPr>
        <dsp:cNvPr id="0" name=""/>
        <dsp:cNvSpPr/>
      </dsp:nvSpPr>
      <dsp:spPr>
        <a:xfrm>
          <a:off x="2937424" y="2224"/>
          <a:ext cx="1171363" cy="592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WBS</a:t>
          </a:r>
        </a:p>
      </dsp:txBody>
      <dsp:txXfrm>
        <a:off x="2937424" y="2224"/>
        <a:ext cx="1171363" cy="592089"/>
      </dsp:txXfrm>
    </dsp:sp>
    <dsp:sp modelId="{C5A9B929-C714-4C27-92D8-827445E136EE}">
      <dsp:nvSpPr>
        <dsp:cNvPr id="0" name=""/>
        <dsp:cNvSpPr/>
      </dsp:nvSpPr>
      <dsp:spPr>
        <a:xfrm>
          <a:off x="811399" y="840300"/>
          <a:ext cx="1171363" cy="5856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Design</a:t>
          </a:r>
        </a:p>
      </dsp:txBody>
      <dsp:txXfrm>
        <a:off x="811399" y="840300"/>
        <a:ext cx="1171363" cy="585681"/>
      </dsp:txXfrm>
    </dsp:sp>
    <dsp:sp modelId="{5DC2C91B-FC8A-49AD-9F5E-21FCB2937537}">
      <dsp:nvSpPr>
        <dsp:cNvPr id="0" name=""/>
        <dsp:cNvSpPr/>
      </dsp:nvSpPr>
      <dsp:spPr>
        <a:xfrm>
          <a:off x="1104240" y="1671968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Requirements Specification</a:t>
          </a:r>
        </a:p>
      </dsp:txBody>
      <dsp:txXfrm>
        <a:off x="1104240" y="1671968"/>
        <a:ext cx="1171363" cy="585681"/>
      </dsp:txXfrm>
    </dsp:sp>
    <dsp:sp modelId="{9E7CDC2E-5F7C-4BA8-986A-162BBB7A69AA}">
      <dsp:nvSpPr>
        <dsp:cNvPr id="0" name=""/>
        <dsp:cNvSpPr/>
      </dsp:nvSpPr>
      <dsp:spPr>
        <a:xfrm>
          <a:off x="1104240" y="2503636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Requirements Analysis</a:t>
          </a:r>
        </a:p>
      </dsp:txBody>
      <dsp:txXfrm>
        <a:off x="1104240" y="2503636"/>
        <a:ext cx="1171363" cy="585681"/>
      </dsp:txXfrm>
    </dsp:sp>
    <dsp:sp modelId="{690FC1B6-1A49-4C76-AD25-02D6BBF52A1A}">
      <dsp:nvSpPr>
        <dsp:cNvPr id="0" name=""/>
        <dsp:cNvSpPr/>
      </dsp:nvSpPr>
      <dsp:spPr>
        <a:xfrm>
          <a:off x="1104240" y="3335305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Interface Prototypes</a:t>
          </a:r>
        </a:p>
      </dsp:txBody>
      <dsp:txXfrm>
        <a:off x="1104240" y="3335305"/>
        <a:ext cx="1171363" cy="585681"/>
      </dsp:txXfrm>
    </dsp:sp>
    <dsp:sp modelId="{C3176AB9-21A6-47ED-8A5D-5FA1898EE62F}">
      <dsp:nvSpPr>
        <dsp:cNvPr id="0" name=""/>
        <dsp:cNvSpPr/>
      </dsp:nvSpPr>
      <dsp:spPr>
        <a:xfrm>
          <a:off x="2228749" y="840300"/>
          <a:ext cx="1171363" cy="5856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Development</a:t>
          </a:r>
        </a:p>
      </dsp:txBody>
      <dsp:txXfrm>
        <a:off x="2228749" y="840300"/>
        <a:ext cx="1171363" cy="585681"/>
      </dsp:txXfrm>
    </dsp:sp>
    <dsp:sp modelId="{5910BD92-0BE2-4F98-85E8-CBAE6D4F5F05}">
      <dsp:nvSpPr>
        <dsp:cNvPr id="0" name=""/>
        <dsp:cNvSpPr/>
      </dsp:nvSpPr>
      <dsp:spPr>
        <a:xfrm>
          <a:off x="2521590" y="1671968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Apply Coding</a:t>
          </a:r>
        </a:p>
      </dsp:txBody>
      <dsp:txXfrm>
        <a:off x="2521590" y="1671968"/>
        <a:ext cx="1171363" cy="585681"/>
      </dsp:txXfrm>
    </dsp:sp>
    <dsp:sp modelId="{F2B312AC-18D9-4189-901E-54B4DE43174B}">
      <dsp:nvSpPr>
        <dsp:cNvPr id="0" name=""/>
        <dsp:cNvSpPr/>
      </dsp:nvSpPr>
      <dsp:spPr>
        <a:xfrm>
          <a:off x="2513999" y="2480871"/>
          <a:ext cx="1171363" cy="64951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Debug Coding</a:t>
          </a:r>
        </a:p>
      </dsp:txBody>
      <dsp:txXfrm>
        <a:off x="2513999" y="2480871"/>
        <a:ext cx="1171363" cy="649515"/>
      </dsp:txXfrm>
    </dsp:sp>
    <dsp:sp modelId="{5A36877A-26B8-403F-8995-A667A260AA51}">
      <dsp:nvSpPr>
        <dsp:cNvPr id="0" name=""/>
        <dsp:cNvSpPr/>
      </dsp:nvSpPr>
      <dsp:spPr>
        <a:xfrm>
          <a:off x="3646099" y="840300"/>
          <a:ext cx="1171363" cy="5856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Testing</a:t>
          </a:r>
        </a:p>
      </dsp:txBody>
      <dsp:txXfrm>
        <a:off x="3646099" y="840300"/>
        <a:ext cx="1171363" cy="585681"/>
      </dsp:txXfrm>
    </dsp:sp>
    <dsp:sp modelId="{ED7864BC-8140-4F63-AFAC-989A4A9C57CD}">
      <dsp:nvSpPr>
        <dsp:cNvPr id="0" name=""/>
        <dsp:cNvSpPr/>
      </dsp:nvSpPr>
      <dsp:spPr>
        <a:xfrm>
          <a:off x="3938940" y="1671968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Component Testing</a:t>
          </a:r>
        </a:p>
      </dsp:txBody>
      <dsp:txXfrm>
        <a:off x="3938940" y="1671968"/>
        <a:ext cx="1171363" cy="585681"/>
      </dsp:txXfrm>
    </dsp:sp>
    <dsp:sp modelId="{02C8EF0F-C4CF-433D-B98C-1E5BB83F4BC4}">
      <dsp:nvSpPr>
        <dsp:cNvPr id="0" name=""/>
        <dsp:cNvSpPr/>
      </dsp:nvSpPr>
      <dsp:spPr>
        <a:xfrm>
          <a:off x="3938940" y="2503636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Testing</a:t>
          </a:r>
        </a:p>
      </dsp:txBody>
      <dsp:txXfrm>
        <a:off x="3938940" y="2503636"/>
        <a:ext cx="1171363" cy="585681"/>
      </dsp:txXfrm>
    </dsp:sp>
    <dsp:sp modelId="{74EE1998-2221-4850-8062-AEB39FA84006}">
      <dsp:nvSpPr>
        <dsp:cNvPr id="0" name=""/>
        <dsp:cNvSpPr/>
      </dsp:nvSpPr>
      <dsp:spPr>
        <a:xfrm>
          <a:off x="3938940" y="3335305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Acceptance Testing</a:t>
          </a:r>
        </a:p>
      </dsp:txBody>
      <dsp:txXfrm>
        <a:off x="3938940" y="3335305"/>
        <a:ext cx="1171363" cy="585681"/>
      </dsp:txXfrm>
    </dsp:sp>
    <dsp:sp modelId="{B8A4EB4D-BB8C-4DAF-A296-10D96F33BEFB}">
      <dsp:nvSpPr>
        <dsp:cNvPr id="0" name=""/>
        <dsp:cNvSpPr/>
      </dsp:nvSpPr>
      <dsp:spPr>
        <a:xfrm>
          <a:off x="5063450" y="840300"/>
          <a:ext cx="1171363" cy="5856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Installation</a:t>
          </a:r>
        </a:p>
      </dsp:txBody>
      <dsp:txXfrm>
        <a:off x="5063450" y="840300"/>
        <a:ext cx="1171363" cy="585681"/>
      </dsp:txXfrm>
    </dsp:sp>
    <dsp:sp modelId="{ED9E377F-6922-4EAB-AA96-A21E3044DBEA}">
      <dsp:nvSpPr>
        <dsp:cNvPr id="0" name=""/>
        <dsp:cNvSpPr/>
      </dsp:nvSpPr>
      <dsp:spPr>
        <a:xfrm>
          <a:off x="5249837" y="1732797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 smtClean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Deployment</a:t>
          </a:r>
          <a:endParaRPr lang="en-US" sz="1300" b="0" kern="1200" cap="none" spc="0" dirty="0">
            <a:ln w="0">
              <a:noFill/>
            </a:ln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49837" y="1732797"/>
        <a:ext cx="1171363" cy="585681"/>
      </dsp:txXfrm>
    </dsp:sp>
    <dsp:sp modelId="{E93ABBB8-316F-44D2-89A9-6E9B8128B06D}">
      <dsp:nvSpPr>
        <dsp:cNvPr id="0" name=""/>
        <dsp:cNvSpPr/>
      </dsp:nvSpPr>
      <dsp:spPr>
        <a:xfrm>
          <a:off x="5356291" y="2503636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training</a:t>
          </a:r>
        </a:p>
      </dsp:txBody>
      <dsp:txXfrm>
        <a:off x="5356291" y="2503636"/>
        <a:ext cx="1171363" cy="585681"/>
      </dsp:txXfrm>
    </dsp:sp>
    <dsp:sp modelId="{FA16BC43-B0D5-4F2E-A274-8B89BF2E8556}">
      <dsp:nvSpPr>
        <dsp:cNvPr id="0" name=""/>
        <dsp:cNvSpPr/>
      </dsp:nvSpPr>
      <dsp:spPr>
        <a:xfrm>
          <a:off x="5356291" y="3335305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Support &amp; Maintenance</a:t>
          </a:r>
        </a:p>
      </dsp:txBody>
      <dsp:txXfrm>
        <a:off x="5356291" y="3335305"/>
        <a:ext cx="1171363" cy="585681"/>
      </dsp:txXfrm>
    </dsp:sp>
    <dsp:sp modelId="{43579F40-9A92-4C33-AB8F-3B14339B92C2}">
      <dsp:nvSpPr>
        <dsp:cNvPr id="0" name=""/>
        <dsp:cNvSpPr/>
      </dsp:nvSpPr>
      <dsp:spPr>
        <a:xfrm>
          <a:off x="5356291" y="4166973"/>
          <a:ext cx="1171363" cy="5856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Post Implementation review</a:t>
          </a:r>
        </a:p>
      </dsp:txBody>
      <dsp:txXfrm>
        <a:off x="5356291" y="4166973"/>
        <a:ext cx="1171363" cy="58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7A2E-0F20-430B-A795-491F8B2A41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52877-402E-4EAD-B4D8-AC3526E3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4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5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0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FF812-E462-445A-823C-5B7169835DB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95885-19EE-4574-8B32-D2CEAAA1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9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33" r:id="rId13"/>
    <p:sldLayoutId id="2147484334" r:id="rId14"/>
    <p:sldLayoutId id="2147484335" r:id="rId15"/>
    <p:sldLayoutId id="2147484336" r:id="rId16"/>
    <p:sldLayoutId id="21474843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79" y="1657352"/>
            <a:ext cx="11623743" cy="255542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name: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electronic marking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team: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esraa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Samir –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arwa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moahmed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saed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SECTION: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93" y="2142296"/>
            <a:ext cx="10131425" cy="2641087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The project aimed to develop exams system by making correction electronic</a:t>
            </a:r>
            <a:r>
              <a:rPr lang="en-US" sz="14400" dirty="0" smtClean="0"/>
              <a:t>.</a:t>
            </a:r>
          </a:p>
          <a:p>
            <a:endParaRPr lang="en-US" sz="14400" dirty="0"/>
          </a:p>
          <a:p>
            <a:r>
              <a:rPr lang="en-US" sz="14400" dirty="0"/>
              <a:t>The site is created to receive students' answers and correct them easy, fast, and fair. It also will display the results at the </a:t>
            </a:r>
            <a:r>
              <a:rPr lang="en-US" sz="14400" dirty="0" smtClean="0"/>
              <a:t>end.</a:t>
            </a:r>
          </a:p>
          <a:p>
            <a:endParaRPr lang="en-US" sz="14400" dirty="0" smtClean="0"/>
          </a:p>
          <a:p>
            <a:r>
              <a:rPr lang="en-US" sz="14400" dirty="0" smtClean="0"/>
              <a:t>Paper correction take a lot of time so this project will save time and efforts.</a:t>
            </a:r>
          </a:p>
          <a:p>
            <a:pPr marL="0" indent="0">
              <a:buNone/>
            </a:pPr>
            <a:endParaRPr lang="en-US" sz="14400" dirty="0"/>
          </a:p>
          <a:p>
            <a:pPr marL="0" lvl="0" indent="0">
              <a:buNone/>
            </a:pP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6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7" y="155964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work Breakdown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85" y="1115736"/>
            <a:ext cx="5523341" cy="1862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28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e’re </a:t>
            </a:r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breaking down </a:t>
            </a:r>
            <a:r>
              <a:rPr lang="en-US" sz="28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components </a:t>
            </a:r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 smaller. </a:t>
            </a:r>
            <a:r>
              <a:rPr lang="en-US" sz="28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​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7421114"/>
              </p:ext>
            </p:extLst>
          </p:nvPr>
        </p:nvGraphicFramePr>
        <p:xfrm>
          <a:off x="3342975" y="1735635"/>
          <a:ext cx="7339054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1428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Responsibilities matrix: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66343"/>
            <a:ext cx="7592037" cy="1842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Identify </a:t>
            </a:r>
            <a:r>
              <a:rPr lang="en-US" sz="2400" dirty="0"/>
              <a:t>all the roles within a project and </a:t>
            </a:r>
            <a:r>
              <a:rPr lang="en-US" sz="2400" dirty="0" smtClean="0"/>
              <a:t>the associated </a:t>
            </a:r>
            <a:r>
              <a:rPr lang="en-US" sz="2400" dirty="0"/>
              <a:t>responsibilities to the project work.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23526"/>
              </p:ext>
            </p:extLst>
          </p:nvPr>
        </p:nvGraphicFramePr>
        <p:xfrm>
          <a:off x="2139195" y="2122610"/>
          <a:ext cx="7273253" cy="42698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78577"/>
                <a:gridCol w="1173573"/>
                <a:gridCol w="1123103"/>
                <a:gridCol w="1173721"/>
                <a:gridCol w="1219648"/>
                <a:gridCol w="1104631"/>
              </a:tblGrid>
              <a:tr h="344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29640" algn="l"/>
                        </a:tabLst>
                      </a:pPr>
                      <a:r>
                        <a:rPr lang="en-US" sz="1100" dirty="0">
                          <a:effectLst/>
                        </a:rPr>
                        <a:t>Tasks	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Project Manager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Project Sponsor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Project Team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Programmers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Finance Team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459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Made the Initial plan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Budget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608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The System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608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Test the system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754380" algn="l"/>
                        </a:tabLs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863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Identified the risk and problems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615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Solve the problem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  <a:tr h="407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Reports &amp; Analysis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510" marR="4551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5075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Network: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36720"/>
            <a:ext cx="10131425" cy="936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activities </a:t>
            </a:r>
            <a:r>
              <a:rPr lang="en-US" sz="2000" dirty="0"/>
              <a:t>that must be completed, the logical sequences, the interdependencies of the activities to be </a:t>
            </a:r>
            <a:r>
              <a:rPr lang="en-US" sz="2000" dirty="0" smtClean="0"/>
              <a:t>completed.</a:t>
            </a:r>
            <a:endParaRPr lang="en-US" sz="2000" dirty="0"/>
          </a:p>
        </p:txBody>
      </p:sp>
      <p:pic>
        <p:nvPicPr>
          <p:cNvPr id="4" name="Content Placeholder 5" descr="Presentation1 - PowerPoint (Product Activation Failed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t="23457" r="4211" b="8569"/>
          <a:stretch/>
        </p:blipFill>
        <p:spPr>
          <a:xfrm>
            <a:off x="812881" y="2298583"/>
            <a:ext cx="9379433" cy="41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2279"/>
            <a:ext cx="10131425" cy="132545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 Constrained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301" y="1040235"/>
            <a:ext cx="8558867" cy="755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Prioritize </a:t>
            </a:r>
            <a:r>
              <a:rPr lang="en-US" sz="2000" dirty="0"/>
              <a:t>and allocate resources to minimize project delay without exceeding the resource </a:t>
            </a:r>
            <a:r>
              <a:rPr lang="en-US" sz="2000" dirty="0" smtClean="0"/>
              <a:t>limit.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82508"/>
              </p:ext>
            </p:extLst>
          </p:nvPr>
        </p:nvGraphicFramePr>
        <p:xfrm>
          <a:off x="921832" y="1902535"/>
          <a:ext cx="9530851" cy="45261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32186"/>
                <a:gridCol w="472865"/>
                <a:gridCol w="428058"/>
                <a:gridCol w="405494"/>
                <a:gridCol w="346818"/>
                <a:gridCol w="312409"/>
                <a:gridCol w="299358"/>
                <a:gridCol w="321428"/>
                <a:gridCol w="285225"/>
                <a:gridCol w="335560"/>
                <a:gridCol w="318782"/>
                <a:gridCol w="293614"/>
                <a:gridCol w="285226"/>
                <a:gridCol w="327171"/>
                <a:gridCol w="327170"/>
                <a:gridCol w="318782"/>
                <a:gridCol w="318782"/>
                <a:gridCol w="302003"/>
                <a:gridCol w="343949"/>
                <a:gridCol w="302004"/>
                <a:gridCol w="302003"/>
                <a:gridCol w="318782"/>
                <a:gridCol w="310393"/>
                <a:gridCol w="318781"/>
                <a:gridCol w="323069"/>
                <a:gridCol w="280939"/>
              </a:tblGrid>
              <a:tr h="362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Resource 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312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Resource Available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9058"/>
            <a:ext cx="10131425" cy="1149291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Baseline budget: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6838"/>
              </p:ext>
            </p:extLst>
          </p:nvPr>
        </p:nvGraphicFramePr>
        <p:xfrm>
          <a:off x="755010" y="1434514"/>
          <a:ext cx="8741331" cy="50325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92925"/>
                <a:gridCol w="1228525"/>
                <a:gridCol w="709149"/>
                <a:gridCol w="359567"/>
                <a:gridCol w="359567"/>
                <a:gridCol w="359567"/>
                <a:gridCol w="359567"/>
                <a:gridCol w="359852"/>
                <a:gridCol w="359282"/>
                <a:gridCol w="450370"/>
                <a:gridCol w="450370"/>
                <a:gridCol w="450370"/>
                <a:gridCol w="450370"/>
                <a:gridCol w="450370"/>
                <a:gridCol w="450370"/>
                <a:gridCol w="450370"/>
                <a:gridCol w="450370"/>
                <a:gridCol w="450370"/>
              </a:tblGrid>
              <a:tr h="38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566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Website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566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Development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Interface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Prototypes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Debug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Install The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97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  <a:tr h="37475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Commutative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340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291" marR="532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1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372</TotalTime>
  <Words>490</Words>
  <Application>Microsoft Office PowerPoint</Application>
  <PresentationFormat>Widescreen</PresentationFormat>
  <Paragraphs>606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name: electronic marking Project team: esraa Samir – arwa moahmed saed SECTION: 2</vt:lpstr>
      <vt:lpstr>PowerPoint Presentation</vt:lpstr>
      <vt:lpstr>work Breakdown Structure:</vt:lpstr>
      <vt:lpstr>Responsibilities matrix:</vt:lpstr>
      <vt:lpstr>Project Network:</vt:lpstr>
      <vt:lpstr>Resource Constrained project:</vt:lpstr>
      <vt:lpstr>Baseline budget: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electronic marking Project team: esraa Samir – arwa moahmed SECTION: 2</dc:title>
  <dc:creator>LapStore</dc:creator>
  <cp:lastModifiedBy>LapStore</cp:lastModifiedBy>
  <cp:revision>18</cp:revision>
  <dcterms:created xsi:type="dcterms:W3CDTF">2022-01-02T18:20:51Z</dcterms:created>
  <dcterms:modified xsi:type="dcterms:W3CDTF">2022-01-03T10:18:18Z</dcterms:modified>
</cp:coreProperties>
</file>