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9" name="Google Shape;359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0" name="Google Shape;360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00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2"/>
          <p:cNvSpPr txBox="1">
            <a:spLocks noGrp="1"/>
          </p:cNvSpPr>
          <p:nvPr>
            <p:ph type="dt" idx="10"/>
          </p:nvPr>
        </p:nvSpPr>
        <p:spPr>
          <a:xfrm>
            <a:off x="8932558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"/>
          <p:cNvSpPr txBox="1">
            <a:spLocks noGrp="1"/>
          </p:cNvSpPr>
          <p:nvPr>
            <p:ph type="ftr" idx="11"/>
          </p:nvPr>
        </p:nvSpPr>
        <p:spPr>
          <a:xfrm>
            <a:off x="3962399" y="5870575"/>
            <a:ext cx="48939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"/>
          <p:cNvSpPr txBox="1">
            <a:spLocks noGrp="1"/>
          </p:cNvSpPr>
          <p:nvPr>
            <p:ph type="sldNum" idx="12"/>
          </p:nvPr>
        </p:nvSpPr>
        <p:spPr>
          <a:xfrm>
            <a:off x="10608958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sı İçeren Panoramik Resim">
  <p:cSld name="Resim Yazısı İçeren Panoramik Resim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1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1"/>
          <p:cNvSpPr txBox="1">
            <a:spLocks noGrp="1"/>
          </p:cNvSpPr>
          <p:nvPr>
            <p:ph type="title"/>
          </p:nvPr>
        </p:nvSpPr>
        <p:spPr>
          <a:xfrm>
            <a:off x="685800" y="4732865"/>
            <a:ext cx="10131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1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700" cy="3165000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6" name="Google Shape;436;p11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7" name="Google Shape;437;p1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1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2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3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1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1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3"/>
          <p:cNvSpPr txBox="1"/>
          <p:nvPr/>
        </p:nvSpPr>
        <p:spPr>
          <a:xfrm>
            <a:off x="10237867" y="274320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tr-TR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450" name="Google Shape;450;p13"/>
          <p:cNvSpPr txBox="1"/>
          <p:nvPr/>
        </p:nvSpPr>
        <p:spPr>
          <a:xfrm>
            <a:off x="488275" y="823337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tr-TR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451" name="Google Shape;451;p13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body" idx="2"/>
          </p:nvPr>
        </p:nvSpPr>
        <p:spPr>
          <a:xfrm>
            <a:off x="687465" y="4343400"/>
            <a:ext cx="101523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1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 Kartı">
  <p:cSld name="Ad Kartı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1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4"/>
          <p:cNvSpPr txBox="1">
            <a:spLocks noGrp="1"/>
          </p:cNvSpPr>
          <p:nvPr>
            <p:ph type="title"/>
          </p:nvPr>
        </p:nvSpPr>
        <p:spPr>
          <a:xfrm>
            <a:off x="685802" y="3308581"/>
            <a:ext cx="101313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4"/>
          <p:cNvSpPr txBox="1">
            <a:spLocks noGrp="1"/>
          </p:cNvSpPr>
          <p:nvPr>
            <p:ph type="body" idx="1"/>
          </p:nvPr>
        </p:nvSpPr>
        <p:spPr>
          <a:xfrm>
            <a:off x="685801" y="4777381"/>
            <a:ext cx="101313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1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Ad Kartı">
  <p:cSld name="Alıntı Ad Kartı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1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5"/>
          <p:cNvSpPr txBox="1"/>
          <p:nvPr/>
        </p:nvSpPr>
        <p:spPr>
          <a:xfrm>
            <a:off x="10237867" y="274320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tr-TR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467" name="Google Shape;467;p15"/>
          <p:cNvSpPr txBox="1"/>
          <p:nvPr/>
        </p:nvSpPr>
        <p:spPr>
          <a:xfrm>
            <a:off x="488275" y="823337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tr-TR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468" name="Google Shape;468;p15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5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5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0" name="Google Shape;470;p15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5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1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1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3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6"/>
          <p:cNvSpPr txBox="1">
            <a:spLocks noGrp="1"/>
          </p:cNvSpPr>
          <p:nvPr>
            <p:ph type="body" idx="1"/>
          </p:nvPr>
        </p:nvSpPr>
        <p:spPr>
          <a:xfrm>
            <a:off x="685801" y="3505200"/>
            <a:ext cx="101313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16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1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7"/>
          <p:cNvSpPr txBox="1">
            <a:spLocks noGrp="1"/>
          </p:cNvSpPr>
          <p:nvPr>
            <p:ph type="body" idx="1"/>
          </p:nvPr>
        </p:nvSpPr>
        <p:spPr>
          <a:xfrm rot="5400000">
            <a:off x="3926976" y="-1098983"/>
            <a:ext cx="3649200" cy="10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5" name="Google Shape;485;p1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88" name="Google Shape;488;p1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1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18"/>
          <p:cNvSpPr txBox="1">
            <a:spLocks noGrp="1"/>
          </p:cNvSpPr>
          <p:nvPr>
            <p:ph type="title"/>
          </p:nvPr>
        </p:nvSpPr>
        <p:spPr>
          <a:xfrm rot="5400000">
            <a:off x="7147177" y="2121149"/>
            <a:ext cx="5181600" cy="21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8"/>
          <p:cNvSpPr txBox="1">
            <a:spLocks noGrp="1"/>
          </p:cNvSpPr>
          <p:nvPr>
            <p:ph type="body" idx="1"/>
          </p:nvPr>
        </p:nvSpPr>
        <p:spPr>
          <a:xfrm rot="5400000">
            <a:off x="2011066" y="-715650"/>
            <a:ext cx="5181600" cy="7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"/>
          <p:cNvSpPr txBox="1">
            <a:spLocks noGrp="1"/>
          </p:cNvSpPr>
          <p:nvPr>
            <p:ph type="title"/>
          </p:nvPr>
        </p:nvSpPr>
        <p:spPr>
          <a:xfrm>
            <a:off x="685800" y="3308581"/>
            <a:ext cx="101313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4"/>
          <p:cNvSpPr txBox="1">
            <a:spLocks noGrp="1"/>
          </p:cNvSpPr>
          <p:nvPr>
            <p:ph type="body" idx="1"/>
          </p:nvPr>
        </p:nvSpPr>
        <p:spPr>
          <a:xfrm>
            <a:off x="685799" y="4777381"/>
            <a:ext cx="101313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"/>
          <p:cNvSpPr txBox="1">
            <a:spLocks noGrp="1"/>
          </p:cNvSpPr>
          <p:nvPr>
            <p:ph type="body" idx="1"/>
          </p:nvPr>
        </p:nvSpPr>
        <p:spPr>
          <a:xfrm>
            <a:off x="685802" y="2142067"/>
            <a:ext cx="4995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2"/>
          </p:nvPr>
        </p:nvSpPr>
        <p:spPr>
          <a:xfrm>
            <a:off x="5821895" y="2142067"/>
            <a:ext cx="4995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"/>
          <p:cNvSpPr txBox="1">
            <a:spLocks noGrp="1"/>
          </p:cNvSpPr>
          <p:nvPr>
            <p:ph type="body" idx="1"/>
          </p:nvPr>
        </p:nvSpPr>
        <p:spPr>
          <a:xfrm>
            <a:off x="973670" y="2218267"/>
            <a:ext cx="47091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9" name="Google Shape;399;p6"/>
          <p:cNvSpPr txBox="1">
            <a:spLocks noGrp="1"/>
          </p:cNvSpPr>
          <p:nvPr>
            <p:ph type="body" idx="2"/>
          </p:nvPr>
        </p:nvSpPr>
        <p:spPr>
          <a:xfrm>
            <a:off x="685801" y="2870201"/>
            <a:ext cx="4996800" cy="29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0" name="Google Shape;400;p6"/>
          <p:cNvSpPr txBox="1">
            <a:spLocks noGrp="1"/>
          </p:cNvSpPr>
          <p:nvPr>
            <p:ph type="body" idx="3"/>
          </p:nvPr>
        </p:nvSpPr>
        <p:spPr>
          <a:xfrm>
            <a:off x="6096003" y="2226734"/>
            <a:ext cx="4722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1" name="Google Shape;401;p6"/>
          <p:cNvSpPr txBox="1">
            <a:spLocks noGrp="1"/>
          </p:cNvSpPr>
          <p:nvPr>
            <p:ph type="body" idx="4"/>
          </p:nvPr>
        </p:nvSpPr>
        <p:spPr>
          <a:xfrm>
            <a:off x="5823483" y="2870201"/>
            <a:ext cx="4995300" cy="29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İçerik" type="objTx">
  <p:cSld name="OBJECT_WITH_CAPTION_TEXT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9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1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9"/>
          <p:cNvSpPr txBox="1">
            <a:spLocks noGrp="1"/>
          </p:cNvSpPr>
          <p:nvPr>
            <p:ph type="body" idx="1"/>
          </p:nvPr>
        </p:nvSpPr>
        <p:spPr>
          <a:xfrm>
            <a:off x="4648201" y="609601"/>
            <a:ext cx="61689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0" name="Google Shape;420;p9"/>
          <p:cNvSpPr txBox="1">
            <a:spLocks noGrp="1"/>
          </p:cNvSpPr>
          <p:nvPr>
            <p:ph type="body" idx="2"/>
          </p:nvPr>
        </p:nvSpPr>
        <p:spPr>
          <a:xfrm>
            <a:off x="685800" y="3445933"/>
            <a:ext cx="3681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Resim" type="picTx">
  <p:cSld name="PICTURE_WITH_CAPTION_TEXT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1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0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1100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8" name="Google Shape;428;p10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7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29" name="Google Shape;429;p1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4" name="Google Shape;364;p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Google Shape;365;p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urakeken96@gmail.com" TargetMode="External"/><Relationship Id="rId4" Type="http://schemas.openxmlformats.org/officeDocument/2006/relationships/hyperlink" Target="mailto:esraaay123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9"/>
          <p:cNvSpPr txBox="1">
            <a:spLocks noGrp="1"/>
          </p:cNvSpPr>
          <p:nvPr>
            <p:ph type="ctrTitle"/>
          </p:nvPr>
        </p:nvSpPr>
        <p:spPr>
          <a:xfrm>
            <a:off x="1993805" y="1354668"/>
            <a:ext cx="8204400" cy="23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tr-TR" sz="6000" dirty="0"/>
              <a:t>SENIOR DESIGN PROJECT</a:t>
            </a:r>
            <a:br>
              <a:rPr lang="tr-TR" sz="6000" dirty="0"/>
            </a:br>
            <a:r>
              <a:rPr lang="tr-TR" sz="6000" dirty="0"/>
              <a:t>RUNON	</a:t>
            </a:r>
            <a:endParaRPr sz="6000" dirty="0"/>
          </a:p>
        </p:txBody>
      </p:sp>
      <p:cxnSp>
        <p:nvCxnSpPr>
          <p:cNvPr id="503" name="Google Shape;503;p19"/>
          <p:cNvCxnSpPr/>
          <p:nvPr/>
        </p:nvCxnSpPr>
        <p:spPr>
          <a:xfrm>
            <a:off x="5845629" y="3810000"/>
            <a:ext cx="500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4" name="Google Shape;504;p19"/>
          <p:cNvSpPr txBox="1">
            <a:spLocks noGrp="1"/>
          </p:cNvSpPr>
          <p:nvPr>
            <p:ph type="subTitle" idx="1"/>
          </p:nvPr>
        </p:nvSpPr>
        <p:spPr>
          <a:xfrm>
            <a:off x="2497137" y="3940628"/>
            <a:ext cx="7310700" cy="1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3657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dirty="0">
                <a:solidFill>
                  <a:schemeClr val="lt1"/>
                </a:solidFill>
              </a:rPr>
              <a:t>ESRA AY-150709002</a:t>
            </a:r>
            <a:endParaRPr dirty="0"/>
          </a:p>
          <a:p>
            <a:pPr marL="0" marR="3657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dirty="0">
                <a:solidFill>
                  <a:schemeClr val="lt1"/>
                </a:solidFill>
              </a:rPr>
              <a:t>BURAK EKEN-150709017</a:t>
            </a:r>
            <a:endParaRPr dirty="0"/>
          </a:p>
          <a:p>
            <a:pPr marL="0" marR="3657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dirty="0">
                <a:solidFill>
                  <a:schemeClr val="lt1"/>
                </a:solidFill>
              </a:rPr>
              <a:t>MUĞLA SITKI KOÇMAN UNIVERSITY</a:t>
            </a:r>
            <a:endParaRPr dirty="0">
              <a:solidFill>
                <a:schemeClr val="lt1"/>
              </a:solidFill>
            </a:endParaRPr>
          </a:p>
          <a:p>
            <a:pPr marL="0" marR="3657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dirty="0">
                <a:solidFill>
                  <a:schemeClr val="lt1"/>
                </a:solidFill>
              </a:rPr>
              <a:t>COMPUTER ENGINEERING DEPARTMENT</a:t>
            </a:r>
            <a:endParaRPr dirty="0">
              <a:solidFill>
                <a:schemeClr val="lt1"/>
              </a:solidFill>
            </a:endParaRPr>
          </a:p>
          <a:p>
            <a:pPr marL="0" marR="3657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dirty="0">
                <a:solidFill>
                  <a:schemeClr val="lt1"/>
                </a:solidFill>
              </a:rPr>
              <a:t>ADVISOR: TUĞBA SÜZEK</a:t>
            </a:r>
            <a:endParaRPr dirty="0"/>
          </a:p>
        </p:txBody>
      </p:sp>
      <p:pic>
        <p:nvPicPr>
          <p:cNvPr id="505" name="Google Shape;50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2099" y="360789"/>
            <a:ext cx="1545998" cy="234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"/>
          <p:cNvSpPr txBox="1"/>
          <p:nvPr/>
        </p:nvSpPr>
        <p:spPr>
          <a:xfrm>
            <a:off x="494194" y="-64409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 PROTOTYPE</a:t>
            </a:r>
            <a:endParaRPr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Resim 6" descr="cadde, ocak içeren bir resim&#10;&#10;Açıklama otomatik olarak oluşturuldu">
            <a:extLst>
              <a:ext uri="{FF2B5EF4-FFF2-40B4-BE49-F238E27FC236}">
                <a16:creationId xmlns:a16="http://schemas.microsoft.com/office/drawing/2014/main" id="{F7F48577-9FC6-4EC6-922C-A76B0CA20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98" y="1123294"/>
            <a:ext cx="7952799" cy="52699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/>
          <p:nvPr/>
        </p:nvSpPr>
        <p:spPr>
          <a:xfrm>
            <a:off x="494194" y="-64409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 PROTOTYPE</a:t>
            </a:r>
            <a:endParaRPr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Resim 6" descr="saat, bilgisayar, çizim içeren bir resim&#10;&#10;Açıklama otomatik olarak oluşturuldu">
            <a:extLst>
              <a:ext uri="{FF2B5EF4-FFF2-40B4-BE49-F238E27FC236}">
                <a16:creationId xmlns:a16="http://schemas.microsoft.com/office/drawing/2014/main" id="{DE737AF3-FAA6-4BB0-B3FF-677482331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96" y="2097180"/>
            <a:ext cx="7175808" cy="31726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9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/>
              <a:t>PROPOSED PROJECT TIME</a:t>
            </a:r>
            <a:endParaRPr/>
          </a:p>
        </p:txBody>
      </p:sp>
      <p:pic>
        <p:nvPicPr>
          <p:cNvPr id="575" name="Google Shape;57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1967" y="323212"/>
            <a:ext cx="1433263" cy="20066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29"/>
          <p:cNvGrpSpPr/>
          <p:nvPr/>
        </p:nvGrpSpPr>
        <p:grpSpPr>
          <a:xfrm>
            <a:off x="688620" y="1669774"/>
            <a:ext cx="9618707" cy="4969859"/>
            <a:chOff x="2819" y="0"/>
            <a:chExt cx="9618707" cy="4969859"/>
          </a:xfrm>
        </p:grpSpPr>
        <p:sp>
          <p:nvSpPr>
            <p:cNvPr id="577" name="Google Shape;577;p29"/>
            <p:cNvSpPr/>
            <p:nvPr/>
          </p:nvSpPr>
          <p:spPr>
            <a:xfrm rot="-5400000">
              <a:off x="1168778" y="1636215"/>
              <a:ext cx="497100" cy="1697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 txBox="1"/>
            <p:nvPr/>
          </p:nvSpPr>
          <p:spPr>
            <a:xfrm>
              <a:off x="592889" y="2260733"/>
              <a:ext cx="16731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tr-TR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February 2020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819" y="0"/>
              <a:ext cx="2829000" cy="17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 txBox="1"/>
            <p:nvPr/>
          </p:nvSpPr>
          <p:spPr>
            <a:xfrm>
              <a:off x="2819" y="0"/>
              <a:ext cx="2829000" cy="17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114300" anchor="b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tr-TR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Collecting Sample Data from the Smart Phone with Accelerometer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1" name="Google Shape;581;p29"/>
            <p:cNvCxnSpPr/>
            <p:nvPr/>
          </p:nvCxnSpPr>
          <p:spPr>
            <a:xfrm>
              <a:off x="1417341" y="1838877"/>
              <a:ext cx="0" cy="39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582" name="Google Shape;582;p29"/>
            <p:cNvSpPr/>
            <p:nvPr/>
          </p:nvSpPr>
          <p:spPr>
            <a:xfrm>
              <a:off x="1367642" y="1739478"/>
              <a:ext cx="99300" cy="99300"/>
            </a:xfrm>
            <a:prstGeom prst="ellipse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2266055" y="2236472"/>
              <a:ext cx="1697400" cy="497100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 txBox="1"/>
            <p:nvPr/>
          </p:nvSpPr>
          <p:spPr>
            <a:xfrm>
              <a:off x="2266055" y="2236472"/>
              <a:ext cx="16974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tr-TR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March 2020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700246" y="3230459"/>
              <a:ext cx="2829000" cy="17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 txBox="1"/>
            <p:nvPr/>
          </p:nvSpPr>
          <p:spPr>
            <a:xfrm>
              <a:off x="1700246" y="3230459"/>
              <a:ext cx="2829000" cy="17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4300" rIns="0" bIns="0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tr-TR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 of Data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7" name="Google Shape;587;p29"/>
            <p:cNvCxnSpPr/>
            <p:nvPr/>
          </p:nvCxnSpPr>
          <p:spPr>
            <a:xfrm>
              <a:off x="3114768" y="2733465"/>
              <a:ext cx="0" cy="39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588" name="Google Shape;588;p29"/>
            <p:cNvSpPr/>
            <p:nvPr/>
          </p:nvSpPr>
          <p:spPr>
            <a:xfrm>
              <a:off x="3065069" y="3131060"/>
              <a:ext cx="99300" cy="99300"/>
            </a:xfrm>
            <a:prstGeom prst="ellipse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3963481" y="2236472"/>
              <a:ext cx="1697400" cy="497100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 txBox="1"/>
            <p:nvPr/>
          </p:nvSpPr>
          <p:spPr>
            <a:xfrm>
              <a:off x="3963481" y="2236472"/>
              <a:ext cx="16974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tr-TR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April 2020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3397672" y="0"/>
              <a:ext cx="2829000" cy="17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 txBox="1"/>
            <p:nvPr/>
          </p:nvSpPr>
          <p:spPr>
            <a:xfrm>
              <a:off x="3397672" y="0"/>
              <a:ext cx="2829000" cy="17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114300" anchor="b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tr-TR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Mobile Application Interface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3" name="Google Shape;593;p29"/>
            <p:cNvCxnSpPr/>
            <p:nvPr/>
          </p:nvCxnSpPr>
          <p:spPr>
            <a:xfrm>
              <a:off x="4812195" y="1838877"/>
              <a:ext cx="0" cy="39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594" name="Google Shape;594;p29"/>
            <p:cNvSpPr/>
            <p:nvPr/>
          </p:nvSpPr>
          <p:spPr>
            <a:xfrm>
              <a:off x="4762495" y="1739478"/>
              <a:ext cx="99300" cy="99300"/>
            </a:xfrm>
            <a:prstGeom prst="ellipse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5660908" y="2236472"/>
              <a:ext cx="1697400" cy="497100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 txBox="1"/>
            <p:nvPr/>
          </p:nvSpPr>
          <p:spPr>
            <a:xfrm>
              <a:off x="5660908" y="2236472"/>
              <a:ext cx="16974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tr-TR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May 2020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5095099" y="3230459"/>
              <a:ext cx="2829000" cy="17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 txBox="1"/>
            <p:nvPr/>
          </p:nvSpPr>
          <p:spPr>
            <a:xfrm>
              <a:off x="5095099" y="3230459"/>
              <a:ext cx="2829000" cy="17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4300" rIns="0" bIns="0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tr-TR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Using Data in Mobile Application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9" name="Google Shape;599;p29"/>
            <p:cNvCxnSpPr/>
            <p:nvPr/>
          </p:nvCxnSpPr>
          <p:spPr>
            <a:xfrm>
              <a:off x="6509621" y="2733465"/>
              <a:ext cx="0" cy="3975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600" name="Google Shape;600;p29"/>
            <p:cNvSpPr/>
            <p:nvPr/>
          </p:nvSpPr>
          <p:spPr>
            <a:xfrm>
              <a:off x="6459922" y="3131060"/>
              <a:ext cx="99300" cy="99300"/>
            </a:xfrm>
            <a:prstGeom prst="ellipse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 rot="5400000">
              <a:off x="7958511" y="1636322"/>
              <a:ext cx="497100" cy="1697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 txBox="1"/>
            <p:nvPr/>
          </p:nvSpPr>
          <p:spPr>
            <a:xfrm>
              <a:off x="7358335" y="2260733"/>
              <a:ext cx="16731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tr-TR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June 2020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792526" y="0"/>
              <a:ext cx="2829000" cy="17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 txBox="1"/>
            <p:nvPr/>
          </p:nvSpPr>
          <p:spPr>
            <a:xfrm>
              <a:off x="6792526" y="0"/>
              <a:ext cx="2829000" cy="17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114300" anchor="b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tr-TR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Testing Application</a:t>
              </a:r>
              <a:endParaRPr/>
            </a:p>
          </p:txBody>
        </p:sp>
        <p:cxnSp>
          <p:nvCxnSpPr>
            <p:cNvPr id="605" name="Google Shape;605;p29"/>
            <p:cNvCxnSpPr/>
            <p:nvPr/>
          </p:nvCxnSpPr>
          <p:spPr>
            <a:xfrm>
              <a:off x="8207048" y="1838877"/>
              <a:ext cx="0" cy="3975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606" name="Google Shape;606;p29"/>
            <p:cNvSpPr/>
            <p:nvPr/>
          </p:nvSpPr>
          <p:spPr>
            <a:xfrm>
              <a:off x="8157348" y="1739478"/>
              <a:ext cx="99300" cy="99300"/>
            </a:xfrm>
            <a:prstGeom prst="ellipse">
              <a:avLst/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Resim 1">
            <a:extLst>
              <a:ext uri="{FF2B5EF4-FFF2-40B4-BE49-F238E27FC236}">
                <a16:creationId xmlns:a16="http://schemas.microsoft.com/office/drawing/2014/main" id="{F47778D0-1368-406A-A4DC-4F99DEBA5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5" y="1670962"/>
            <a:ext cx="9620322" cy="49686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"/>
          <p:cNvSpPr txBox="1">
            <a:spLocks noGrp="1"/>
          </p:cNvSpPr>
          <p:nvPr>
            <p:ph type="title"/>
          </p:nvPr>
        </p:nvSpPr>
        <p:spPr>
          <a:xfrm>
            <a:off x="2421837" y="1972733"/>
            <a:ext cx="7424400" cy="2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 sz="4800"/>
              <a:t>THANKS FOR LISTENING </a:t>
            </a:r>
            <a:endParaRPr/>
          </a:p>
        </p:txBody>
      </p:sp>
      <p:sp>
        <p:nvSpPr>
          <p:cNvPr id="613" name="Google Shape;613;p30"/>
          <p:cNvSpPr txBox="1">
            <a:spLocks noGrp="1"/>
          </p:cNvSpPr>
          <p:nvPr>
            <p:ph type="body" idx="1"/>
          </p:nvPr>
        </p:nvSpPr>
        <p:spPr>
          <a:xfrm>
            <a:off x="4383159" y="4532243"/>
            <a:ext cx="6282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 u="sng">
                <a:solidFill>
                  <a:schemeClr val="hlink"/>
                </a:solidFill>
                <a:hlinkClick r:id="rId4"/>
              </a:rPr>
              <a:t>esraaay123@gmail.com</a:t>
            </a:r>
            <a:r>
              <a:rPr lang="tr-TR"/>
              <a:t> 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tr-TR" u="sng">
                <a:solidFill>
                  <a:schemeClr val="hlink"/>
                </a:solidFill>
                <a:hlinkClick r:id="rId5"/>
              </a:rPr>
              <a:t>burakeken96@gmail.com</a:t>
            </a:r>
            <a:endParaRPr/>
          </a:p>
          <a:p>
            <a:pPr marL="285750" lvl="0" indent="-17145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0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/>
              <a:t>GOAL:</a:t>
            </a:r>
            <a:endParaRPr/>
          </a:p>
        </p:txBody>
      </p:sp>
      <p:sp>
        <p:nvSpPr>
          <p:cNvPr id="511" name="Google Shape;511;p20"/>
          <p:cNvSpPr txBox="1">
            <a:spLocks noGrp="1"/>
          </p:cNvSpPr>
          <p:nvPr>
            <p:ph type="body" idx="1"/>
          </p:nvPr>
        </p:nvSpPr>
        <p:spPr>
          <a:xfrm>
            <a:off x="560542" y="2101125"/>
            <a:ext cx="10011300" cy="21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Develop a serious game that incentivize physical activity.</a:t>
            </a:r>
            <a:endParaRPr sz="2800"/>
          </a:p>
        </p:txBody>
      </p:sp>
      <p:pic>
        <p:nvPicPr>
          <p:cNvPr id="512" name="Google Shape;5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1967" y="323212"/>
            <a:ext cx="1433263" cy="200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/>
              <a:t>MOTIVATION:</a:t>
            </a:r>
            <a:endParaRPr/>
          </a:p>
        </p:txBody>
      </p:sp>
      <p:sp>
        <p:nvSpPr>
          <p:cNvPr id="518" name="Google Shape;518;p21"/>
          <p:cNvSpPr txBox="1">
            <a:spLocks noGrp="1"/>
          </p:cNvSpPr>
          <p:nvPr>
            <p:ph type="body" idx="1"/>
          </p:nvPr>
        </p:nvSpPr>
        <p:spPr>
          <a:xfrm>
            <a:off x="685801" y="1604433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tr-TR" sz="2400"/>
              <a:t>Adopting a sedentary lifestyle, increasing the incidence of obesity and some chronic diseases</a:t>
            </a:r>
            <a:endParaRPr sz="240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tr-TR" sz="2400"/>
              <a:t>It's boring for people to do cardio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tr-TR" sz="2400"/>
              <a:t>In other applications that encourage sports, the user can not do sports in the desired location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tr-TR" sz="2400"/>
              <a:t>Too much time is wasted on games in everyday life.</a:t>
            </a:r>
            <a:endParaRPr sz="2400"/>
          </a:p>
        </p:txBody>
      </p:sp>
      <p:pic>
        <p:nvPicPr>
          <p:cNvPr id="519" name="Google Shape;5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1967" y="323212"/>
            <a:ext cx="1433263" cy="200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2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/>
              <a:t>MARKET ANALYSIS:</a:t>
            </a:r>
            <a:endParaRPr/>
          </a:p>
        </p:txBody>
      </p:sp>
      <p:pic>
        <p:nvPicPr>
          <p:cNvPr id="525" name="Google Shape;525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1" y="2065868"/>
            <a:ext cx="1193100" cy="11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71967" y="323212"/>
            <a:ext cx="1433263" cy="200663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2"/>
          <p:cNvSpPr txBox="1"/>
          <p:nvPr/>
        </p:nvSpPr>
        <p:spPr>
          <a:xfrm>
            <a:off x="2104373" y="2228671"/>
            <a:ext cx="39915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Pokémon GO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Similarity: encourages physical activity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Difference: only be played outdoors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1" y="4307984"/>
            <a:ext cx="1193103" cy="120643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2"/>
          <p:cNvSpPr txBox="1"/>
          <p:nvPr/>
        </p:nvSpPr>
        <p:spPr>
          <a:xfrm>
            <a:off x="2104373" y="4588035"/>
            <a:ext cx="3624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Zombies</a:t>
            </a:r>
            <a:r>
              <a:rPr lang="tr-T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Run!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Similarity</a:t>
            </a:r>
            <a:r>
              <a:rPr lang="tr-T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tr-T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turns</a:t>
            </a:r>
            <a:r>
              <a:rPr lang="tr-T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tr-T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tr-T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tr-T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Difference</a:t>
            </a:r>
            <a:r>
              <a:rPr lang="tr-T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tr-T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tr-T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</a:t>
            </a:r>
            <a:r>
              <a:rPr lang="tr-T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voice</a:t>
            </a:r>
            <a:r>
              <a:rPr lang="tr-T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records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/>
              <a:t>DIFFERENCES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body" idx="1"/>
          </p:nvPr>
        </p:nvSpPr>
        <p:spPr>
          <a:xfrm>
            <a:off x="563172" y="1326526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tr-TR" sz="2400"/>
              <a:t>Turkish language support,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tr-TR" sz="2400"/>
              <a:t>Unlike others, it can be played anywhere.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tr-TR" sz="2400"/>
              <a:t>Provided to compete with people of their own choosing.</a:t>
            </a:r>
            <a:endParaRPr sz="2400"/>
          </a:p>
        </p:txBody>
      </p:sp>
      <p:pic>
        <p:nvPicPr>
          <p:cNvPr id="536" name="Google Shape;5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1967" y="323212"/>
            <a:ext cx="1433263" cy="200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/>
              <a:t>BENEFITS OF PROJECT</a:t>
            </a:r>
            <a:endParaRPr/>
          </a:p>
        </p:txBody>
      </p:sp>
      <p:sp>
        <p:nvSpPr>
          <p:cNvPr id="542" name="Google Shape;542;p24"/>
          <p:cNvSpPr txBox="1">
            <a:spLocks noGrp="1"/>
          </p:cNvSpPr>
          <p:nvPr>
            <p:ph type="body" idx="1"/>
          </p:nvPr>
        </p:nvSpPr>
        <p:spPr>
          <a:xfrm>
            <a:off x="563172" y="1326526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tr-TR" sz="2400"/>
              <a:t>The time waste on the game will be turn into quality physical activity.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tr-TR" sz="2400"/>
              <a:t>The user will be allowed to play anywhere.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tr-TR" sz="2400"/>
              <a:t>Multiplayer application will be connected to social media accounts to create a list of friends.</a:t>
            </a:r>
            <a:endParaRPr sz="2400"/>
          </a:p>
        </p:txBody>
      </p:sp>
      <p:pic>
        <p:nvPicPr>
          <p:cNvPr id="543" name="Google Shape;54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1967" y="323212"/>
            <a:ext cx="1433263" cy="200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 dirty="0"/>
              <a:t>WORK DONE SO FAR</a:t>
            </a:r>
            <a:endParaRPr dirty="0"/>
          </a:p>
        </p:txBody>
      </p:sp>
      <p:sp>
        <p:nvSpPr>
          <p:cNvPr id="549" name="Google Shape;549;p25"/>
          <p:cNvSpPr txBox="1">
            <a:spLocks noGrp="1"/>
          </p:cNvSpPr>
          <p:nvPr>
            <p:ph type="body" idx="1"/>
          </p:nvPr>
        </p:nvSpPr>
        <p:spPr>
          <a:xfrm>
            <a:off x="440667" y="1790760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tr-TR" sz="2400" dirty="0" err="1"/>
              <a:t>Sensors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libraries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be </a:t>
            </a:r>
            <a:r>
              <a:rPr lang="tr-TR" sz="2400" dirty="0" err="1"/>
              <a:t>used</a:t>
            </a:r>
            <a:r>
              <a:rPr lang="tr-TR" sz="2400" dirty="0"/>
              <a:t> </a:t>
            </a:r>
            <a:r>
              <a:rPr lang="tr-TR" sz="2400" dirty="0" err="1"/>
              <a:t>were</a:t>
            </a:r>
            <a:r>
              <a:rPr lang="tr-TR" sz="2400" dirty="0"/>
              <a:t> </a:t>
            </a:r>
            <a:r>
              <a:rPr lang="tr-TR" sz="2400" dirty="0" err="1"/>
              <a:t>searched</a:t>
            </a:r>
            <a:r>
              <a:rPr lang="tr-TR" sz="2400" dirty="0"/>
              <a:t>.</a:t>
            </a:r>
            <a:endParaRPr sz="2400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tr-TR" sz="2400" dirty="0" err="1"/>
              <a:t>Qt</a:t>
            </a:r>
            <a:r>
              <a:rPr lang="tr-TR" sz="2400" dirty="0"/>
              <a:t> </a:t>
            </a:r>
            <a:r>
              <a:rPr lang="tr-TR" sz="2400" dirty="0" err="1"/>
              <a:t>was</a:t>
            </a:r>
            <a:r>
              <a:rPr lang="tr-TR" sz="2400" dirty="0"/>
              <a:t> </a:t>
            </a:r>
            <a:r>
              <a:rPr lang="tr-TR" sz="2400" dirty="0" err="1"/>
              <a:t>downloaded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libraries</a:t>
            </a:r>
            <a:r>
              <a:rPr lang="tr-TR" sz="2400" dirty="0"/>
              <a:t> </a:t>
            </a:r>
            <a:r>
              <a:rPr lang="tr-TR" sz="2400" dirty="0" err="1"/>
              <a:t>were</a:t>
            </a:r>
            <a:r>
              <a:rPr lang="tr-TR" sz="2400" dirty="0"/>
              <a:t> </a:t>
            </a:r>
            <a:r>
              <a:rPr lang="tr-TR" sz="2400" dirty="0" err="1"/>
              <a:t>imported</a:t>
            </a:r>
            <a:r>
              <a:rPr lang="tr-TR" sz="2400" dirty="0"/>
              <a:t>.</a:t>
            </a:r>
          </a:p>
          <a:p>
            <a:pPr marL="285750" lvl="0" indent="-285750">
              <a:spcBef>
                <a:spcPts val="1000"/>
              </a:spcBef>
              <a:buSzPts val="2400"/>
            </a:pPr>
            <a:r>
              <a:rPr lang="en-US" sz="2400" dirty="0" err="1"/>
              <a:t>Tubitak</a:t>
            </a:r>
            <a:r>
              <a:rPr lang="en-US" sz="2400" dirty="0"/>
              <a:t> 2209-</a:t>
            </a:r>
            <a:r>
              <a:rPr lang="tr-TR" sz="2400" dirty="0"/>
              <a:t>A </a:t>
            </a:r>
            <a:r>
              <a:rPr lang="en-US" sz="2400" dirty="0"/>
              <a:t>program was applied.</a:t>
            </a:r>
            <a:endParaRPr lang="tr-TR" sz="2400" dirty="0"/>
          </a:p>
          <a:p>
            <a:pPr marL="285750" lvl="0" indent="-285750">
              <a:spcBef>
                <a:spcPts val="1000"/>
              </a:spcBef>
              <a:buSzPts val="2400"/>
            </a:pP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seminar</a:t>
            </a:r>
            <a:r>
              <a:rPr lang="tr-TR" sz="2400" dirty="0"/>
              <a:t> </a:t>
            </a:r>
            <a:r>
              <a:rPr lang="tr-TR" sz="2400" dirty="0" err="1"/>
              <a:t>about</a:t>
            </a:r>
            <a:r>
              <a:rPr lang="tr-TR" sz="2400" dirty="0"/>
              <a:t> Multi-Player Gaming </a:t>
            </a:r>
            <a:r>
              <a:rPr lang="tr-TR" sz="2400" dirty="0" err="1"/>
              <a:t>Tips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Tricks</a:t>
            </a:r>
            <a:r>
              <a:rPr lang="tr-TR" sz="2400" dirty="0"/>
              <a:t> </a:t>
            </a:r>
            <a:r>
              <a:rPr lang="tr-TR" sz="2400" dirty="0" err="1"/>
              <a:t>was</a:t>
            </a:r>
            <a:r>
              <a:rPr lang="tr-TR" sz="2400" dirty="0"/>
              <a:t> </a:t>
            </a:r>
            <a:r>
              <a:rPr lang="tr-TR" sz="2400" dirty="0" err="1"/>
              <a:t>attended</a:t>
            </a:r>
            <a:r>
              <a:rPr lang="tr-TR" sz="2400" dirty="0"/>
              <a:t>. </a:t>
            </a:r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seminar</a:t>
            </a:r>
            <a:r>
              <a:rPr lang="tr-TR" sz="2400" dirty="0"/>
              <a:t> </a:t>
            </a:r>
            <a:r>
              <a:rPr lang="tr-TR" sz="2400" dirty="0" err="1"/>
              <a:t>Unity</a:t>
            </a:r>
            <a:r>
              <a:rPr lang="tr-TR" sz="2400" dirty="0"/>
              <a:t> </a:t>
            </a:r>
            <a:r>
              <a:rPr lang="tr-TR" sz="2400" dirty="0" err="1"/>
              <a:t>was</a:t>
            </a:r>
            <a:r>
              <a:rPr lang="tr-TR" sz="2400" dirty="0"/>
              <a:t> </a:t>
            </a:r>
            <a:r>
              <a:rPr lang="tr-TR" sz="2400" dirty="0" err="1"/>
              <a:t>decided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.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tr-TR" sz="2400" dirty="0" err="1"/>
              <a:t>Unity</a:t>
            </a:r>
            <a:r>
              <a:rPr lang="tr-TR" sz="2400" dirty="0"/>
              <a:t> </a:t>
            </a:r>
            <a:r>
              <a:rPr lang="tr-TR" sz="2400" dirty="0" err="1"/>
              <a:t>was</a:t>
            </a:r>
            <a:r>
              <a:rPr lang="tr-TR" sz="2400" dirty="0"/>
              <a:t> </a:t>
            </a:r>
            <a:r>
              <a:rPr lang="tr-TR" sz="2400" dirty="0" err="1"/>
              <a:t>downloaded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sensor </a:t>
            </a:r>
            <a:r>
              <a:rPr lang="tr-TR" sz="2400" dirty="0" err="1"/>
              <a:t>libraries</a:t>
            </a:r>
            <a:r>
              <a:rPr lang="tr-TR" sz="2400" dirty="0"/>
              <a:t> </a:t>
            </a:r>
            <a:r>
              <a:rPr lang="tr-TR" sz="2400" dirty="0" err="1"/>
              <a:t>were</a:t>
            </a:r>
            <a:r>
              <a:rPr lang="tr-TR" sz="2400" dirty="0"/>
              <a:t> </a:t>
            </a:r>
            <a:r>
              <a:rPr lang="tr-TR" sz="2400" dirty="0" err="1"/>
              <a:t>searched</a:t>
            </a:r>
            <a:r>
              <a:rPr lang="tr-TR" sz="2400" dirty="0"/>
              <a:t>.</a:t>
            </a:r>
            <a:endParaRPr dirty="0"/>
          </a:p>
          <a:p>
            <a:pPr marL="285750" lvl="0" indent="-13335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pic>
        <p:nvPicPr>
          <p:cNvPr id="550" name="Google Shape;5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1967" y="323212"/>
            <a:ext cx="1433263" cy="200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 dirty="0"/>
              <a:t>WORK DONE SO FAR</a:t>
            </a:r>
            <a:endParaRPr dirty="0"/>
          </a:p>
        </p:txBody>
      </p:sp>
      <p:sp>
        <p:nvSpPr>
          <p:cNvPr id="549" name="Google Shape;549;p25"/>
          <p:cNvSpPr txBox="1">
            <a:spLocks noGrp="1"/>
          </p:cNvSpPr>
          <p:nvPr>
            <p:ph type="body" idx="1"/>
          </p:nvPr>
        </p:nvSpPr>
        <p:spPr>
          <a:xfrm>
            <a:off x="289839" y="1604400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tr-TR" sz="2400" dirty="0" err="1"/>
              <a:t>Accelerometer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gyroscope</a:t>
            </a:r>
            <a:r>
              <a:rPr lang="tr-TR" sz="2400" dirty="0"/>
              <a:t> data </a:t>
            </a:r>
            <a:r>
              <a:rPr lang="tr-TR" sz="2400" dirty="0" err="1"/>
              <a:t>started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be </a:t>
            </a:r>
            <a:r>
              <a:rPr lang="tr-TR" sz="2400" dirty="0" err="1"/>
              <a:t>collected</a:t>
            </a:r>
            <a:r>
              <a:rPr lang="tr-TR" sz="2400" dirty="0"/>
              <a:t> in </a:t>
            </a:r>
            <a:r>
              <a:rPr lang="tr-TR" sz="2400" dirty="0" err="1"/>
              <a:t>Unity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Sample</a:t>
            </a:r>
            <a:r>
              <a:rPr lang="tr-TR" sz="2400" dirty="0"/>
              <a:t> </a:t>
            </a:r>
            <a:r>
              <a:rPr lang="tr-TR" sz="2400" dirty="0" err="1"/>
              <a:t>code</a:t>
            </a:r>
            <a:r>
              <a:rPr lang="tr-TR" sz="2400" dirty="0"/>
              <a:t> </a:t>
            </a:r>
            <a:r>
              <a:rPr lang="tr-TR" sz="2400" dirty="0" err="1"/>
              <a:t>about</a:t>
            </a:r>
            <a:r>
              <a:rPr lang="tr-TR" sz="2400" dirty="0"/>
              <a:t> </a:t>
            </a:r>
            <a:r>
              <a:rPr lang="tr-TR" sz="2400" dirty="0" err="1"/>
              <a:t>location</a:t>
            </a:r>
            <a:r>
              <a:rPr lang="tr-TR" sz="2400" dirty="0"/>
              <a:t> </a:t>
            </a:r>
            <a:r>
              <a:rPr lang="tr-TR" sz="2400" dirty="0" err="1"/>
              <a:t>was</a:t>
            </a:r>
            <a:r>
              <a:rPr lang="tr-TR" sz="2400" dirty="0"/>
              <a:t> </a:t>
            </a:r>
            <a:r>
              <a:rPr lang="tr-TR" sz="2400" dirty="0" err="1"/>
              <a:t>written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Github</a:t>
            </a:r>
            <a:r>
              <a:rPr lang="tr-TR" sz="2400" dirty="0"/>
              <a:t> </a:t>
            </a:r>
            <a:r>
              <a:rPr lang="tr-TR" sz="2400" dirty="0" err="1"/>
              <a:t>repository</a:t>
            </a:r>
            <a:r>
              <a:rPr lang="tr-TR" sz="2400" dirty="0"/>
              <a:t> </a:t>
            </a:r>
            <a:r>
              <a:rPr lang="tr-TR" sz="2400" dirty="0" err="1"/>
              <a:t>was</a:t>
            </a:r>
            <a:r>
              <a:rPr lang="tr-TR" sz="2400" dirty="0"/>
              <a:t> </a:t>
            </a:r>
            <a:r>
              <a:rPr lang="tr-TR" sz="2400" dirty="0" err="1"/>
              <a:t>created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/>
              <a:t>https://github.com/E-can-comp/RunOn</a:t>
            </a:r>
          </a:p>
          <a:p>
            <a:pPr marL="285750" lvl="0" indent="-13335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pic>
        <p:nvPicPr>
          <p:cNvPr id="550" name="Google Shape;5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1967" y="323212"/>
            <a:ext cx="1433263" cy="2006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1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6"/>
          <p:cNvSpPr txBox="1">
            <a:spLocks noGrp="1"/>
          </p:cNvSpPr>
          <p:nvPr>
            <p:ph type="title"/>
          </p:nvPr>
        </p:nvSpPr>
        <p:spPr>
          <a:xfrm>
            <a:off x="494194" y="-64409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/>
              <a:t>GUI PROTOTYPE</a:t>
            </a:r>
            <a:endParaRPr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0C05C54-19C8-42BE-AA92-3E2508A34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98" y="1123294"/>
            <a:ext cx="7952799" cy="5258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ökyüzü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331</Words>
  <Application>Microsoft Office PowerPoint</Application>
  <PresentationFormat>Geniş ekran</PresentationFormat>
  <Paragraphs>61</Paragraphs>
  <Slides>13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Arial</vt:lpstr>
      <vt:lpstr>Calibri</vt:lpstr>
      <vt:lpstr>Gökyüzü</vt:lpstr>
      <vt:lpstr>SENIOR DESIGN PROJECT RUNON </vt:lpstr>
      <vt:lpstr>GOAL:</vt:lpstr>
      <vt:lpstr>MOTIVATION:</vt:lpstr>
      <vt:lpstr>MARKET ANALYSIS:</vt:lpstr>
      <vt:lpstr>DIFFERENCES</vt:lpstr>
      <vt:lpstr>BENEFITS OF PROJECT</vt:lpstr>
      <vt:lpstr>WORK DONE SO FAR</vt:lpstr>
      <vt:lpstr>WORK DONE SO FAR</vt:lpstr>
      <vt:lpstr>GUI PROTOTYPE</vt:lpstr>
      <vt:lpstr>PowerPoint Sunusu</vt:lpstr>
      <vt:lpstr>PowerPoint Sunusu</vt:lpstr>
      <vt:lpstr>PROPOSED PROJECT TIME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PROJECT  QUICK MAKEUP</dc:title>
  <dc:creator>esraay</dc:creator>
  <cp:lastModifiedBy>esraay2@posta.mu.edu.tr</cp:lastModifiedBy>
  <cp:revision>13</cp:revision>
  <dcterms:modified xsi:type="dcterms:W3CDTF">2020-01-08T11:28:57Z</dcterms:modified>
</cp:coreProperties>
</file>