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6" r:id="rId17"/>
    <p:sldId id="275" r:id="rId18"/>
    <p:sldId id="274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94660"/>
  </p:normalViewPr>
  <p:slideViewPr>
    <p:cSldViewPr snapToGrid="0">
      <p:cViewPr varScale="1">
        <p:scale>
          <a:sx n="79" d="100"/>
          <a:sy n="79" d="100"/>
        </p:scale>
        <p:origin x="63" y="2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306F7-505E-402C-ABF5-B9E74D9AF9ED}" type="datetimeFigureOut">
              <a:rPr lang="en-IE" smtClean="0"/>
              <a:t>21/03/2022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BD38B-90C6-44DE-BDFF-18B815556E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1750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Distributions for each attribute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BD38B-90C6-44DE-BDFF-18B815556EAE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5941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3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4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5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6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2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9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6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7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6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1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3/21/2022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51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49EDB9FD-718F-2E3F-24D7-074E6BE307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045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F8311-CF60-4FB7-B6B1-4F5C64B96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IE">
                <a:solidFill>
                  <a:srgbClr val="FFFFFF"/>
                </a:solidFill>
              </a:rPr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614D0-FC99-4BD6-B799-9E1FDAE67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Esra Aynali</a:t>
            </a:r>
          </a:p>
          <a:p>
            <a:r>
              <a:rPr lang="en-IE">
                <a:solidFill>
                  <a:srgbClr val="FFFFFF"/>
                </a:solidFill>
              </a:rPr>
              <a:t>March 2022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749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77FA-03AC-4DCB-96A2-C73359EB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756557"/>
            <a:ext cx="10691265" cy="601904"/>
          </a:xfrm>
        </p:spPr>
        <p:txBody>
          <a:bodyPr>
            <a:normAutofit/>
          </a:bodyPr>
          <a:lstStyle/>
          <a:p>
            <a:r>
              <a:rPr lang="en-IE" sz="3000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2860E-2767-4887-AA9C-9F30749A7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148443"/>
            <a:ext cx="10691265" cy="4953000"/>
          </a:xfrm>
        </p:spPr>
        <p:txBody>
          <a:bodyPr>
            <a:normAutofit/>
          </a:bodyPr>
          <a:lstStyle/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Find good and bad average fuel economy from all transmission types</a:t>
            </a:r>
            <a:endParaRPr lang="en-IE" sz="1800" b="1" dirty="0"/>
          </a:p>
        </p:txBody>
      </p:sp>
      <p:pic>
        <p:nvPicPr>
          <p:cNvPr id="6" name="Picture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5CD2FEF2-C2B8-464A-B35D-54A5C8F34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83" y="1480359"/>
            <a:ext cx="7630886" cy="46550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E0A070-C015-4D6C-8759-EC3294BF5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266" y="2339725"/>
            <a:ext cx="3860786" cy="242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62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77FA-03AC-4DCB-96A2-C73359EB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756557"/>
            <a:ext cx="10691265" cy="601904"/>
          </a:xfrm>
        </p:spPr>
        <p:txBody>
          <a:bodyPr>
            <a:normAutofit/>
          </a:bodyPr>
          <a:lstStyle/>
          <a:p>
            <a:r>
              <a:rPr lang="en-IE" sz="3000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2860E-2767-4887-AA9C-9F30749A7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021" y="1148443"/>
            <a:ext cx="12204379" cy="4953000"/>
          </a:xfrm>
        </p:spPr>
        <p:txBody>
          <a:bodyPr>
            <a:normAutofit/>
          </a:bodyPr>
          <a:lstStyle/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Find car manufacturers, which have 4WD (4-wheel drive) and 2WD (2-wheel drive) with engine power is more than 3.5.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4776F9-1D2B-4024-B6BA-699A81B06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803" y="1450116"/>
            <a:ext cx="7608575" cy="467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12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77FA-03AC-4DCB-96A2-C73359EB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756557"/>
            <a:ext cx="10691265" cy="601904"/>
          </a:xfrm>
        </p:spPr>
        <p:txBody>
          <a:bodyPr>
            <a:normAutofit/>
          </a:bodyPr>
          <a:lstStyle/>
          <a:p>
            <a:r>
              <a:rPr lang="en-IE" sz="3000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2860E-2767-4887-AA9C-9F30749A7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148443"/>
            <a:ext cx="10691265" cy="4953000"/>
          </a:xfrm>
        </p:spPr>
        <p:txBody>
          <a:bodyPr>
            <a:normAutofit/>
          </a:bodyPr>
          <a:lstStyle/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Top 3 car manufacturer that have the lowest average CO2 for city and highway for 2015?</a:t>
            </a:r>
            <a:endParaRPr lang="en-IE" sz="1800" b="1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1FA4209D-4752-4BC9-A412-409C45F43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304" y="1613146"/>
            <a:ext cx="7553188" cy="442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99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77FA-03AC-4DCB-96A2-C73359EB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756557"/>
            <a:ext cx="10691265" cy="601904"/>
          </a:xfrm>
        </p:spPr>
        <p:txBody>
          <a:bodyPr>
            <a:normAutofit/>
          </a:bodyPr>
          <a:lstStyle/>
          <a:p>
            <a:r>
              <a:rPr lang="en-IE" sz="3000" dirty="0"/>
              <a:t>Question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2860E-2767-4887-AA9C-9F30749A7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148443"/>
            <a:ext cx="10691265" cy="4953000"/>
          </a:xfrm>
        </p:spPr>
        <p:txBody>
          <a:bodyPr>
            <a:normAutofit/>
          </a:bodyPr>
          <a:lstStyle/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Which features are correlated with FE?</a:t>
            </a:r>
            <a:endParaRPr lang="en-IE" sz="18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4E3747-D757-4920-9BCF-A68561D11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22" y="1881188"/>
            <a:ext cx="4381500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613903-6ED0-4DF8-BE94-A444F773B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78" y="2747958"/>
            <a:ext cx="5867443" cy="120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25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677FA-03AC-4DCB-96A2-C73359EB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07037"/>
            <a:ext cx="3819821" cy="1955690"/>
          </a:xfrm>
        </p:spPr>
        <p:txBody>
          <a:bodyPr>
            <a:normAutofit/>
          </a:bodyPr>
          <a:lstStyle/>
          <a:p>
            <a:r>
              <a:rPr lang="en-IE" sz="3000" dirty="0"/>
              <a:t>Question 7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35287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2860E-2767-4887-AA9C-9F30749A7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988" y="1849812"/>
            <a:ext cx="3313502" cy="2613187"/>
          </a:xfrm>
        </p:spPr>
        <p:txBody>
          <a:bodyPr>
            <a:normAutofit/>
          </a:bodyPr>
          <a:lstStyle/>
          <a:p>
            <a:r>
              <a:rPr lang="en-US" sz="1600" b="1" i="0" u="none" strike="noStrike" baseline="0" dirty="0">
                <a:latin typeface="Arial" panose="020B0604020202020204" pitchFamily="34" charset="0"/>
              </a:rPr>
              <a:t>How has the city CO2 changed from 2015 to 2022 for the manufacturers which has records for all years (grams per mile)?</a:t>
            </a:r>
            <a:endParaRPr lang="en-IE" sz="1600" b="1" dirty="0"/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8A277B6-30E8-4E37-BA8D-A280918A6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228" y="93030"/>
            <a:ext cx="8343772" cy="58163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2B0225-8DB1-48FF-B288-ABB4C73B9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16" y="5346694"/>
            <a:ext cx="5600741" cy="139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11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77FA-03AC-4DCB-96A2-C73359EB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756557"/>
            <a:ext cx="10691265" cy="601904"/>
          </a:xfrm>
        </p:spPr>
        <p:txBody>
          <a:bodyPr>
            <a:normAutofit/>
          </a:bodyPr>
          <a:lstStyle/>
          <a:p>
            <a:r>
              <a:rPr lang="en-IE" sz="3000" dirty="0"/>
              <a:t>Question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2860E-2767-4887-AA9C-9F30749A7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148443"/>
            <a:ext cx="10691265" cy="4953000"/>
          </a:xfrm>
        </p:spPr>
        <p:txBody>
          <a:bodyPr>
            <a:normAutofit/>
          </a:bodyPr>
          <a:lstStyle/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How has the average Combined FE changed from 2015 to 2022 for Toyota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 and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BMW?</a:t>
            </a:r>
            <a:endParaRPr lang="en-IE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A0CF82-E37D-4A46-8361-78B92BEB9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29" y="1750347"/>
            <a:ext cx="5376417" cy="32196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FFC64F-FDED-4A22-B82D-4351C95EF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918" y="1822308"/>
            <a:ext cx="5220447" cy="321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34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77FA-03AC-4DCB-96A2-C73359EB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756557"/>
            <a:ext cx="10691265" cy="601904"/>
          </a:xfrm>
        </p:spPr>
        <p:txBody>
          <a:bodyPr>
            <a:normAutofit/>
          </a:bodyPr>
          <a:lstStyle/>
          <a:p>
            <a:r>
              <a:rPr lang="en-IE" sz="3000" dirty="0"/>
              <a:t>Question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2860E-2767-4887-AA9C-9F30749A7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148443"/>
            <a:ext cx="10691265" cy="4953000"/>
          </a:xfrm>
        </p:spPr>
        <p:txBody>
          <a:bodyPr>
            <a:normAutofit/>
          </a:bodyPr>
          <a:lstStyle/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How much has the combined FE improved in transmission types?</a:t>
            </a:r>
            <a:endParaRPr lang="en-IE" sz="1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1F903A-9703-47FC-B50E-6C2877115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620784"/>
            <a:ext cx="5791242" cy="30956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5EB585-634D-4D5E-A3DD-95C686143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837" y="1652576"/>
            <a:ext cx="4524408" cy="328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53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53615EE-C559-4E03-999B-5477F162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677FA-03AC-4DCB-96A2-C73359EB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7"/>
            <a:ext cx="3535324" cy="1975552"/>
          </a:xfrm>
        </p:spPr>
        <p:txBody>
          <a:bodyPr>
            <a:normAutofit/>
          </a:bodyPr>
          <a:lstStyle/>
          <a:p>
            <a:r>
              <a:rPr lang="en-IE" sz="3000" dirty="0"/>
              <a:t>Question 10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43766AD-6614-4710-B2A4-7BB682EE3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96107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2860E-2767-4887-AA9C-9F30749A7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95" y="1790842"/>
            <a:ext cx="3602640" cy="3276312"/>
          </a:xfrm>
        </p:spPr>
        <p:txBody>
          <a:bodyPr>
            <a:normAutofit/>
          </a:bodyPr>
          <a:lstStyle/>
          <a:p>
            <a:r>
              <a:rPr lang="en-US" sz="1600" b="1" i="0" u="none" strike="noStrike" baseline="0" dirty="0">
                <a:latin typeface="Arial" panose="020B0604020202020204" pitchFamily="34" charset="0"/>
              </a:rPr>
              <a:t>How much has the combined FE improved in carline classes?</a:t>
            </a:r>
            <a:endParaRPr lang="en-IE"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C46783-E8D0-465A-9EBC-DB7712BDF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58" y="2732675"/>
            <a:ext cx="3095298" cy="3401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B47A82-608A-40FF-8013-16113C780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078" y="803249"/>
            <a:ext cx="5941835" cy="595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44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77FA-03AC-4DCB-96A2-C73359EB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756557"/>
            <a:ext cx="10691265" cy="601904"/>
          </a:xfrm>
        </p:spPr>
        <p:txBody>
          <a:bodyPr>
            <a:normAutofit/>
          </a:bodyPr>
          <a:lstStyle/>
          <a:p>
            <a:r>
              <a:rPr lang="en-IE" sz="3000" dirty="0"/>
              <a:t>Question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2860E-2767-4887-AA9C-9F30749A7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148443"/>
            <a:ext cx="10691265" cy="4953000"/>
          </a:xfrm>
        </p:spPr>
        <p:txBody>
          <a:bodyPr>
            <a:normAutofit/>
          </a:bodyPr>
          <a:lstStyle/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For the years between 2015 to 2022, which manufacturer has the most polluting cars? (SMOG Rating=1)</a:t>
            </a:r>
            <a:endParaRPr lang="en-IE" sz="18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D9CAB8-B8F9-4CA1-9E3E-F94D35EDA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455" y="2231081"/>
            <a:ext cx="3771090" cy="305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94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77FA-03AC-4DCB-96A2-C73359EB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756557"/>
            <a:ext cx="10691265" cy="601904"/>
          </a:xfrm>
        </p:spPr>
        <p:txBody>
          <a:bodyPr>
            <a:normAutofit/>
          </a:bodyPr>
          <a:lstStyle/>
          <a:p>
            <a:r>
              <a:rPr lang="en-IE" sz="3000" dirty="0"/>
              <a:t>Question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2860E-2767-4887-AA9C-9F30749A7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148443"/>
            <a:ext cx="10691265" cy="4953000"/>
          </a:xfrm>
        </p:spPr>
        <p:txBody>
          <a:bodyPr>
            <a:normAutofit/>
          </a:bodyPr>
          <a:lstStyle/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For the years between 2015 to 2022, which manufacturer is the cleanest? (SMOG Rating=9)</a:t>
            </a:r>
            <a:endParaRPr lang="en-IE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A748D6-FB9D-405F-BF2F-FBCA35FF3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147" y="1958288"/>
            <a:ext cx="4646228" cy="304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2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53615EE-C559-4E03-999B-5477F162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93C570-4E62-4D93-AB57-A6C258AB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5958216" cy="1362073"/>
          </a:xfrm>
        </p:spPr>
        <p:txBody>
          <a:bodyPr>
            <a:normAutofit/>
          </a:bodyPr>
          <a:lstStyle/>
          <a:p>
            <a:r>
              <a:rPr lang="en-IE"/>
              <a:t>ETL operations</a:t>
            </a:r>
            <a:endParaRPr lang="en-IE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9A8EBD-049C-48E6-97ED-C9102D78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52710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8F25B49-0126-58E6-0819-2B34DB2FD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76475"/>
            <a:ext cx="5815012" cy="3482428"/>
          </a:xfrm>
        </p:spPr>
        <p:txBody>
          <a:bodyPr>
            <a:normAutofit/>
          </a:bodyPr>
          <a:lstStyle/>
          <a:p>
            <a:r>
              <a:rPr lang="en-US"/>
              <a:t>etl.py has the script for ETL</a:t>
            </a:r>
          </a:p>
          <a:p>
            <a:pPr lvl="1"/>
            <a:r>
              <a:rPr lang="en-US" b="1"/>
              <a:t>Extract:</a:t>
            </a:r>
            <a:r>
              <a:rPr lang="en-US"/>
              <a:t> Getting data for 2015.</a:t>
            </a:r>
            <a:endParaRPr lang="en-US" b="1"/>
          </a:p>
          <a:p>
            <a:pPr lvl="1"/>
            <a:r>
              <a:rPr lang="en-US" b="1"/>
              <a:t>Transformation: </a:t>
            </a:r>
            <a:r>
              <a:rPr lang="en-US"/>
              <a:t>Columns were renamed</a:t>
            </a:r>
          </a:p>
          <a:p>
            <a:pPr lvl="1"/>
            <a:r>
              <a:rPr lang="en-US" b="1"/>
              <a:t>Load: </a:t>
            </a:r>
            <a:r>
              <a:rPr lang="en-US"/>
              <a:t>Data was loaded into the data15 table in fueleconomy database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5DFD57-68B6-40DB-83EB-9E4173E03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858" y="1590673"/>
            <a:ext cx="5639852" cy="355310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AB7C5C-C091-4C25-B1BD-93E2F6948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8546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37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BA11-4A42-411E-9959-31B3865F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Loaded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D4412A-B982-40F8-9435-4BF123D89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6250"/>
            <a:ext cx="12192000" cy="217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1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515F-CBBC-42ED-ACFD-1F204DD15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Data exploration for 2015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D7F89A-BA89-485E-BE29-F331B7861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635" y="1759454"/>
            <a:ext cx="4803932" cy="42902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0E5594-1962-4CB8-AF74-6F5D5D860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608" y="2664477"/>
            <a:ext cx="7013631" cy="220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57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515F-CBBC-42ED-ACFD-1F204DD15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Data exploration (2015-2022)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A546C8C-A16E-4EE4-A7DA-AF9FBD903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9366" y="1562073"/>
            <a:ext cx="4642901" cy="4438614"/>
          </a:xfrm>
        </p:spPr>
      </p:pic>
    </p:spTree>
    <p:extLst>
      <p:ext uri="{BB962C8B-B14F-4D97-AF65-F5344CB8AC3E}">
        <p14:creationId xmlns:p14="http://schemas.microsoft.com/office/powerpoint/2010/main" val="79774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1515F-CBBC-42ED-ACFD-1F204DD15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541" y="870596"/>
            <a:ext cx="4484127" cy="37478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4C5B2-F675-4AE9-94FC-E4EA972DA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0054" y="2120975"/>
            <a:ext cx="4229099" cy="9633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dirty="0"/>
              <a:t>Pairwise Relationships in the dataset</a:t>
            </a:r>
          </a:p>
        </p:txBody>
      </p:sp>
      <p:pic>
        <p:nvPicPr>
          <p:cNvPr id="7" name="Picture 6" descr="A picture containing text, crossword puzzle, keyboard&#10;&#10;Description automatically generated">
            <a:extLst>
              <a:ext uri="{FF2B5EF4-FFF2-40B4-BE49-F238E27FC236}">
                <a16:creationId xmlns:a16="http://schemas.microsoft.com/office/drawing/2014/main" id="{74BE64CD-54D8-4FD2-9A61-23AF41D0E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8" y="118182"/>
            <a:ext cx="6685415" cy="668541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152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5935A199-A747-499A-B298-AD7568A06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289" y="3361115"/>
            <a:ext cx="4883260" cy="334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116F3CC-7E7C-4170-87F2-876A48EDF116}"/>
              </a:ext>
            </a:extLst>
          </p:cNvPr>
          <p:cNvCxnSpPr>
            <a:cxnSpLocks/>
          </p:cNvCxnSpPr>
          <p:nvPr/>
        </p:nvCxnSpPr>
        <p:spPr>
          <a:xfrm>
            <a:off x="3821987" y="929811"/>
            <a:ext cx="3276787" cy="2979505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08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515F-CBBC-42ED-ACFD-1F204DD15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Data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083935-BDEF-4EFD-B600-743A4A77C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21622" y="1607611"/>
            <a:ext cx="5610604" cy="43810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6DC870-5D18-4FD7-A3F0-198EC5D0E13A}"/>
              </a:ext>
            </a:extLst>
          </p:cNvPr>
          <p:cNvSpPr txBox="1"/>
          <p:nvPr/>
        </p:nvSpPr>
        <p:spPr>
          <a:xfrm>
            <a:off x="700635" y="1694942"/>
            <a:ext cx="3175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Distributions for each attribute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56145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77FA-03AC-4DCB-96A2-C73359EB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756557"/>
            <a:ext cx="10691265" cy="601904"/>
          </a:xfrm>
        </p:spPr>
        <p:txBody>
          <a:bodyPr>
            <a:normAutofit/>
          </a:bodyPr>
          <a:lstStyle/>
          <a:p>
            <a:r>
              <a:rPr lang="en-IE" sz="3000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2860E-2767-4887-AA9C-9F30749A7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148443"/>
            <a:ext cx="10691265" cy="4953000"/>
          </a:xfrm>
        </p:spPr>
        <p:txBody>
          <a:bodyPr>
            <a:normAutofit/>
          </a:bodyPr>
          <a:lstStyle/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Find the car manufacturer, which contains most quantity of car models</a:t>
            </a:r>
            <a:endParaRPr lang="en-IE" sz="1800" b="1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91015FB-FEC6-4733-962A-EDFDAB96D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34" y="1476359"/>
            <a:ext cx="8375709" cy="29704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B0DA55-10E6-4FB5-9A9D-7E8F0D972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256" y="2283262"/>
            <a:ext cx="2200291" cy="19335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B09A4D-0959-4BB9-917D-06B6F64B3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4446814"/>
            <a:ext cx="6362747" cy="151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38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77FA-03AC-4DCB-96A2-C73359EB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756557"/>
            <a:ext cx="10691265" cy="601904"/>
          </a:xfrm>
        </p:spPr>
        <p:txBody>
          <a:bodyPr>
            <a:normAutofit/>
          </a:bodyPr>
          <a:lstStyle/>
          <a:p>
            <a:r>
              <a:rPr lang="en-IE" sz="3000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2860E-2767-4887-AA9C-9F30749A7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148443"/>
            <a:ext cx="10691265" cy="4953000"/>
          </a:xfrm>
        </p:spPr>
        <p:txBody>
          <a:bodyPr>
            <a:normAutofit/>
          </a:bodyPr>
          <a:lstStyle/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Find the top average fuel economy for the city and highway driving from the given data set. </a:t>
            </a:r>
            <a:endParaRPr lang="en-IE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192EA3-B52F-4CE3-AED2-C4FFA9E6B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047" y="1790685"/>
            <a:ext cx="5486440" cy="396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5173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LeftStep">
      <a:dk1>
        <a:srgbClr val="000000"/>
      </a:dk1>
      <a:lt1>
        <a:srgbClr val="FFFFFF"/>
      </a:lt1>
      <a:dk2>
        <a:srgbClr val="1A212F"/>
      </a:dk2>
      <a:lt2>
        <a:srgbClr val="F0F3F3"/>
      </a:lt2>
      <a:accent1>
        <a:srgbClr val="D1483E"/>
      </a:accent1>
      <a:accent2>
        <a:srgbClr val="C02D60"/>
      </a:accent2>
      <a:accent3>
        <a:srgbClr val="D13EAF"/>
      </a:accent3>
      <a:accent4>
        <a:srgbClr val="A52DC0"/>
      </a:accent4>
      <a:accent5>
        <a:srgbClr val="793ED1"/>
      </a:accent5>
      <a:accent6>
        <a:srgbClr val="3B3EC4"/>
      </a:accent6>
      <a:hlink>
        <a:srgbClr val="3599A0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287</Words>
  <Application>Microsoft Office PowerPoint</Application>
  <PresentationFormat>Widescreen</PresentationFormat>
  <Paragraphs>41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Calisto MT</vt:lpstr>
      <vt:lpstr>Univers Condensed</vt:lpstr>
      <vt:lpstr>ChronicleVTI</vt:lpstr>
      <vt:lpstr>Final Project</vt:lpstr>
      <vt:lpstr>ETL operations</vt:lpstr>
      <vt:lpstr>Loaded Data</vt:lpstr>
      <vt:lpstr>Data exploration for 2015</vt:lpstr>
      <vt:lpstr>Data exploration (2015-2022)</vt:lpstr>
      <vt:lpstr>Data exploration</vt:lpstr>
      <vt:lpstr>Data exploration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Question 9</vt:lpstr>
      <vt:lpstr>Question 10</vt:lpstr>
      <vt:lpstr>Question 11</vt:lpstr>
      <vt:lpstr>Question 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esra aynali</dc:creator>
  <cp:lastModifiedBy>esra aynali</cp:lastModifiedBy>
  <cp:revision>34</cp:revision>
  <dcterms:created xsi:type="dcterms:W3CDTF">2022-03-21T15:22:21Z</dcterms:created>
  <dcterms:modified xsi:type="dcterms:W3CDTF">2022-03-21T17:10:25Z</dcterms:modified>
</cp:coreProperties>
</file>