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COMMENTS CLASSIFICATION</a:t>
            </a:r>
            <a:br>
              <a:rPr lang="en-US" sz="5400" dirty="0"/>
            </a:br>
            <a:r>
              <a:rPr lang="en-US" sz="5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7947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ESRA ERSOY (100812358)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TO: MARCOS BITTENCOURT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7288-9A99-41D2-9086-66E6D77C9E3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1802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PROBLEM: </a:t>
            </a:r>
          </a:p>
          <a:p>
            <a:r>
              <a:rPr lang="en-US" sz="3600" dirty="0">
                <a:solidFill>
                  <a:schemeClr val="tx1"/>
                </a:solidFill>
              </a:rPr>
              <a:t>Social Media Comments Classification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663E-BD42-4B50-8E69-CA0155CD9426}"/>
              </a:ext>
            </a:extLst>
          </p:cNvPr>
          <p:cNvSpPr txBox="1">
            <a:spLocks/>
          </p:cNvSpPr>
          <p:nvPr/>
        </p:nvSpPr>
        <p:spPr>
          <a:xfrm>
            <a:off x="1097280" y="1533525"/>
            <a:ext cx="10058400" cy="433556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8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 has been a remarkable increase in the cases of cyberbullying and trolls on various social media platforms.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8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hate, described as abusive language, aggression, cyberbullying, hatefulness and many others has been identified as a major threat on online social media platforms.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37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8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8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goal is to label internet comments that are aggressive towards other users and to help online platforms to remove/block toxic comments in real time before people get affected by them. </a:t>
            </a:r>
          </a:p>
        </p:txBody>
      </p:sp>
    </p:spTree>
    <p:extLst>
      <p:ext uri="{BB962C8B-B14F-4D97-AF65-F5344CB8AC3E}">
        <p14:creationId xmlns:p14="http://schemas.microsoft.com/office/powerpoint/2010/main" val="376705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7288-9A99-41D2-9086-66E6D77C9E3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0230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663E-BD42-4B50-8E69-CA0155CD9426}"/>
              </a:ext>
            </a:extLst>
          </p:cNvPr>
          <p:cNvSpPr txBox="1">
            <a:spLocks/>
          </p:cNvSpPr>
          <p:nvPr/>
        </p:nvSpPr>
        <p:spPr>
          <a:xfrm>
            <a:off x="1097280" y="1114425"/>
            <a:ext cx="10058400" cy="475466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Errors :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dataset contains user comments from different sources like Amazon, Wikipedia, Facebook, Twitter etc.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comments provided from some specific sources represent a fairly wide variety of input sizes compared to a more restricted platform like Twitter, where each comment is limited to 140 characters. 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size of input data caused memory errors.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Multilabel Comments: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comment usually has more than one label. The labels differentiate from each other with slightly different meanings even though they can be generalized under ‘Toxic’ header.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amazing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7B0BB-E9DD-4B50-BF88-14AB26AF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1" y="4622054"/>
            <a:ext cx="5334000" cy="16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5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7288-9A99-41D2-9086-66E6D77C9E3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0230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663E-BD42-4B50-8E69-CA0155CD9426}"/>
              </a:ext>
            </a:extLst>
          </p:cNvPr>
          <p:cNvSpPr txBox="1">
            <a:spLocks/>
          </p:cNvSpPr>
          <p:nvPr/>
        </p:nvSpPr>
        <p:spPr>
          <a:xfrm>
            <a:off x="1097280" y="1114425"/>
            <a:ext cx="10058400" cy="47546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it is one of my early projects, I decided to keep it simple.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attributes of the comment text such as average word length, capitalization and number of exclamation points can be created as a part of feature engineering.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training models on different situations, like a model that’s only been trained on short or long comments to only detect whether a comment is toxic when profanity is present, etc. A few that I can think of are: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9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Short comments, Long comments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“Hot” threads where the rate of commenting is high and emotions may be high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Comments with profanity (A general model might flag profanity as toxic, where a model trained only on comments where profanity is present may pick up on more nuance.)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Comments by a user who has already been flagged as toxic in the past.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5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i="1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{A124C660-B29A-44D9-BF3A-52B50C303EAD}tf56160789_win32</Template>
  <TotalTime>204</TotalTime>
  <Words>383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SOCIAL MEDIA COMMENTS CLASSIFICATION  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COMMENTS CLASSIFICATION  </dc:title>
  <dc:creator>Esra Ersoy</dc:creator>
  <cp:lastModifiedBy>Esra Ersoy</cp:lastModifiedBy>
  <cp:revision>2</cp:revision>
  <dcterms:created xsi:type="dcterms:W3CDTF">2021-12-14T16:02:34Z</dcterms:created>
  <dcterms:modified xsi:type="dcterms:W3CDTF">2021-12-14T19:27:24Z</dcterms:modified>
</cp:coreProperties>
</file>