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64219-A6A9-425C-828D-3A1C22630B8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A1D9E9-527A-4249-A9F4-F74DEE287E10}">
      <dgm:prSet/>
      <dgm:spPr/>
      <dgm:t>
        <a:bodyPr/>
        <a:lstStyle/>
        <a:p>
          <a:endParaRPr lang="en-US" dirty="0"/>
        </a:p>
      </dgm:t>
    </dgm:pt>
    <dgm:pt modelId="{BDCC9340-2D3C-4476-8F2E-5ECBE7F32754}" type="parTrans" cxnId="{F6506618-18B1-4A41-82B9-847F38259791}">
      <dgm:prSet/>
      <dgm:spPr/>
      <dgm:t>
        <a:bodyPr/>
        <a:lstStyle/>
        <a:p>
          <a:endParaRPr lang="en-US"/>
        </a:p>
      </dgm:t>
    </dgm:pt>
    <dgm:pt modelId="{285D34AD-CB46-4784-BB1A-B5B2A209DC9B}" type="sibTrans" cxnId="{F6506618-18B1-4A41-82B9-847F38259791}">
      <dgm:prSet/>
      <dgm:spPr/>
      <dgm:t>
        <a:bodyPr/>
        <a:lstStyle/>
        <a:p>
          <a:endParaRPr lang="en-US"/>
        </a:p>
      </dgm:t>
    </dgm:pt>
    <dgm:pt modelId="{C45EA60B-639B-42C2-8B7E-252944CA0AD9}">
      <dgm:prSet/>
      <dgm:spPr/>
      <dgm:t>
        <a:bodyPr/>
        <a:lstStyle/>
        <a:p>
          <a:r>
            <a:rPr lang="tr-TR"/>
            <a:t>Logistic Regression</a:t>
          </a:r>
          <a:endParaRPr lang="en-US"/>
        </a:p>
      </dgm:t>
    </dgm:pt>
    <dgm:pt modelId="{9D45E2B7-FC34-407E-876D-2959AD4F4EC8}" type="parTrans" cxnId="{CBE13BE8-ED6D-451C-998D-F963BD2C1F22}">
      <dgm:prSet/>
      <dgm:spPr/>
      <dgm:t>
        <a:bodyPr/>
        <a:lstStyle/>
        <a:p>
          <a:endParaRPr lang="en-US"/>
        </a:p>
      </dgm:t>
    </dgm:pt>
    <dgm:pt modelId="{88704F2A-5184-42F8-B5FD-BE041623090F}" type="sibTrans" cxnId="{CBE13BE8-ED6D-451C-998D-F963BD2C1F22}">
      <dgm:prSet/>
      <dgm:spPr/>
      <dgm:t>
        <a:bodyPr/>
        <a:lstStyle/>
        <a:p>
          <a:endParaRPr lang="en-US"/>
        </a:p>
      </dgm:t>
    </dgm:pt>
    <dgm:pt modelId="{250BBB14-8C46-487D-A559-D9E8F00319F6}">
      <dgm:prSet/>
      <dgm:spPr/>
      <dgm:t>
        <a:bodyPr/>
        <a:lstStyle/>
        <a:p>
          <a:r>
            <a:rPr lang="tr-TR"/>
            <a:t>KNN (K-Nearest Neighbors)</a:t>
          </a:r>
          <a:endParaRPr lang="en-US"/>
        </a:p>
      </dgm:t>
    </dgm:pt>
    <dgm:pt modelId="{A9B1255B-9A15-4647-B37D-7B226859578B}" type="parTrans" cxnId="{15D5E529-6F5A-4600-9725-A2D209C9171F}">
      <dgm:prSet/>
      <dgm:spPr/>
      <dgm:t>
        <a:bodyPr/>
        <a:lstStyle/>
        <a:p>
          <a:endParaRPr lang="en-US"/>
        </a:p>
      </dgm:t>
    </dgm:pt>
    <dgm:pt modelId="{77494C5D-C6B3-4A8F-94CA-0DBD538CF2C1}" type="sibTrans" cxnId="{15D5E529-6F5A-4600-9725-A2D209C9171F}">
      <dgm:prSet/>
      <dgm:spPr/>
      <dgm:t>
        <a:bodyPr/>
        <a:lstStyle/>
        <a:p>
          <a:endParaRPr lang="en-US"/>
        </a:p>
      </dgm:t>
    </dgm:pt>
    <dgm:pt modelId="{D3CFD32C-3BBC-4BF6-83FD-AB386A0693E5}">
      <dgm:prSet/>
      <dgm:spPr/>
      <dgm:t>
        <a:bodyPr/>
        <a:lstStyle/>
        <a:p>
          <a:r>
            <a:rPr lang="tr-TR"/>
            <a:t>SVM (Support Vector Machines)</a:t>
          </a:r>
          <a:endParaRPr lang="en-US"/>
        </a:p>
      </dgm:t>
    </dgm:pt>
    <dgm:pt modelId="{623C5CAB-6879-47C2-9340-09E4FFF30A00}" type="parTrans" cxnId="{CE3551A8-5CA6-4094-B009-23CB200639DA}">
      <dgm:prSet/>
      <dgm:spPr/>
      <dgm:t>
        <a:bodyPr/>
        <a:lstStyle/>
        <a:p>
          <a:endParaRPr lang="en-US"/>
        </a:p>
      </dgm:t>
    </dgm:pt>
    <dgm:pt modelId="{E6FA2F00-48B9-4F80-AC2F-2E72C9A92DCF}" type="sibTrans" cxnId="{CE3551A8-5CA6-4094-B009-23CB200639DA}">
      <dgm:prSet/>
      <dgm:spPr/>
      <dgm:t>
        <a:bodyPr/>
        <a:lstStyle/>
        <a:p>
          <a:endParaRPr lang="en-US"/>
        </a:p>
      </dgm:t>
    </dgm:pt>
    <dgm:pt modelId="{1D8E398A-91C9-4C0E-9045-9F6F7033CC02}">
      <dgm:prSet/>
      <dgm:spPr/>
      <dgm:t>
        <a:bodyPr/>
        <a:lstStyle/>
        <a:p>
          <a:r>
            <a:rPr lang="tr-TR"/>
            <a:t>Naive Bayes classifier</a:t>
          </a:r>
          <a:endParaRPr lang="en-US"/>
        </a:p>
      </dgm:t>
    </dgm:pt>
    <dgm:pt modelId="{58C022BD-3078-4CB2-9F38-B54A96ABA8ED}" type="parTrans" cxnId="{0DAE1776-DCC4-4F73-A8B7-A55F9C0E6B0E}">
      <dgm:prSet/>
      <dgm:spPr/>
      <dgm:t>
        <a:bodyPr/>
        <a:lstStyle/>
        <a:p>
          <a:endParaRPr lang="en-US"/>
        </a:p>
      </dgm:t>
    </dgm:pt>
    <dgm:pt modelId="{A4E68CFF-3437-4734-B1A5-42E97A2E8666}" type="sibTrans" cxnId="{0DAE1776-DCC4-4F73-A8B7-A55F9C0E6B0E}">
      <dgm:prSet/>
      <dgm:spPr/>
      <dgm:t>
        <a:bodyPr/>
        <a:lstStyle/>
        <a:p>
          <a:endParaRPr lang="en-US"/>
        </a:p>
      </dgm:t>
    </dgm:pt>
    <dgm:pt modelId="{647A2A38-71A2-40C1-9895-CFFC0B7FD9E7}">
      <dgm:prSet/>
      <dgm:spPr/>
      <dgm:t>
        <a:bodyPr/>
        <a:lstStyle/>
        <a:p>
          <a:r>
            <a:rPr lang="tr-TR"/>
            <a:t>Decision Tree</a:t>
          </a:r>
          <a:endParaRPr lang="en-US"/>
        </a:p>
      </dgm:t>
    </dgm:pt>
    <dgm:pt modelId="{318B7561-59BA-4181-8104-3E2F2C0920CA}" type="parTrans" cxnId="{9D345F2C-97B0-4B1B-BFDE-AC2E3874E65E}">
      <dgm:prSet/>
      <dgm:spPr/>
      <dgm:t>
        <a:bodyPr/>
        <a:lstStyle/>
        <a:p>
          <a:endParaRPr lang="en-US"/>
        </a:p>
      </dgm:t>
    </dgm:pt>
    <dgm:pt modelId="{A72602C3-BB7A-4AFC-9BAA-A715F1D84C9C}" type="sibTrans" cxnId="{9D345F2C-97B0-4B1B-BFDE-AC2E3874E65E}">
      <dgm:prSet/>
      <dgm:spPr/>
      <dgm:t>
        <a:bodyPr/>
        <a:lstStyle/>
        <a:p>
          <a:endParaRPr lang="en-US"/>
        </a:p>
      </dgm:t>
    </dgm:pt>
    <dgm:pt modelId="{058C179A-A24F-40AD-8D71-EDB05D73957B}">
      <dgm:prSet/>
      <dgm:spPr/>
      <dgm:t>
        <a:bodyPr/>
        <a:lstStyle/>
        <a:p>
          <a:r>
            <a:rPr lang="tr-TR"/>
            <a:t>Random Forest</a:t>
          </a:r>
          <a:endParaRPr lang="en-US"/>
        </a:p>
      </dgm:t>
    </dgm:pt>
    <dgm:pt modelId="{0DBB62DC-AEF8-42EF-8863-33AFDEED59D7}" type="parTrans" cxnId="{44C7A530-7C18-48A1-A67C-A3FFE22B143E}">
      <dgm:prSet/>
      <dgm:spPr/>
      <dgm:t>
        <a:bodyPr/>
        <a:lstStyle/>
        <a:p>
          <a:endParaRPr lang="en-US"/>
        </a:p>
      </dgm:t>
    </dgm:pt>
    <dgm:pt modelId="{D0358369-F8B7-48F8-A138-BE8E224ED3C5}" type="sibTrans" cxnId="{44C7A530-7C18-48A1-A67C-A3FFE22B143E}">
      <dgm:prSet/>
      <dgm:spPr/>
      <dgm:t>
        <a:bodyPr/>
        <a:lstStyle/>
        <a:p>
          <a:endParaRPr lang="en-US"/>
        </a:p>
      </dgm:t>
    </dgm:pt>
    <dgm:pt modelId="{8A3FFB4C-F0F9-4F24-8F74-C9C03BD90ECF}">
      <dgm:prSet/>
      <dgm:spPr/>
      <dgm:t>
        <a:bodyPr/>
        <a:lstStyle/>
        <a:p>
          <a:r>
            <a:rPr lang="tr-TR"/>
            <a:t>Perceptron</a:t>
          </a:r>
          <a:endParaRPr lang="en-US"/>
        </a:p>
      </dgm:t>
    </dgm:pt>
    <dgm:pt modelId="{6EF66B47-DAF0-4A45-A9A9-2D28A6C5BCAC}" type="parTrans" cxnId="{80AB5842-1139-42E1-8398-6D6EC41DC394}">
      <dgm:prSet/>
      <dgm:spPr/>
      <dgm:t>
        <a:bodyPr/>
        <a:lstStyle/>
        <a:p>
          <a:endParaRPr lang="en-US"/>
        </a:p>
      </dgm:t>
    </dgm:pt>
    <dgm:pt modelId="{3F4DC9A5-69D3-43A9-A1C1-13A650B0B173}" type="sibTrans" cxnId="{80AB5842-1139-42E1-8398-6D6EC41DC394}">
      <dgm:prSet/>
      <dgm:spPr/>
      <dgm:t>
        <a:bodyPr/>
        <a:lstStyle/>
        <a:p>
          <a:endParaRPr lang="en-US"/>
        </a:p>
      </dgm:t>
    </dgm:pt>
    <dgm:pt modelId="{869D4A06-8E76-4B47-A74D-E86429BD52FC}">
      <dgm:prSet/>
      <dgm:spPr/>
      <dgm:t>
        <a:bodyPr/>
        <a:lstStyle/>
        <a:p>
          <a:r>
            <a:rPr lang="tr-TR"/>
            <a:t>AdaBoost</a:t>
          </a:r>
          <a:endParaRPr lang="en-US"/>
        </a:p>
      </dgm:t>
    </dgm:pt>
    <dgm:pt modelId="{788DCE54-0A3D-4330-856E-15F1AD2C5A72}" type="parTrans" cxnId="{CC538A5D-2CC5-4909-A018-1D8BA8EFC881}">
      <dgm:prSet/>
      <dgm:spPr/>
      <dgm:t>
        <a:bodyPr/>
        <a:lstStyle/>
        <a:p>
          <a:endParaRPr lang="en-US"/>
        </a:p>
      </dgm:t>
    </dgm:pt>
    <dgm:pt modelId="{699C4879-170F-4F05-8C9E-58C99D5CCADF}" type="sibTrans" cxnId="{CC538A5D-2CC5-4909-A018-1D8BA8EFC881}">
      <dgm:prSet/>
      <dgm:spPr/>
      <dgm:t>
        <a:bodyPr/>
        <a:lstStyle/>
        <a:p>
          <a:endParaRPr lang="en-US"/>
        </a:p>
      </dgm:t>
    </dgm:pt>
    <dgm:pt modelId="{40681CF6-54E5-4963-BA9B-0D3A85BA896F}" type="pres">
      <dgm:prSet presAssocID="{34164219-A6A9-425C-828D-3A1C22630B8D}" presName="vert0" presStyleCnt="0">
        <dgm:presLayoutVars>
          <dgm:dir/>
          <dgm:animOne val="branch"/>
          <dgm:animLvl val="lvl"/>
        </dgm:presLayoutVars>
      </dgm:prSet>
      <dgm:spPr/>
    </dgm:pt>
    <dgm:pt modelId="{246BF351-FE3B-47E1-9391-679F664FDC7B}" type="pres">
      <dgm:prSet presAssocID="{C7A1D9E9-527A-4249-A9F4-F74DEE287E10}" presName="thickLine" presStyleLbl="alignNode1" presStyleIdx="0" presStyleCnt="1"/>
      <dgm:spPr/>
    </dgm:pt>
    <dgm:pt modelId="{C8EFCA4F-F191-4E46-90F5-DB9B4508A2CA}" type="pres">
      <dgm:prSet presAssocID="{C7A1D9E9-527A-4249-A9F4-F74DEE287E10}" presName="horz1" presStyleCnt="0"/>
      <dgm:spPr/>
    </dgm:pt>
    <dgm:pt modelId="{0C63F3A8-E49F-4AD7-8F14-EDA41B400E2B}" type="pres">
      <dgm:prSet presAssocID="{C7A1D9E9-527A-4249-A9F4-F74DEE287E10}" presName="tx1" presStyleLbl="revTx" presStyleIdx="0" presStyleCnt="9"/>
      <dgm:spPr/>
    </dgm:pt>
    <dgm:pt modelId="{5305C76D-12DC-4DB4-8BD6-E6D1F7B85612}" type="pres">
      <dgm:prSet presAssocID="{C7A1D9E9-527A-4249-A9F4-F74DEE287E10}" presName="vert1" presStyleCnt="0"/>
      <dgm:spPr/>
    </dgm:pt>
    <dgm:pt modelId="{B62D760D-06BE-4855-9526-5C95E4CCFB27}" type="pres">
      <dgm:prSet presAssocID="{C45EA60B-639B-42C2-8B7E-252944CA0AD9}" presName="vertSpace2a" presStyleCnt="0"/>
      <dgm:spPr/>
    </dgm:pt>
    <dgm:pt modelId="{78C78AFF-BA9B-4617-9FD8-53F33C3D5B37}" type="pres">
      <dgm:prSet presAssocID="{C45EA60B-639B-42C2-8B7E-252944CA0AD9}" presName="horz2" presStyleCnt="0"/>
      <dgm:spPr/>
    </dgm:pt>
    <dgm:pt modelId="{21CD16E0-9AA4-496C-BD79-75D99E8AA39B}" type="pres">
      <dgm:prSet presAssocID="{C45EA60B-639B-42C2-8B7E-252944CA0AD9}" presName="horzSpace2" presStyleCnt="0"/>
      <dgm:spPr/>
    </dgm:pt>
    <dgm:pt modelId="{889F16FD-AAFF-4631-9B96-82F25D7F44AB}" type="pres">
      <dgm:prSet presAssocID="{C45EA60B-639B-42C2-8B7E-252944CA0AD9}" presName="tx2" presStyleLbl="revTx" presStyleIdx="1" presStyleCnt="9"/>
      <dgm:spPr/>
    </dgm:pt>
    <dgm:pt modelId="{B614B6A9-59FD-4DBB-940B-5014BEA1C3F5}" type="pres">
      <dgm:prSet presAssocID="{C45EA60B-639B-42C2-8B7E-252944CA0AD9}" presName="vert2" presStyleCnt="0"/>
      <dgm:spPr/>
    </dgm:pt>
    <dgm:pt modelId="{643206F0-15E8-4A77-88CB-C530C02D7412}" type="pres">
      <dgm:prSet presAssocID="{C45EA60B-639B-42C2-8B7E-252944CA0AD9}" presName="thinLine2b" presStyleLbl="callout" presStyleIdx="0" presStyleCnt="8"/>
      <dgm:spPr/>
    </dgm:pt>
    <dgm:pt modelId="{AA9A3971-8C9B-4538-B306-A344EFEDA980}" type="pres">
      <dgm:prSet presAssocID="{C45EA60B-639B-42C2-8B7E-252944CA0AD9}" presName="vertSpace2b" presStyleCnt="0"/>
      <dgm:spPr/>
    </dgm:pt>
    <dgm:pt modelId="{578AA520-FD1B-46F2-99FB-E04C426686B2}" type="pres">
      <dgm:prSet presAssocID="{250BBB14-8C46-487D-A559-D9E8F00319F6}" presName="horz2" presStyleCnt="0"/>
      <dgm:spPr/>
    </dgm:pt>
    <dgm:pt modelId="{3E453478-C4B5-43C8-86F5-2BC390DD33F6}" type="pres">
      <dgm:prSet presAssocID="{250BBB14-8C46-487D-A559-D9E8F00319F6}" presName="horzSpace2" presStyleCnt="0"/>
      <dgm:spPr/>
    </dgm:pt>
    <dgm:pt modelId="{56368A98-8BBB-4414-90B3-6F9E0A10FF74}" type="pres">
      <dgm:prSet presAssocID="{250BBB14-8C46-487D-A559-D9E8F00319F6}" presName="tx2" presStyleLbl="revTx" presStyleIdx="2" presStyleCnt="9"/>
      <dgm:spPr/>
    </dgm:pt>
    <dgm:pt modelId="{404CD7F1-21FC-40AA-B335-5431108FC227}" type="pres">
      <dgm:prSet presAssocID="{250BBB14-8C46-487D-A559-D9E8F00319F6}" presName="vert2" presStyleCnt="0"/>
      <dgm:spPr/>
    </dgm:pt>
    <dgm:pt modelId="{FAE8912F-3A34-4481-8EE7-43B94BBC94CD}" type="pres">
      <dgm:prSet presAssocID="{250BBB14-8C46-487D-A559-D9E8F00319F6}" presName="thinLine2b" presStyleLbl="callout" presStyleIdx="1" presStyleCnt="8"/>
      <dgm:spPr/>
    </dgm:pt>
    <dgm:pt modelId="{77B21DF3-C988-47DC-BF16-FAEC8A2708CA}" type="pres">
      <dgm:prSet presAssocID="{250BBB14-8C46-487D-A559-D9E8F00319F6}" presName="vertSpace2b" presStyleCnt="0"/>
      <dgm:spPr/>
    </dgm:pt>
    <dgm:pt modelId="{C47BC59E-36B6-45BA-BBCA-95A2452DE815}" type="pres">
      <dgm:prSet presAssocID="{D3CFD32C-3BBC-4BF6-83FD-AB386A0693E5}" presName="horz2" presStyleCnt="0"/>
      <dgm:spPr/>
    </dgm:pt>
    <dgm:pt modelId="{87BBF08E-4350-4EB1-9E67-C560736559DE}" type="pres">
      <dgm:prSet presAssocID="{D3CFD32C-3BBC-4BF6-83FD-AB386A0693E5}" presName="horzSpace2" presStyleCnt="0"/>
      <dgm:spPr/>
    </dgm:pt>
    <dgm:pt modelId="{4099D070-F641-448C-A632-E14665FFA4BF}" type="pres">
      <dgm:prSet presAssocID="{D3CFD32C-3BBC-4BF6-83FD-AB386A0693E5}" presName="tx2" presStyleLbl="revTx" presStyleIdx="3" presStyleCnt="9"/>
      <dgm:spPr/>
    </dgm:pt>
    <dgm:pt modelId="{B6C66FCE-85D3-4E55-A3D4-91B7C6412BFE}" type="pres">
      <dgm:prSet presAssocID="{D3CFD32C-3BBC-4BF6-83FD-AB386A0693E5}" presName="vert2" presStyleCnt="0"/>
      <dgm:spPr/>
    </dgm:pt>
    <dgm:pt modelId="{5FA00DC5-9537-4E32-91A9-C359C05BEE40}" type="pres">
      <dgm:prSet presAssocID="{D3CFD32C-3BBC-4BF6-83FD-AB386A0693E5}" presName="thinLine2b" presStyleLbl="callout" presStyleIdx="2" presStyleCnt="8"/>
      <dgm:spPr/>
    </dgm:pt>
    <dgm:pt modelId="{050A270E-3305-4B17-BC28-4FF47577A867}" type="pres">
      <dgm:prSet presAssocID="{D3CFD32C-3BBC-4BF6-83FD-AB386A0693E5}" presName="vertSpace2b" presStyleCnt="0"/>
      <dgm:spPr/>
    </dgm:pt>
    <dgm:pt modelId="{FA9B8D5F-1695-424C-A1D2-446DC115452C}" type="pres">
      <dgm:prSet presAssocID="{1D8E398A-91C9-4C0E-9045-9F6F7033CC02}" presName="horz2" presStyleCnt="0"/>
      <dgm:spPr/>
    </dgm:pt>
    <dgm:pt modelId="{238AB8BD-3AA8-4CF9-BCD8-0D32DA30FFAF}" type="pres">
      <dgm:prSet presAssocID="{1D8E398A-91C9-4C0E-9045-9F6F7033CC02}" presName="horzSpace2" presStyleCnt="0"/>
      <dgm:spPr/>
    </dgm:pt>
    <dgm:pt modelId="{3ACB8995-22BC-4A40-9677-8A77556C0D6A}" type="pres">
      <dgm:prSet presAssocID="{1D8E398A-91C9-4C0E-9045-9F6F7033CC02}" presName="tx2" presStyleLbl="revTx" presStyleIdx="4" presStyleCnt="9"/>
      <dgm:spPr/>
    </dgm:pt>
    <dgm:pt modelId="{DC2B7E0C-FDA6-4925-B42B-86E223A5F07F}" type="pres">
      <dgm:prSet presAssocID="{1D8E398A-91C9-4C0E-9045-9F6F7033CC02}" presName="vert2" presStyleCnt="0"/>
      <dgm:spPr/>
    </dgm:pt>
    <dgm:pt modelId="{34B65450-8FA0-4AB6-AFB4-489D7C1146C8}" type="pres">
      <dgm:prSet presAssocID="{1D8E398A-91C9-4C0E-9045-9F6F7033CC02}" presName="thinLine2b" presStyleLbl="callout" presStyleIdx="3" presStyleCnt="8"/>
      <dgm:spPr/>
    </dgm:pt>
    <dgm:pt modelId="{BC1FC4BE-7702-4ECD-BD80-F2E6764E5EBF}" type="pres">
      <dgm:prSet presAssocID="{1D8E398A-91C9-4C0E-9045-9F6F7033CC02}" presName="vertSpace2b" presStyleCnt="0"/>
      <dgm:spPr/>
    </dgm:pt>
    <dgm:pt modelId="{A0844D05-C1D1-4349-8C17-5CC9D08603DE}" type="pres">
      <dgm:prSet presAssocID="{647A2A38-71A2-40C1-9895-CFFC0B7FD9E7}" presName="horz2" presStyleCnt="0"/>
      <dgm:spPr/>
    </dgm:pt>
    <dgm:pt modelId="{6C58BE17-B3F8-4E3B-BD84-A6A83E8A9FC9}" type="pres">
      <dgm:prSet presAssocID="{647A2A38-71A2-40C1-9895-CFFC0B7FD9E7}" presName="horzSpace2" presStyleCnt="0"/>
      <dgm:spPr/>
    </dgm:pt>
    <dgm:pt modelId="{A378307F-EB1A-41C5-B675-F299D6305C7F}" type="pres">
      <dgm:prSet presAssocID="{647A2A38-71A2-40C1-9895-CFFC0B7FD9E7}" presName="tx2" presStyleLbl="revTx" presStyleIdx="5" presStyleCnt="9"/>
      <dgm:spPr/>
    </dgm:pt>
    <dgm:pt modelId="{3D2E231D-15EE-4098-B8DC-49915A862E2A}" type="pres">
      <dgm:prSet presAssocID="{647A2A38-71A2-40C1-9895-CFFC0B7FD9E7}" presName="vert2" presStyleCnt="0"/>
      <dgm:spPr/>
    </dgm:pt>
    <dgm:pt modelId="{7EC0A8C8-3A06-4CE9-8506-59A5879D9741}" type="pres">
      <dgm:prSet presAssocID="{647A2A38-71A2-40C1-9895-CFFC0B7FD9E7}" presName="thinLine2b" presStyleLbl="callout" presStyleIdx="4" presStyleCnt="8"/>
      <dgm:spPr/>
    </dgm:pt>
    <dgm:pt modelId="{5831693A-1538-4E3B-BB2A-377DD6D9A1CC}" type="pres">
      <dgm:prSet presAssocID="{647A2A38-71A2-40C1-9895-CFFC0B7FD9E7}" presName="vertSpace2b" presStyleCnt="0"/>
      <dgm:spPr/>
    </dgm:pt>
    <dgm:pt modelId="{58B350C4-A70F-4608-AD64-B936CB11B5C4}" type="pres">
      <dgm:prSet presAssocID="{058C179A-A24F-40AD-8D71-EDB05D73957B}" presName="horz2" presStyleCnt="0"/>
      <dgm:spPr/>
    </dgm:pt>
    <dgm:pt modelId="{E883C3AC-12DD-4E94-9AFE-81F89FC4F410}" type="pres">
      <dgm:prSet presAssocID="{058C179A-A24F-40AD-8D71-EDB05D73957B}" presName="horzSpace2" presStyleCnt="0"/>
      <dgm:spPr/>
    </dgm:pt>
    <dgm:pt modelId="{74F12831-1F6B-4313-B612-AABE8474424C}" type="pres">
      <dgm:prSet presAssocID="{058C179A-A24F-40AD-8D71-EDB05D73957B}" presName="tx2" presStyleLbl="revTx" presStyleIdx="6" presStyleCnt="9"/>
      <dgm:spPr/>
    </dgm:pt>
    <dgm:pt modelId="{8845ABE1-BE0A-4F77-A1E6-F4B267B6340A}" type="pres">
      <dgm:prSet presAssocID="{058C179A-A24F-40AD-8D71-EDB05D73957B}" presName="vert2" presStyleCnt="0"/>
      <dgm:spPr/>
    </dgm:pt>
    <dgm:pt modelId="{A71C76D7-E78A-4DE9-A7F1-B94BF9A4F329}" type="pres">
      <dgm:prSet presAssocID="{058C179A-A24F-40AD-8D71-EDB05D73957B}" presName="thinLine2b" presStyleLbl="callout" presStyleIdx="5" presStyleCnt="8"/>
      <dgm:spPr/>
    </dgm:pt>
    <dgm:pt modelId="{B5828794-E608-496A-916A-71E1EC46196A}" type="pres">
      <dgm:prSet presAssocID="{058C179A-A24F-40AD-8D71-EDB05D73957B}" presName="vertSpace2b" presStyleCnt="0"/>
      <dgm:spPr/>
    </dgm:pt>
    <dgm:pt modelId="{1DB6B8B4-DBEB-4DA6-891F-95BE6E7B2F04}" type="pres">
      <dgm:prSet presAssocID="{8A3FFB4C-F0F9-4F24-8F74-C9C03BD90ECF}" presName="horz2" presStyleCnt="0"/>
      <dgm:spPr/>
    </dgm:pt>
    <dgm:pt modelId="{72910E86-9159-40ED-A118-FABB146AE839}" type="pres">
      <dgm:prSet presAssocID="{8A3FFB4C-F0F9-4F24-8F74-C9C03BD90ECF}" presName="horzSpace2" presStyleCnt="0"/>
      <dgm:spPr/>
    </dgm:pt>
    <dgm:pt modelId="{3B0A626F-E06B-4091-A124-F9C96D55AA74}" type="pres">
      <dgm:prSet presAssocID="{8A3FFB4C-F0F9-4F24-8F74-C9C03BD90ECF}" presName="tx2" presStyleLbl="revTx" presStyleIdx="7" presStyleCnt="9"/>
      <dgm:spPr/>
    </dgm:pt>
    <dgm:pt modelId="{2B9CB098-A3F5-425E-B4D0-F35B22855B56}" type="pres">
      <dgm:prSet presAssocID="{8A3FFB4C-F0F9-4F24-8F74-C9C03BD90ECF}" presName="vert2" presStyleCnt="0"/>
      <dgm:spPr/>
    </dgm:pt>
    <dgm:pt modelId="{051312F2-9ABE-4A8A-9E88-14240B1E65A9}" type="pres">
      <dgm:prSet presAssocID="{8A3FFB4C-F0F9-4F24-8F74-C9C03BD90ECF}" presName="thinLine2b" presStyleLbl="callout" presStyleIdx="6" presStyleCnt="8"/>
      <dgm:spPr/>
    </dgm:pt>
    <dgm:pt modelId="{EC355624-2633-49ED-9967-67D98A542329}" type="pres">
      <dgm:prSet presAssocID="{8A3FFB4C-F0F9-4F24-8F74-C9C03BD90ECF}" presName="vertSpace2b" presStyleCnt="0"/>
      <dgm:spPr/>
    </dgm:pt>
    <dgm:pt modelId="{1FD1D5FE-6D60-4591-BEB7-CD3D1985771F}" type="pres">
      <dgm:prSet presAssocID="{869D4A06-8E76-4B47-A74D-E86429BD52FC}" presName="horz2" presStyleCnt="0"/>
      <dgm:spPr/>
    </dgm:pt>
    <dgm:pt modelId="{546F2F75-FBA3-4CE4-B844-293607BCB52D}" type="pres">
      <dgm:prSet presAssocID="{869D4A06-8E76-4B47-A74D-E86429BD52FC}" presName="horzSpace2" presStyleCnt="0"/>
      <dgm:spPr/>
    </dgm:pt>
    <dgm:pt modelId="{BCBFA75F-BC36-48FB-9303-1B067063DA58}" type="pres">
      <dgm:prSet presAssocID="{869D4A06-8E76-4B47-A74D-E86429BD52FC}" presName="tx2" presStyleLbl="revTx" presStyleIdx="8" presStyleCnt="9"/>
      <dgm:spPr/>
    </dgm:pt>
    <dgm:pt modelId="{B2DCFBA0-70ED-4B18-87A6-AD220B551699}" type="pres">
      <dgm:prSet presAssocID="{869D4A06-8E76-4B47-A74D-E86429BD52FC}" presName="vert2" presStyleCnt="0"/>
      <dgm:spPr/>
    </dgm:pt>
    <dgm:pt modelId="{1B8C5539-0715-464F-81E4-107F9D2F599F}" type="pres">
      <dgm:prSet presAssocID="{869D4A06-8E76-4B47-A74D-E86429BD52FC}" presName="thinLine2b" presStyleLbl="callout" presStyleIdx="7" presStyleCnt="8"/>
      <dgm:spPr/>
    </dgm:pt>
    <dgm:pt modelId="{C46E4AEE-B345-4F00-BFF4-881878FF35BE}" type="pres">
      <dgm:prSet presAssocID="{869D4A06-8E76-4B47-A74D-E86429BD52FC}" presName="vertSpace2b" presStyleCnt="0"/>
      <dgm:spPr/>
    </dgm:pt>
  </dgm:ptLst>
  <dgm:cxnLst>
    <dgm:cxn modelId="{F6506618-18B1-4A41-82B9-847F38259791}" srcId="{34164219-A6A9-425C-828D-3A1C22630B8D}" destId="{C7A1D9E9-527A-4249-A9F4-F74DEE287E10}" srcOrd="0" destOrd="0" parTransId="{BDCC9340-2D3C-4476-8F2E-5ECBE7F32754}" sibTransId="{285D34AD-CB46-4784-BB1A-B5B2A209DC9B}"/>
    <dgm:cxn modelId="{15D5E529-6F5A-4600-9725-A2D209C9171F}" srcId="{C7A1D9E9-527A-4249-A9F4-F74DEE287E10}" destId="{250BBB14-8C46-487D-A559-D9E8F00319F6}" srcOrd="1" destOrd="0" parTransId="{A9B1255B-9A15-4647-B37D-7B226859578B}" sibTransId="{77494C5D-C6B3-4A8F-94CA-0DBD538CF2C1}"/>
    <dgm:cxn modelId="{9D345F2C-97B0-4B1B-BFDE-AC2E3874E65E}" srcId="{C7A1D9E9-527A-4249-A9F4-F74DEE287E10}" destId="{647A2A38-71A2-40C1-9895-CFFC0B7FD9E7}" srcOrd="4" destOrd="0" parTransId="{318B7561-59BA-4181-8104-3E2F2C0920CA}" sibTransId="{A72602C3-BB7A-4AFC-9BAA-A715F1D84C9C}"/>
    <dgm:cxn modelId="{44C7A530-7C18-48A1-A67C-A3FFE22B143E}" srcId="{C7A1D9E9-527A-4249-A9F4-F74DEE287E10}" destId="{058C179A-A24F-40AD-8D71-EDB05D73957B}" srcOrd="5" destOrd="0" parTransId="{0DBB62DC-AEF8-42EF-8863-33AFDEED59D7}" sibTransId="{D0358369-F8B7-48F8-A138-BE8E224ED3C5}"/>
    <dgm:cxn modelId="{CC538A5D-2CC5-4909-A018-1D8BA8EFC881}" srcId="{C7A1D9E9-527A-4249-A9F4-F74DEE287E10}" destId="{869D4A06-8E76-4B47-A74D-E86429BD52FC}" srcOrd="7" destOrd="0" parTransId="{788DCE54-0A3D-4330-856E-15F1AD2C5A72}" sibTransId="{699C4879-170F-4F05-8C9E-58C99D5CCADF}"/>
    <dgm:cxn modelId="{80AB5842-1139-42E1-8398-6D6EC41DC394}" srcId="{C7A1D9E9-527A-4249-A9F4-F74DEE287E10}" destId="{8A3FFB4C-F0F9-4F24-8F74-C9C03BD90ECF}" srcOrd="6" destOrd="0" parTransId="{6EF66B47-DAF0-4A45-A9A9-2D28A6C5BCAC}" sibTransId="{3F4DC9A5-69D3-43A9-A1C1-13A650B0B173}"/>
    <dgm:cxn modelId="{BF8DD14E-D15B-43F7-A7ED-75059A298D1E}" type="presOf" srcId="{D3CFD32C-3BBC-4BF6-83FD-AB386A0693E5}" destId="{4099D070-F641-448C-A632-E14665FFA4BF}" srcOrd="0" destOrd="0" presId="urn:microsoft.com/office/officeart/2008/layout/LinedList"/>
    <dgm:cxn modelId="{D4FAC670-5320-4912-924C-17EC0E13699D}" type="presOf" srcId="{869D4A06-8E76-4B47-A74D-E86429BD52FC}" destId="{BCBFA75F-BC36-48FB-9303-1B067063DA58}" srcOrd="0" destOrd="0" presId="urn:microsoft.com/office/officeart/2008/layout/LinedList"/>
    <dgm:cxn modelId="{0F007374-EB73-4942-8200-6AD90316EEFF}" type="presOf" srcId="{250BBB14-8C46-487D-A559-D9E8F00319F6}" destId="{56368A98-8BBB-4414-90B3-6F9E0A10FF74}" srcOrd="0" destOrd="0" presId="urn:microsoft.com/office/officeart/2008/layout/LinedList"/>
    <dgm:cxn modelId="{0DAE1776-DCC4-4F73-A8B7-A55F9C0E6B0E}" srcId="{C7A1D9E9-527A-4249-A9F4-F74DEE287E10}" destId="{1D8E398A-91C9-4C0E-9045-9F6F7033CC02}" srcOrd="3" destOrd="0" parTransId="{58C022BD-3078-4CB2-9F38-B54A96ABA8ED}" sibTransId="{A4E68CFF-3437-4734-B1A5-42E97A2E8666}"/>
    <dgm:cxn modelId="{0E8A559E-503A-4147-81A0-84A69DAD805D}" type="presOf" srcId="{1D8E398A-91C9-4C0E-9045-9F6F7033CC02}" destId="{3ACB8995-22BC-4A40-9677-8A77556C0D6A}" srcOrd="0" destOrd="0" presId="urn:microsoft.com/office/officeart/2008/layout/LinedList"/>
    <dgm:cxn modelId="{CE3551A8-5CA6-4094-B009-23CB200639DA}" srcId="{C7A1D9E9-527A-4249-A9F4-F74DEE287E10}" destId="{D3CFD32C-3BBC-4BF6-83FD-AB386A0693E5}" srcOrd="2" destOrd="0" parTransId="{623C5CAB-6879-47C2-9340-09E4FFF30A00}" sibTransId="{E6FA2F00-48B9-4F80-AC2F-2E72C9A92DCF}"/>
    <dgm:cxn modelId="{3F8FA9A8-16A4-4432-B386-493C5CFFCC2F}" type="presOf" srcId="{8A3FFB4C-F0F9-4F24-8F74-C9C03BD90ECF}" destId="{3B0A626F-E06B-4091-A124-F9C96D55AA74}" srcOrd="0" destOrd="0" presId="urn:microsoft.com/office/officeart/2008/layout/LinedList"/>
    <dgm:cxn modelId="{8F6104C0-8D34-4A33-B2EB-1B7BEBEE3FE2}" type="presOf" srcId="{C7A1D9E9-527A-4249-A9F4-F74DEE287E10}" destId="{0C63F3A8-E49F-4AD7-8F14-EDA41B400E2B}" srcOrd="0" destOrd="0" presId="urn:microsoft.com/office/officeart/2008/layout/LinedList"/>
    <dgm:cxn modelId="{3FC4C4CB-C721-4738-8914-19FBE6D8D917}" type="presOf" srcId="{058C179A-A24F-40AD-8D71-EDB05D73957B}" destId="{74F12831-1F6B-4313-B612-AABE8474424C}" srcOrd="0" destOrd="0" presId="urn:microsoft.com/office/officeart/2008/layout/LinedList"/>
    <dgm:cxn modelId="{E8470CD0-A091-49BE-907E-1DE25FC29F30}" type="presOf" srcId="{C45EA60B-639B-42C2-8B7E-252944CA0AD9}" destId="{889F16FD-AAFF-4631-9B96-82F25D7F44AB}" srcOrd="0" destOrd="0" presId="urn:microsoft.com/office/officeart/2008/layout/LinedList"/>
    <dgm:cxn modelId="{E870ECD8-9DC9-48F1-8A7E-F144544DA0BE}" type="presOf" srcId="{34164219-A6A9-425C-828D-3A1C22630B8D}" destId="{40681CF6-54E5-4963-BA9B-0D3A85BA896F}" srcOrd="0" destOrd="0" presId="urn:microsoft.com/office/officeart/2008/layout/LinedList"/>
    <dgm:cxn modelId="{CBE13BE8-ED6D-451C-998D-F963BD2C1F22}" srcId="{C7A1D9E9-527A-4249-A9F4-F74DEE287E10}" destId="{C45EA60B-639B-42C2-8B7E-252944CA0AD9}" srcOrd="0" destOrd="0" parTransId="{9D45E2B7-FC34-407E-876D-2959AD4F4EC8}" sibTransId="{88704F2A-5184-42F8-B5FD-BE041623090F}"/>
    <dgm:cxn modelId="{75D4B2EF-4DFE-46FE-80B5-7AA0FBD5ECE6}" type="presOf" srcId="{647A2A38-71A2-40C1-9895-CFFC0B7FD9E7}" destId="{A378307F-EB1A-41C5-B675-F299D6305C7F}" srcOrd="0" destOrd="0" presId="urn:microsoft.com/office/officeart/2008/layout/LinedList"/>
    <dgm:cxn modelId="{5535C94A-4A43-449A-93F7-E8F2FFB4E445}" type="presParOf" srcId="{40681CF6-54E5-4963-BA9B-0D3A85BA896F}" destId="{246BF351-FE3B-47E1-9391-679F664FDC7B}" srcOrd="0" destOrd="0" presId="urn:microsoft.com/office/officeart/2008/layout/LinedList"/>
    <dgm:cxn modelId="{EF0474B2-16E8-4C69-AE33-4A4127216BEC}" type="presParOf" srcId="{40681CF6-54E5-4963-BA9B-0D3A85BA896F}" destId="{C8EFCA4F-F191-4E46-90F5-DB9B4508A2CA}" srcOrd="1" destOrd="0" presId="urn:microsoft.com/office/officeart/2008/layout/LinedList"/>
    <dgm:cxn modelId="{E80E727E-C4DC-4C98-A4C6-A60086DF8AE0}" type="presParOf" srcId="{C8EFCA4F-F191-4E46-90F5-DB9B4508A2CA}" destId="{0C63F3A8-E49F-4AD7-8F14-EDA41B400E2B}" srcOrd="0" destOrd="0" presId="urn:microsoft.com/office/officeart/2008/layout/LinedList"/>
    <dgm:cxn modelId="{82564AD2-3879-443F-A93C-97A5DC1ECC8E}" type="presParOf" srcId="{C8EFCA4F-F191-4E46-90F5-DB9B4508A2CA}" destId="{5305C76D-12DC-4DB4-8BD6-E6D1F7B85612}" srcOrd="1" destOrd="0" presId="urn:microsoft.com/office/officeart/2008/layout/LinedList"/>
    <dgm:cxn modelId="{5554266B-565D-4ECB-9405-CC872AAE18AC}" type="presParOf" srcId="{5305C76D-12DC-4DB4-8BD6-E6D1F7B85612}" destId="{B62D760D-06BE-4855-9526-5C95E4CCFB27}" srcOrd="0" destOrd="0" presId="urn:microsoft.com/office/officeart/2008/layout/LinedList"/>
    <dgm:cxn modelId="{04683ACB-6CEC-4EED-B36C-CB3C3B4EC747}" type="presParOf" srcId="{5305C76D-12DC-4DB4-8BD6-E6D1F7B85612}" destId="{78C78AFF-BA9B-4617-9FD8-53F33C3D5B37}" srcOrd="1" destOrd="0" presId="urn:microsoft.com/office/officeart/2008/layout/LinedList"/>
    <dgm:cxn modelId="{E157E334-9401-4C33-8406-CF006CA2D337}" type="presParOf" srcId="{78C78AFF-BA9B-4617-9FD8-53F33C3D5B37}" destId="{21CD16E0-9AA4-496C-BD79-75D99E8AA39B}" srcOrd="0" destOrd="0" presId="urn:microsoft.com/office/officeart/2008/layout/LinedList"/>
    <dgm:cxn modelId="{F17D3F08-CB3D-4D77-8C14-C45116143026}" type="presParOf" srcId="{78C78AFF-BA9B-4617-9FD8-53F33C3D5B37}" destId="{889F16FD-AAFF-4631-9B96-82F25D7F44AB}" srcOrd="1" destOrd="0" presId="urn:microsoft.com/office/officeart/2008/layout/LinedList"/>
    <dgm:cxn modelId="{8F47510C-213F-4FE0-B912-7EEBA723D81E}" type="presParOf" srcId="{78C78AFF-BA9B-4617-9FD8-53F33C3D5B37}" destId="{B614B6A9-59FD-4DBB-940B-5014BEA1C3F5}" srcOrd="2" destOrd="0" presId="urn:microsoft.com/office/officeart/2008/layout/LinedList"/>
    <dgm:cxn modelId="{7EA404E7-38F2-4901-98C4-978B44781CDE}" type="presParOf" srcId="{5305C76D-12DC-4DB4-8BD6-E6D1F7B85612}" destId="{643206F0-15E8-4A77-88CB-C530C02D7412}" srcOrd="2" destOrd="0" presId="urn:microsoft.com/office/officeart/2008/layout/LinedList"/>
    <dgm:cxn modelId="{6C725A24-5C4F-4405-B5E0-883677A8D268}" type="presParOf" srcId="{5305C76D-12DC-4DB4-8BD6-E6D1F7B85612}" destId="{AA9A3971-8C9B-4538-B306-A344EFEDA980}" srcOrd="3" destOrd="0" presId="urn:microsoft.com/office/officeart/2008/layout/LinedList"/>
    <dgm:cxn modelId="{D2B0A9B4-5E70-42FA-8117-0B3C2A9E5EC4}" type="presParOf" srcId="{5305C76D-12DC-4DB4-8BD6-E6D1F7B85612}" destId="{578AA520-FD1B-46F2-99FB-E04C426686B2}" srcOrd="4" destOrd="0" presId="urn:microsoft.com/office/officeart/2008/layout/LinedList"/>
    <dgm:cxn modelId="{31682B8A-2939-41F4-A695-6A3708AD2DF7}" type="presParOf" srcId="{578AA520-FD1B-46F2-99FB-E04C426686B2}" destId="{3E453478-C4B5-43C8-86F5-2BC390DD33F6}" srcOrd="0" destOrd="0" presId="urn:microsoft.com/office/officeart/2008/layout/LinedList"/>
    <dgm:cxn modelId="{A81590B7-DCEB-4BE0-B588-D03B6187F840}" type="presParOf" srcId="{578AA520-FD1B-46F2-99FB-E04C426686B2}" destId="{56368A98-8BBB-4414-90B3-6F9E0A10FF74}" srcOrd="1" destOrd="0" presId="urn:microsoft.com/office/officeart/2008/layout/LinedList"/>
    <dgm:cxn modelId="{ABF280D3-CB84-48C6-971A-F496BC98A10A}" type="presParOf" srcId="{578AA520-FD1B-46F2-99FB-E04C426686B2}" destId="{404CD7F1-21FC-40AA-B335-5431108FC227}" srcOrd="2" destOrd="0" presId="urn:microsoft.com/office/officeart/2008/layout/LinedList"/>
    <dgm:cxn modelId="{67C4DE9C-7B3A-4D04-987A-E87CFD0ED801}" type="presParOf" srcId="{5305C76D-12DC-4DB4-8BD6-E6D1F7B85612}" destId="{FAE8912F-3A34-4481-8EE7-43B94BBC94CD}" srcOrd="5" destOrd="0" presId="urn:microsoft.com/office/officeart/2008/layout/LinedList"/>
    <dgm:cxn modelId="{D2527A36-20DC-4B3D-A966-9144EB74C7A9}" type="presParOf" srcId="{5305C76D-12DC-4DB4-8BD6-E6D1F7B85612}" destId="{77B21DF3-C988-47DC-BF16-FAEC8A2708CA}" srcOrd="6" destOrd="0" presId="urn:microsoft.com/office/officeart/2008/layout/LinedList"/>
    <dgm:cxn modelId="{81A3B9C2-2A0F-4237-98A6-F392EF74C020}" type="presParOf" srcId="{5305C76D-12DC-4DB4-8BD6-E6D1F7B85612}" destId="{C47BC59E-36B6-45BA-BBCA-95A2452DE815}" srcOrd="7" destOrd="0" presId="urn:microsoft.com/office/officeart/2008/layout/LinedList"/>
    <dgm:cxn modelId="{AD2EB8BC-FA5A-44C0-AFC4-FD67DAEC377E}" type="presParOf" srcId="{C47BC59E-36B6-45BA-BBCA-95A2452DE815}" destId="{87BBF08E-4350-4EB1-9E67-C560736559DE}" srcOrd="0" destOrd="0" presId="urn:microsoft.com/office/officeart/2008/layout/LinedList"/>
    <dgm:cxn modelId="{9DF4174F-1A78-4599-8608-7D35A25EACC1}" type="presParOf" srcId="{C47BC59E-36B6-45BA-BBCA-95A2452DE815}" destId="{4099D070-F641-448C-A632-E14665FFA4BF}" srcOrd="1" destOrd="0" presId="urn:microsoft.com/office/officeart/2008/layout/LinedList"/>
    <dgm:cxn modelId="{25D03489-C101-459C-ABC2-F01E7D4E8E3F}" type="presParOf" srcId="{C47BC59E-36B6-45BA-BBCA-95A2452DE815}" destId="{B6C66FCE-85D3-4E55-A3D4-91B7C6412BFE}" srcOrd="2" destOrd="0" presId="urn:microsoft.com/office/officeart/2008/layout/LinedList"/>
    <dgm:cxn modelId="{FD787738-F7DF-4305-B0AA-E270EA074125}" type="presParOf" srcId="{5305C76D-12DC-4DB4-8BD6-E6D1F7B85612}" destId="{5FA00DC5-9537-4E32-91A9-C359C05BEE40}" srcOrd="8" destOrd="0" presId="urn:microsoft.com/office/officeart/2008/layout/LinedList"/>
    <dgm:cxn modelId="{AC73BE3E-C700-4395-8947-3AFA22C40174}" type="presParOf" srcId="{5305C76D-12DC-4DB4-8BD6-E6D1F7B85612}" destId="{050A270E-3305-4B17-BC28-4FF47577A867}" srcOrd="9" destOrd="0" presId="urn:microsoft.com/office/officeart/2008/layout/LinedList"/>
    <dgm:cxn modelId="{DF836BB8-24D4-4CE5-9304-0B9233A80345}" type="presParOf" srcId="{5305C76D-12DC-4DB4-8BD6-E6D1F7B85612}" destId="{FA9B8D5F-1695-424C-A1D2-446DC115452C}" srcOrd="10" destOrd="0" presId="urn:microsoft.com/office/officeart/2008/layout/LinedList"/>
    <dgm:cxn modelId="{51D98F35-B70C-47D4-9E98-0E7E66F0DA83}" type="presParOf" srcId="{FA9B8D5F-1695-424C-A1D2-446DC115452C}" destId="{238AB8BD-3AA8-4CF9-BCD8-0D32DA30FFAF}" srcOrd="0" destOrd="0" presId="urn:microsoft.com/office/officeart/2008/layout/LinedList"/>
    <dgm:cxn modelId="{12C88A32-F7E6-4AC1-9E55-AA31B0654DE0}" type="presParOf" srcId="{FA9B8D5F-1695-424C-A1D2-446DC115452C}" destId="{3ACB8995-22BC-4A40-9677-8A77556C0D6A}" srcOrd="1" destOrd="0" presId="urn:microsoft.com/office/officeart/2008/layout/LinedList"/>
    <dgm:cxn modelId="{934DF39A-B701-4914-AA2F-F68881557BC4}" type="presParOf" srcId="{FA9B8D5F-1695-424C-A1D2-446DC115452C}" destId="{DC2B7E0C-FDA6-4925-B42B-86E223A5F07F}" srcOrd="2" destOrd="0" presId="urn:microsoft.com/office/officeart/2008/layout/LinedList"/>
    <dgm:cxn modelId="{B41F065D-10C9-417C-A91F-9D6CAA5F189A}" type="presParOf" srcId="{5305C76D-12DC-4DB4-8BD6-E6D1F7B85612}" destId="{34B65450-8FA0-4AB6-AFB4-489D7C1146C8}" srcOrd="11" destOrd="0" presId="urn:microsoft.com/office/officeart/2008/layout/LinedList"/>
    <dgm:cxn modelId="{7741946F-16CB-40D4-BE66-BBA47A88D7ED}" type="presParOf" srcId="{5305C76D-12DC-4DB4-8BD6-E6D1F7B85612}" destId="{BC1FC4BE-7702-4ECD-BD80-F2E6764E5EBF}" srcOrd="12" destOrd="0" presId="urn:microsoft.com/office/officeart/2008/layout/LinedList"/>
    <dgm:cxn modelId="{B57ACF9B-F3EB-4114-96CA-E6BA0995475C}" type="presParOf" srcId="{5305C76D-12DC-4DB4-8BD6-E6D1F7B85612}" destId="{A0844D05-C1D1-4349-8C17-5CC9D08603DE}" srcOrd="13" destOrd="0" presId="urn:microsoft.com/office/officeart/2008/layout/LinedList"/>
    <dgm:cxn modelId="{C6F55458-3A0D-4255-B834-E4CF0AD64CF4}" type="presParOf" srcId="{A0844D05-C1D1-4349-8C17-5CC9D08603DE}" destId="{6C58BE17-B3F8-4E3B-BD84-A6A83E8A9FC9}" srcOrd="0" destOrd="0" presId="urn:microsoft.com/office/officeart/2008/layout/LinedList"/>
    <dgm:cxn modelId="{B58E9F73-88EA-4708-B7AF-FCD1E1D3E918}" type="presParOf" srcId="{A0844D05-C1D1-4349-8C17-5CC9D08603DE}" destId="{A378307F-EB1A-41C5-B675-F299D6305C7F}" srcOrd="1" destOrd="0" presId="urn:microsoft.com/office/officeart/2008/layout/LinedList"/>
    <dgm:cxn modelId="{1E845509-5B10-4E47-8700-239377AA037C}" type="presParOf" srcId="{A0844D05-C1D1-4349-8C17-5CC9D08603DE}" destId="{3D2E231D-15EE-4098-B8DC-49915A862E2A}" srcOrd="2" destOrd="0" presId="urn:microsoft.com/office/officeart/2008/layout/LinedList"/>
    <dgm:cxn modelId="{EB66D795-8B9C-42DC-9463-E1593BCB13D6}" type="presParOf" srcId="{5305C76D-12DC-4DB4-8BD6-E6D1F7B85612}" destId="{7EC0A8C8-3A06-4CE9-8506-59A5879D9741}" srcOrd="14" destOrd="0" presId="urn:microsoft.com/office/officeart/2008/layout/LinedList"/>
    <dgm:cxn modelId="{6F3AD9A4-2A08-47F1-8508-B9322568D8B0}" type="presParOf" srcId="{5305C76D-12DC-4DB4-8BD6-E6D1F7B85612}" destId="{5831693A-1538-4E3B-BB2A-377DD6D9A1CC}" srcOrd="15" destOrd="0" presId="urn:microsoft.com/office/officeart/2008/layout/LinedList"/>
    <dgm:cxn modelId="{A023A739-778C-4E75-BBE2-62B7E5886383}" type="presParOf" srcId="{5305C76D-12DC-4DB4-8BD6-E6D1F7B85612}" destId="{58B350C4-A70F-4608-AD64-B936CB11B5C4}" srcOrd="16" destOrd="0" presId="urn:microsoft.com/office/officeart/2008/layout/LinedList"/>
    <dgm:cxn modelId="{67B0819A-60BA-4A7D-BC4A-0A04A0644C47}" type="presParOf" srcId="{58B350C4-A70F-4608-AD64-B936CB11B5C4}" destId="{E883C3AC-12DD-4E94-9AFE-81F89FC4F410}" srcOrd="0" destOrd="0" presId="urn:microsoft.com/office/officeart/2008/layout/LinedList"/>
    <dgm:cxn modelId="{59E6FEF8-F776-4E8F-83F0-2910684BC594}" type="presParOf" srcId="{58B350C4-A70F-4608-AD64-B936CB11B5C4}" destId="{74F12831-1F6B-4313-B612-AABE8474424C}" srcOrd="1" destOrd="0" presId="urn:microsoft.com/office/officeart/2008/layout/LinedList"/>
    <dgm:cxn modelId="{E8E89CC6-9DF9-4C68-8770-4435A6CF7F7C}" type="presParOf" srcId="{58B350C4-A70F-4608-AD64-B936CB11B5C4}" destId="{8845ABE1-BE0A-4F77-A1E6-F4B267B6340A}" srcOrd="2" destOrd="0" presId="urn:microsoft.com/office/officeart/2008/layout/LinedList"/>
    <dgm:cxn modelId="{09288984-070C-4E6E-A849-6EDED3D91027}" type="presParOf" srcId="{5305C76D-12DC-4DB4-8BD6-E6D1F7B85612}" destId="{A71C76D7-E78A-4DE9-A7F1-B94BF9A4F329}" srcOrd="17" destOrd="0" presId="urn:microsoft.com/office/officeart/2008/layout/LinedList"/>
    <dgm:cxn modelId="{F719A6D5-69B4-44E3-B199-0A72487985AC}" type="presParOf" srcId="{5305C76D-12DC-4DB4-8BD6-E6D1F7B85612}" destId="{B5828794-E608-496A-916A-71E1EC46196A}" srcOrd="18" destOrd="0" presId="urn:microsoft.com/office/officeart/2008/layout/LinedList"/>
    <dgm:cxn modelId="{8D1FD99C-91AE-4EB7-9D10-72B51A855CBC}" type="presParOf" srcId="{5305C76D-12DC-4DB4-8BD6-E6D1F7B85612}" destId="{1DB6B8B4-DBEB-4DA6-891F-95BE6E7B2F04}" srcOrd="19" destOrd="0" presId="urn:microsoft.com/office/officeart/2008/layout/LinedList"/>
    <dgm:cxn modelId="{5C07FFA0-D4F8-4995-A3A6-D79D33C33543}" type="presParOf" srcId="{1DB6B8B4-DBEB-4DA6-891F-95BE6E7B2F04}" destId="{72910E86-9159-40ED-A118-FABB146AE839}" srcOrd="0" destOrd="0" presId="urn:microsoft.com/office/officeart/2008/layout/LinedList"/>
    <dgm:cxn modelId="{3BFCD5D9-DA6C-48AC-BA4D-F9AF1F26D360}" type="presParOf" srcId="{1DB6B8B4-DBEB-4DA6-891F-95BE6E7B2F04}" destId="{3B0A626F-E06B-4091-A124-F9C96D55AA74}" srcOrd="1" destOrd="0" presId="urn:microsoft.com/office/officeart/2008/layout/LinedList"/>
    <dgm:cxn modelId="{279A17C5-CAAA-4F03-BEF9-03D132088F57}" type="presParOf" srcId="{1DB6B8B4-DBEB-4DA6-891F-95BE6E7B2F04}" destId="{2B9CB098-A3F5-425E-B4D0-F35B22855B56}" srcOrd="2" destOrd="0" presId="urn:microsoft.com/office/officeart/2008/layout/LinedList"/>
    <dgm:cxn modelId="{24BD5459-EF44-41C4-9C39-C2075C82DB47}" type="presParOf" srcId="{5305C76D-12DC-4DB4-8BD6-E6D1F7B85612}" destId="{051312F2-9ABE-4A8A-9E88-14240B1E65A9}" srcOrd="20" destOrd="0" presId="urn:microsoft.com/office/officeart/2008/layout/LinedList"/>
    <dgm:cxn modelId="{6CE8B080-9327-48F5-B5D5-293CA5E11E5E}" type="presParOf" srcId="{5305C76D-12DC-4DB4-8BD6-E6D1F7B85612}" destId="{EC355624-2633-49ED-9967-67D98A542329}" srcOrd="21" destOrd="0" presId="urn:microsoft.com/office/officeart/2008/layout/LinedList"/>
    <dgm:cxn modelId="{75F2D06B-F6DA-443D-81AD-7593148B2B5A}" type="presParOf" srcId="{5305C76D-12DC-4DB4-8BD6-E6D1F7B85612}" destId="{1FD1D5FE-6D60-4591-BEB7-CD3D1985771F}" srcOrd="22" destOrd="0" presId="urn:microsoft.com/office/officeart/2008/layout/LinedList"/>
    <dgm:cxn modelId="{EB5E0E7A-9FD9-42BA-92E3-19DCEAEA690B}" type="presParOf" srcId="{1FD1D5FE-6D60-4591-BEB7-CD3D1985771F}" destId="{546F2F75-FBA3-4CE4-B844-293607BCB52D}" srcOrd="0" destOrd="0" presId="urn:microsoft.com/office/officeart/2008/layout/LinedList"/>
    <dgm:cxn modelId="{3B581C6B-9BAA-4327-8232-A9C8CCA94640}" type="presParOf" srcId="{1FD1D5FE-6D60-4591-BEB7-CD3D1985771F}" destId="{BCBFA75F-BC36-48FB-9303-1B067063DA58}" srcOrd="1" destOrd="0" presId="urn:microsoft.com/office/officeart/2008/layout/LinedList"/>
    <dgm:cxn modelId="{A561BD46-C834-432F-BEE5-8C5163A4D287}" type="presParOf" srcId="{1FD1D5FE-6D60-4591-BEB7-CD3D1985771F}" destId="{B2DCFBA0-70ED-4B18-87A6-AD220B551699}" srcOrd="2" destOrd="0" presId="urn:microsoft.com/office/officeart/2008/layout/LinedList"/>
    <dgm:cxn modelId="{DB72AF9F-AE94-4401-AD6F-F35BD5DC6AE8}" type="presParOf" srcId="{5305C76D-12DC-4DB4-8BD6-E6D1F7B85612}" destId="{1B8C5539-0715-464F-81E4-107F9D2F599F}" srcOrd="23" destOrd="0" presId="urn:microsoft.com/office/officeart/2008/layout/LinedList"/>
    <dgm:cxn modelId="{1ADBD4A9-E20B-4A16-AA48-F8EF6738F1A5}" type="presParOf" srcId="{5305C76D-12DC-4DB4-8BD6-E6D1F7B85612}" destId="{C46E4AEE-B345-4F00-BFF4-881878FF35B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BF351-FE3B-47E1-9391-679F664FDC7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3F3A8-E49F-4AD7-8F14-EDA41B400E2B}">
      <dsp:nvSpPr>
        <dsp:cNvPr id="0" name=""/>
        <dsp:cNvSpPr/>
      </dsp:nvSpPr>
      <dsp:spPr>
        <a:xfrm>
          <a:off x="0" y="0"/>
          <a:ext cx="138010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380102" cy="5536141"/>
      </dsp:txXfrm>
    </dsp:sp>
    <dsp:sp modelId="{889F16FD-AAFF-4631-9B96-82F25D7F44AB}">
      <dsp:nvSpPr>
        <dsp:cNvPr id="0" name=""/>
        <dsp:cNvSpPr/>
      </dsp:nvSpPr>
      <dsp:spPr>
        <a:xfrm>
          <a:off x="1483610" y="32742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Logistic Regression</a:t>
          </a:r>
          <a:endParaRPr lang="en-US" sz="3000" kern="1200"/>
        </a:p>
      </dsp:txBody>
      <dsp:txXfrm>
        <a:off x="1483610" y="32742"/>
        <a:ext cx="5416901" cy="654848"/>
      </dsp:txXfrm>
    </dsp:sp>
    <dsp:sp modelId="{643206F0-15E8-4A77-88CB-C530C02D7412}">
      <dsp:nvSpPr>
        <dsp:cNvPr id="0" name=""/>
        <dsp:cNvSpPr/>
      </dsp:nvSpPr>
      <dsp:spPr>
        <a:xfrm>
          <a:off x="1380102" y="687591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68A98-8BBB-4414-90B3-6F9E0A10FF74}">
      <dsp:nvSpPr>
        <dsp:cNvPr id="0" name=""/>
        <dsp:cNvSpPr/>
      </dsp:nvSpPr>
      <dsp:spPr>
        <a:xfrm>
          <a:off x="1483610" y="720333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KNN (K-Nearest Neighbors)</a:t>
          </a:r>
          <a:endParaRPr lang="en-US" sz="3000" kern="1200"/>
        </a:p>
      </dsp:txBody>
      <dsp:txXfrm>
        <a:off x="1483610" y="720333"/>
        <a:ext cx="5416901" cy="654848"/>
      </dsp:txXfrm>
    </dsp:sp>
    <dsp:sp modelId="{FAE8912F-3A34-4481-8EE7-43B94BBC94CD}">
      <dsp:nvSpPr>
        <dsp:cNvPr id="0" name=""/>
        <dsp:cNvSpPr/>
      </dsp:nvSpPr>
      <dsp:spPr>
        <a:xfrm>
          <a:off x="1380102" y="1375182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9D070-F641-448C-A632-E14665FFA4BF}">
      <dsp:nvSpPr>
        <dsp:cNvPr id="0" name=""/>
        <dsp:cNvSpPr/>
      </dsp:nvSpPr>
      <dsp:spPr>
        <a:xfrm>
          <a:off x="1483610" y="1407924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SVM (Support Vector Machines)</a:t>
          </a:r>
          <a:endParaRPr lang="en-US" sz="3000" kern="1200"/>
        </a:p>
      </dsp:txBody>
      <dsp:txXfrm>
        <a:off x="1483610" y="1407924"/>
        <a:ext cx="5416901" cy="654848"/>
      </dsp:txXfrm>
    </dsp:sp>
    <dsp:sp modelId="{5FA00DC5-9537-4E32-91A9-C359C05BEE40}">
      <dsp:nvSpPr>
        <dsp:cNvPr id="0" name=""/>
        <dsp:cNvSpPr/>
      </dsp:nvSpPr>
      <dsp:spPr>
        <a:xfrm>
          <a:off x="1380102" y="20627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B8995-22BC-4A40-9677-8A77556C0D6A}">
      <dsp:nvSpPr>
        <dsp:cNvPr id="0" name=""/>
        <dsp:cNvSpPr/>
      </dsp:nvSpPr>
      <dsp:spPr>
        <a:xfrm>
          <a:off x="1483610" y="2095515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Naive Bayes classifier</a:t>
          </a:r>
          <a:endParaRPr lang="en-US" sz="3000" kern="1200"/>
        </a:p>
      </dsp:txBody>
      <dsp:txXfrm>
        <a:off x="1483610" y="2095515"/>
        <a:ext cx="5416901" cy="654848"/>
      </dsp:txXfrm>
    </dsp:sp>
    <dsp:sp modelId="{34B65450-8FA0-4AB6-AFB4-489D7C1146C8}">
      <dsp:nvSpPr>
        <dsp:cNvPr id="0" name=""/>
        <dsp:cNvSpPr/>
      </dsp:nvSpPr>
      <dsp:spPr>
        <a:xfrm>
          <a:off x="1380102" y="2750364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8307F-EB1A-41C5-B675-F299D6305C7F}">
      <dsp:nvSpPr>
        <dsp:cNvPr id="0" name=""/>
        <dsp:cNvSpPr/>
      </dsp:nvSpPr>
      <dsp:spPr>
        <a:xfrm>
          <a:off x="1483610" y="2783107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Decision Tree</a:t>
          </a:r>
          <a:endParaRPr lang="en-US" sz="3000" kern="1200"/>
        </a:p>
      </dsp:txBody>
      <dsp:txXfrm>
        <a:off x="1483610" y="2783107"/>
        <a:ext cx="5416901" cy="654848"/>
      </dsp:txXfrm>
    </dsp:sp>
    <dsp:sp modelId="{7EC0A8C8-3A06-4CE9-8506-59A5879D9741}">
      <dsp:nvSpPr>
        <dsp:cNvPr id="0" name=""/>
        <dsp:cNvSpPr/>
      </dsp:nvSpPr>
      <dsp:spPr>
        <a:xfrm>
          <a:off x="1380102" y="3437955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12831-1F6B-4313-B612-AABE8474424C}">
      <dsp:nvSpPr>
        <dsp:cNvPr id="0" name=""/>
        <dsp:cNvSpPr/>
      </dsp:nvSpPr>
      <dsp:spPr>
        <a:xfrm>
          <a:off x="1483610" y="3470698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Random Forest</a:t>
          </a:r>
          <a:endParaRPr lang="en-US" sz="3000" kern="1200"/>
        </a:p>
      </dsp:txBody>
      <dsp:txXfrm>
        <a:off x="1483610" y="3470698"/>
        <a:ext cx="5416901" cy="654848"/>
      </dsp:txXfrm>
    </dsp:sp>
    <dsp:sp modelId="{A71C76D7-E78A-4DE9-A7F1-B94BF9A4F329}">
      <dsp:nvSpPr>
        <dsp:cNvPr id="0" name=""/>
        <dsp:cNvSpPr/>
      </dsp:nvSpPr>
      <dsp:spPr>
        <a:xfrm>
          <a:off x="1380102" y="4125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A626F-E06B-4091-A124-F9C96D55AA74}">
      <dsp:nvSpPr>
        <dsp:cNvPr id="0" name=""/>
        <dsp:cNvSpPr/>
      </dsp:nvSpPr>
      <dsp:spPr>
        <a:xfrm>
          <a:off x="1483610" y="4158289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Perceptron</a:t>
          </a:r>
          <a:endParaRPr lang="en-US" sz="3000" kern="1200"/>
        </a:p>
      </dsp:txBody>
      <dsp:txXfrm>
        <a:off x="1483610" y="4158289"/>
        <a:ext cx="5416901" cy="654848"/>
      </dsp:txXfrm>
    </dsp:sp>
    <dsp:sp modelId="{051312F2-9ABE-4A8A-9E88-14240B1E65A9}">
      <dsp:nvSpPr>
        <dsp:cNvPr id="0" name=""/>
        <dsp:cNvSpPr/>
      </dsp:nvSpPr>
      <dsp:spPr>
        <a:xfrm>
          <a:off x="1380102" y="4813138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FA75F-BC36-48FB-9303-1B067063DA58}">
      <dsp:nvSpPr>
        <dsp:cNvPr id="0" name=""/>
        <dsp:cNvSpPr/>
      </dsp:nvSpPr>
      <dsp:spPr>
        <a:xfrm>
          <a:off x="1483610" y="4845880"/>
          <a:ext cx="5416901" cy="654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AdaBoost</a:t>
          </a:r>
          <a:endParaRPr lang="en-US" sz="3000" kern="1200"/>
        </a:p>
      </dsp:txBody>
      <dsp:txXfrm>
        <a:off x="1483610" y="4845880"/>
        <a:ext cx="5416901" cy="654848"/>
      </dsp:txXfrm>
    </dsp:sp>
    <dsp:sp modelId="{1B8C5539-0715-464F-81E4-107F9D2F599F}">
      <dsp:nvSpPr>
        <dsp:cNvPr id="0" name=""/>
        <dsp:cNvSpPr/>
      </dsp:nvSpPr>
      <dsp:spPr>
        <a:xfrm>
          <a:off x="1380102" y="550072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4:41:31.1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17.4668"/>
      <inkml:brushProperty name="anchorY" value="-2798.62451"/>
      <inkml:brushProperty name="scaleFactor" value="0.5"/>
    </inkml:brush>
  </inkml:definitions>
  <inkml:trace contextRef="#ctx0" brushRef="#br0">1 369 24575,'0'0'0,"93"-7"0,81-6 0,41-3 0,35-5 0,28-2-3462,25-6 4451,14-4-1483,17-3 494,6 0 0,2-1 0,7 3-1722,-7 7 2214,-4 4-738,-5 7 246,-17 6 0,-11 4 0,-20 4 0,-21 4 0,-27 5 533,-27 3-685,-53 1 228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4:41:31.6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45.76855"/>
      <inkml:brushProperty name="anchorY" value="-3306.86987"/>
      <inkml:brushProperty name="scaleFactor" value="0.5"/>
    </inkml:brush>
  </inkml:definitions>
  <inkml:trace contextRef="#ctx0" brushRef="#br0">0 631 24575,'0'0'0,"89"-20"0,88-21 0,49-9 0,50-11-2328,31-5 2993,37-6-2777,35 2 2621,23 5-2386,11 8 2340,5 8-694,5 11 231,3 11 0,-10 13 0,-21 14 0,-26 13 0,-83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3FC54E-9E2E-4EE3-BA71-5591F80FC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4E77DF-16B9-4C8F-A0E7-959286D4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13A068-164F-40C0-B4A4-417E2754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582D87-723F-4F06-920F-F2EF946D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5871E7-D70F-45ED-8484-5B144F61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0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6FDF83-C19A-4E67-9657-FBCEFF6A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EB9759-78EF-49B1-B889-A7E180F4F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2851A5-AB33-41EC-9D05-BEF71E83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F941C-0A0F-43CB-8E3E-29378C17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D9E6C3-FF4D-4220-A93D-425C6A1C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0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CD9EFAD-3062-4FCE-BAC9-0096EAE0E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2ED5451-13AB-4C62-B469-3A80D6AE5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D44C84-FE12-4C92-90E9-F2F60F4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D7405C-107D-41FB-A76F-49489B50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0D3F06-EE12-4DDC-B7E6-4FAED9A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2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517C3-1430-4759-8A8A-6A50EAB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142983-6CE3-49B3-AABB-441FC6DB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3C473B-5009-4653-9FBE-FEA60603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4332CF-8AE3-4554-8C95-1CE2BC1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C28A37-1775-4051-BA5B-2956EA8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8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45C74-BFDB-4684-8A5B-0BCFE8CE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343983-3A7E-4507-B751-C6C331B2A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2B4402-8216-4040-B58A-4119B52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B79181-59B0-4CA2-98DF-8A001BB5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E5B932-588C-4E0A-BD8D-4CF1EBF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1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18CB28-8870-4395-8D3E-0A0D35C9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2D13D7-A1D3-4D7C-B7E8-E24290C6A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B9DC6F-1940-43BA-AD1B-EC185FC8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BB38EE-1FBC-4E9E-AE41-325494A8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69D698-9149-4194-A01B-C5C954F6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B33D34-8573-4DB6-AE1E-3A66DCCB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8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3C6D6E-A412-4441-A30F-48E5E04B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554659-CCB2-41EC-8CDF-D6E76957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B674BC-F0F8-4819-9644-415E98A12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56CCC8F-BCFE-4CFC-8CFB-D15CF08DC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D3238B-6E74-4BBA-99E6-BB297397F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7CA2CE0-D381-47A4-AA01-C6399100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882364B-BCDE-46BD-BFF9-EDB821F2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0331A6C-C904-40B5-AC1A-A9D17C04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4D3335-F924-469D-A47E-4EFDB9D8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D1107F9-5C53-494B-A86D-46CC01E9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76A6ECF-1D0D-4062-B709-BB65C454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A70BF45-A09B-4E31-A842-CE8E0A41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2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3428DF-9E1E-478C-8A9B-133AC1EC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8A057C6-FD4D-4B54-8CCF-8B26ED84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6514F4-5AF2-4E6C-AEF1-001FCEA0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8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59755-9F44-4DB8-8803-8347EDEB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4B22F-4ACC-4DA1-BE0A-1DA90C63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9D5383-D456-4147-8127-3EB507E3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5F4058-83EC-4DFE-9841-9F7F657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43AA151-6D98-47C9-BBBF-0C113B4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4390C6-71D3-4FBB-A927-7AA54B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8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D2E8D-4204-467A-A236-FB7A7B8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6573B03-2D83-45A2-9C01-C2BFA91DB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CD3BB2F-643F-46D7-9D64-D80F10D5D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5C7E06-0FC0-4A98-BF80-C2B275E5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BAFA3A-3BD9-4E9F-98CE-B9840E43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4ADAFB-FFAE-4B0E-B9F8-16A3772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39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B01028F-363E-41EF-930C-929483CE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04BA7D-56EE-49F4-BD9A-66AC2B55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1E7234-799D-40BD-BB90-215B44D42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91F7-372B-45DA-B7F7-73BF2956ECAE}" type="datetimeFigureOut">
              <a:rPr lang="tr-TR" smtClean="0"/>
              <a:t>23.01.2022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328D53-63FB-40FA-823C-298D8064A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C57035-24D9-4970-92ED-6EA3FC06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FEA5-2727-4CB8-A150-44080D317A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7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itanic Survival Prediction Using Python - Insights-on">
            <a:extLst>
              <a:ext uri="{FF2B5EF4-FFF2-40B4-BE49-F238E27FC236}">
                <a16:creationId xmlns:a16="http://schemas.microsoft.com/office/drawing/2014/main" id="{EC16DBCD-39BC-47EF-9F5D-2087674EC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t="9091" r="34494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978778-4D22-4582-8D2E-13509660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5400" dirty="0" err="1">
                <a:ln w="22225">
                  <a:solidFill>
                    <a:schemeClr val="tx1"/>
                  </a:solidFill>
                  <a:miter lim="800000"/>
                </a:ln>
                <a:latin typeface="Georgia" panose="02040502050405020303" pitchFamily="18" charset="0"/>
              </a:rPr>
              <a:t>Titanic</a:t>
            </a:r>
            <a:r>
              <a:rPr lang="tr-TR" sz="5400" dirty="0">
                <a:ln w="22225">
                  <a:solidFill>
                    <a:schemeClr val="tx1"/>
                  </a:solidFill>
                  <a:miter lim="800000"/>
                </a:ln>
                <a:latin typeface="Georgia" panose="02040502050405020303" pitchFamily="18" charset="0"/>
              </a:rPr>
              <a:t> </a:t>
            </a:r>
            <a:r>
              <a:rPr lang="tr-TR" sz="5400" dirty="0" err="1">
                <a:ln w="22225">
                  <a:solidFill>
                    <a:schemeClr val="tx1"/>
                  </a:solidFill>
                  <a:miter lim="800000"/>
                </a:ln>
                <a:latin typeface="Georgia" panose="02040502050405020303" pitchFamily="18" charset="0"/>
              </a:rPr>
              <a:t>Survival</a:t>
            </a:r>
            <a:r>
              <a:rPr lang="tr-TR" sz="5400" dirty="0">
                <a:ln w="22225">
                  <a:solidFill>
                    <a:schemeClr val="tx1"/>
                  </a:solidFill>
                  <a:miter lim="800000"/>
                </a:ln>
                <a:latin typeface="Georgia" panose="02040502050405020303" pitchFamily="18" charset="0"/>
              </a:rPr>
              <a:t> </a:t>
            </a:r>
            <a:r>
              <a:rPr lang="tr-TR" sz="5400" dirty="0" err="1">
                <a:ln w="22225">
                  <a:solidFill>
                    <a:schemeClr val="tx1"/>
                  </a:solidFill>
                  <a:miter lim="800000"/>
                </a:ln>
                <a:latin typeface="Georgia" panose="02040502050405020303" pitchFamily="18" charset="0"/>
              </a:rPr>
              <a:t>Prediction</a:t>
            </a:r>
            <a:endParaRPr lang="tr-TR" sz="5400" dirty="0">
              <a:ln w="22225">
                <a:solidFill>
                  <a:schemeClr val="tx1"/>
                </a:solidFill>
                <a:miter lim="800000"/>
              </a:ln>
              <a:latin typeface="Georgia" panose="02040502050405020303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3626FC-AB03-4EA4-9543-585B281D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2800" dirty="0">
                <a:latin typeface="Georgia" panose="02040502050405020303" pitchFamily="18" charset="0"/>
              </a:rPr>
              <a:t>Esra Eryılmaz</a:t>
            </a:r>
          </a:p>
          <a:p>
            <a:pPr algn="l"/>
            <a:r>
              <a:rPr lang="tr-TR" sz="2800" dirty="0">
                <a:latin typeface="Georgia" panose="02040502050405020303" pitchFamily="18" charset="0"/>
              </a:rPr>
              <a:t>171044046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65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3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3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3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tr-TR" sz="3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Georgia" panose="02040502050405020303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7F282-5F55-46BE-A24C-B6DE7643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tr-TR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is a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As an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patient's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on. </a:t>
            </a:r>
            <a:endParaRPr lang="tr-TR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>
              <a:spcAft>
                <a:spcPts val="6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sigmoid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endParaRPr lang="tr-TR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Logistic Regression. Logistic regression is the appropriate… | by vanshika  mittal | Medium">
            <a:extLst>
              <a:ext uri="{FF2B5EF4-FFF2-40B4-BE49-F238E27FC236}">
                <a16:creationId xmlns:a16="http://schemas.microsoft.com/office/drawing/2014/main" id="{1FA7F548-9E5B-47D6-A55F-B43C9937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73" y="4815116"/>
            <a:ext cx="4529328" cy="20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8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includes following functions:</a:t>
            </a:r>
            <a:br>
              <a:rPr lang="tr-TR" sz="38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800">
              <a:latin typeface="Georgia" panose="02040502050405020303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7F282-5F55-46BE-A24C-B6DE7643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indent="0">
              <a:spcAft>
                <a:spcPts val="600"/>
              </a:spcAft>
              <a:buNone/>
            </a:pPr>
            <a:r>
              <a:rPr lang="tr-TR" sz="22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(These functions mostly consists of a mathematical expressions)</a:t>
            </a:r>
          </a:p>
          <a:p>
            <a:pPr marL="899160">
              <a:spcAft>
                <a:spcPts val="600"/>
              </a:spcAft>
            </a:pPr>
            <a:r>
              <a:rPr lang="tr-TR" sz="2200" b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 function</a:t>
            </a:r>
            <a:r>
              <a:rPr lang="tr-TR" sz="22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Logistic Regression function</a:t>
            </a:r>
          </a:p>
          <a:p>
            <a:pPr marL="899160">
              <a:spcAft>
                <a:spcPts val="600"/>
              </a:spcAft>
            </a:pPr>
            <a:r>
              <a:rPr lang="tr-TR" sz="2200" b="1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tr-TR" sz="2200" b="1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>
              <a:spcAft>
                <a:spcPts val="600"/>
              </a:spcAft>
            </a:pPr>
            <a:r>
              <a:rPr lang="tr-TR" sz="2200" b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 descent function</a:t>
            </a:r>
            <a:r>
              <a:rPr lang="tr-TR" sz="22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function returns the best parameters that minimizes our cost function. To minimize my cost, I used Gradient Descent just like in Linear Regression implementation.</a:t>
            </a:r>
          </a:p>
          <a:p>
            <a:pPr marL="899160">
              <a:spcAft>
                <a:spcPts val="600"/>
              </a:spcAft>
            </a:pPr>
            <a:r>
              <a:rPr lang="tr-TR" sz="2200" b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function</a:t>
            </a:r>
            <a:r>
              <a:rPr lang="tr-TR" sz="22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predicting Survival. When our sigmoid function outputs a value more than or equal to 0.5, it will output 1 for "Survive", and if the value is less than 0.5, it will output "0" for did not survive.</a:t>
            </a:r>
          </a:p>
          <a:p>
            <a:pPr marL="0" indent="0">
              <a:buNone/>
            </a:pPr>
            <a:endParaRPr lang="tr-TR" sz="22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8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228600" algn="ctr">
              <a:spcAft>
                <a:spcPts val="600"/>
              </a:spcAft>
            </a:pPr>
            <a:r>
              <a:rPr lang="en-US" sz="6600" b="1">
                <a:effectLst/>
              </a:rPr>
              <a:t>My implementation results 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13F9E9-39FF-4C3B-A138-B62C5818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240" y="2642616"/>
            <a:ext cx="4580016" cy="3605784"/>
          </a:xfrm>
          <a:prstGeom prst="rect">
            <a:avLst/>
          </a:prstGeom>
          <a:noFill/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B39F54F-8B5B-427C-A555-23C7A2114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828" y="2833385"/>
            <a:ext cx="6060817" cy="2515437"/>
          </a:xfrm>
          <a:prstGeom prst="rect">
            <a:avLst/>
          </a:prstGeom>
          <a:noFill/>
        </p:spPr>
      </p:pic>
      <p:grpSp>
        <p:nvGrpSpPr>
          <p:cNvPr id="16" name="Grup 15">
            <a:extLst>
              <a:ext uri="{FF2B5EF4-FFF2-40B4-BE49-F238E27FC236}">
                <a16:creationId xmlns:a16="http://schemas.microsoft.com/office/drawing/2014/main" id="{46D39407-EB7A-4C91-A194-F7FBB7561650}"/>
              </a:ext>
            </a:extLst>
          </p:cNvPr>
          <p:cNvGrpSpPr/>
          <p:nvPr/>
        </p:nvGrpSpPr>
        <p:grpSpPr>
          <a:xfrm>
            <a:off x="9547127" y="5275937"/>
            <a:ext cx="2081880" cy="355680"/>
            <a:chOff x="9547127" y="5275937"/>
            <a:chExt cx="2081880" cy="355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3" name="Mürekkep 12">
                  <a:extLst>
                    <a:ext uri="{FF2B5EF4-FFF2-40B4-BE49-F238E27FC236}">
                      <a16:creationId xmlns:a16="http://schemas.microsoft.com/office/drawing/2014/main" id="{B81388F4-28AB-4749-98D9-659773029E6D}"/>
                    </a:ext>
                  </a:extLst>
                </p14:cNvPr>
                <p14:cNvContentPartPr/>
                <p14:nvPr/>
              </p14:nvContentPartPr>
              <p14:xfrm>
                <a:off x="9547127" y="5275937"/>
                <a:ext cx="2081880" cy="132840"/>
              </p14:xfrm>
            </p:contentPart>
          </mc:Choice>
          <mc:Fallback xmlns="">
            <p:pic>
              <p:nvPicPr>
                <p:cNvPr id="13" name="Mürekkep 12">
                  <a:extLst>
                    <a:ext uri="{FF2B5EF4-FFF2-40B4-BE49-F238E27FC236}">
                      <a16:creationId xmlns:a16="http://schemas.microsoft.com/office/drawing/2014/main" id="{B81388F4-28AB-4749-98D9-659773029E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29487" y="5257937"/>
                  <a:ext cx="2117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B372DF0D-0FC2-49ED-B535-95C9A5463994}"/>
                    </a:ext>
                  </a:extLst>
                </p14:cNvPr>
                <p14:cNvContentPartPr/>
                <p14:nvPr/>
              </p14:nvContentPartPr>
              <p14:xfrm>
                <a:off x="9559727" y="5404457"/>
                <a:ext cx="1924920" cy="22716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B372DF0D-0FC2-49ED-B535-95C9A5463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1727" y="5386817"/>
                  <a:ext cx="196056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233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27E2F5-8C52-4E80-AB55-E5FBAF9E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4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sz="54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54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3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tr-TR" sz="3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tr-TR" sz="3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5400" dirty="0">
              <a:latin typeface="Georgia" panose="02040502050405020303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F425544-B529-4AB5-BD69-A4836765A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730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11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F32B84-E912-4D17-95BD-09ADD468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Evaluate results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742DE76-5772-45F5-B055-CF316B03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9895" y="640080"/>
            <a:ext cx="4603418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4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ITANIC Booktalk by Mackenzy Bugge">
            <a:extLst>
              <a:ext uri="{FF2B5EF4-FFF2-40B4-BE49-F238E27FC236}">
                <a16:creationId xmlns:a16="http://schemas.microsoft.com/office/drawing/2014/main" id="{D0E548D7-1C79-4708-B0D6-05B0D8FB7D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6" b="3048"/>
          <a:stretch/>
        </p:blipFill>
        <p:spPr bwMode="auto"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9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tr-TR" sz="5400" dirty="0">
              <a:latin typeface="Georgia" panose="02040502050405020303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3387F282-5F55-46BE-A24C-B6DE7643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656"/>
            <a:ext cx="10515600" cy="3862687"/>
          </a:xfrm>
        </p:spPr>
        <p:txBody>
          <a:bodyPr>
            <a:normAutofit/>
          </a:bodyPr>
          <a:lstStyle/>
          <a:p>
            <a:pPr indent="228600">
              <a:spcAft>
                <a:spcPts val="600"/>
              </a:spcAft>
            </a:pP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is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model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predicts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survived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Titanic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shipwreck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​data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28600">
              <a:spcAft>
                <a:spcPts val="600"/>
              </a:spcAft>
            </a:pPr>
            <a:endParaRPr lang="tr-TR" sz="22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Aft>
                <a:spcPts val="600"/>
              </a:spcAft>
            </a:pP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Titanic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2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tr-TR" sz="54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tr-TR" sz="5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Titanic</a:t>
            </a:r>
            <a:r>
              <a:rPr lang="tr-TR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tr-TR" sz="5400" dirty="0">
              <a:latin typeface="Georgia" panose="02040502050405020303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7F282-5F55-46BE-A24C-B6DE7643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49580">
              <a:spcAft>
                <a:spcPts val="600"/>
              </a:spcAft>
            </a:pP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has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tr-TR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tr-TR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 (train.csv)</a:t>
            </a:r>
          </a:p>
          <a:p>
            <a:pPr marL="800100" lvl="1" indent="-342900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tr-TR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set (test.csv)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tr-TR" sz="18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>
              <a:spcAft>
                <a:spcPts val="600"/>
              </a:spcAft>
            </a:pP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20980" indent="0">
              <a:spcAft>
                <a:spcPts val="600"/>
              </a:spcAft>
              <a:buNone/>
            </a:pPr>
            <a:endParaRPr lang="tr-TR" sz="22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>
              <a:spcAft>
                <a:spcPts val="600"/>
              </a:spcAft>
            </a:pP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set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set, I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I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survived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Titanic</a:t>
            </a:r>
            <a:r>
              <a:rPr lang="tr-TR" sz="2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2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3400" b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dataset</a:t>
            </a:r>
            <a:br>
              <a:rPr lang="tr-TR" sz="3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400">
              <a:latin typeface="Georgia" panose="02040502050405020303" pitchFamily="18" charset="0"/>
            </a:endParaRP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7F282-5F55-46BE-A24C-B6DE7643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449263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Three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attributes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(Age,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Cabin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Embarked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 has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null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values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I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did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that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attirubutes</a:t>
            </a:r>
            <a:r>
              <a:rPr kumimoji="0" lang="tr-TR" altLang="tr-TR" sz="22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kumimoji="0" lang="tr-TR" altLang="tr-TR" sz="22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449263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2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</p:txBody>
      </p:sp>
      <p:pic>
        <p:nvPicPr>
          <p:cNvPr id="1025" name="Resim 3">
            <a:extLst>
              <a:ext uri="{FF2B5EF4-FFF2-40B4-BE49-F238E27FC236}">
                <a16:creationId xmlns:a16="http://schemas.microsoft.com/office/drawing/2014/main" id="{ABDB3C1A-C05E-4BD2-AE2C-55D24AA7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5652" y="431359"/>
            <a:ext cx="339216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B4E8FAF-187B-402B-AD9F-9DA4A23E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52" y="39564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cxnSp>
        <p:nvCxnSpPr>
          <p:cNvPr id="9" name="Bağlayıcı: Eğri 8">
            <a:extLst>
              <a:ext uri="{FF2B5EF4-FFF2-40B4-BE49-F238E27FC236}">
                <a16:creationId xmlns:a16="http://schemas.microsoft.com/office/drawing/2014/main" id="{5B03514E-0918-49A4-9F48-D265DE54A729}"/>
              </a:ext>
            </a:extLst>
          </p:cNvPr>
          <p:cNvCxnSpPr>
            <a:cxnSpLocks/>
          </p:cNvCxnSpPr>
          <p:nvPr/>
        </p:nvCxnSpPr>
        <p:spPr>
          <a:xfrm>
            <a:off x="5198165" y="2780503"/>
            <a:ext cx="2700265" cy="5662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ağlayıcı: Eğri 13">
            <a:extLst>
              <a:ext uri="{FF2B5EF4-FFF2-40B4-BE49-F238E27FC236}">
                <a16:creationId xmlns:a16="http://schemas.microsoft.com/office/drawing/2014/main" id="{93924AD0-669C-4493-810B-501E7EB62762}"/>
              </a:ext>
            </a:extLst>
          </p:cNvPr>
          <p:cNvCxnSpPr>
            <a:cxnSpLocks/>
          </p:cNvCxnSpPr>
          <p:nvPr/>
        </p:nvCxnSpPr>
        <p:spPr>
          <a:xfrm>
            <a:off x="5198165" y="2852530"/>
            <a:ext cx="2700265" cy="2270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ağlayıcı: Eğri 16">
            <a:extLst>
              <a:ext uri="{FF2B5EF4-FFF2-40B4-BE49-F238E27FC236}">
                <a16:creationId xmlns:a16="http://schemas.microsoft.com/office/drawing/2014/main" id="{AEB9123E-6631-496C-8C92-FB9758534A9C}"/>
              </a:ext>
            </a:extLst>
          </p:cNvPr>
          <p:cNvCxnSpPr>
            <a:cxnSpLocks/>
          </p:cNvCxnSpPr>
          <p:nvPr/>
        </p:nvCxnSpPr>
        <p:spPr>
          <a:xfrm>
            <a:off x="5198165" y="2901569"/>
            <a:ext cx="2608956" cy="2568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50081A97-5022-4CDE-9770-1430104A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6" y="3746798"/>
            <a:ext cx="4494607" cy="31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effectLst/>
                <a:latin typeface="Georgia" panose="02040502050405020303" pitchFamily="18" charset="0"/>
              </a:rPr>
              <a:t>Passengers by </a:t>
            </a:r>
            <a:r>
              <a:rPr lang="tr-TR" sz="4000" b="1" dirty="0">
                <a:latin typeface="Georgia" panose="02040502050405020303" pitchFamily="18" charset="0"/>
              </a:rPr>
              <a:t>Age – </a:t>
            </a:r>
            <a:r>
              <a:rPr lang="tr-TR" sz="4000" b="1" dirty="0" err="1">
                <a:latin typeface="Georgia" panose="02040502050405020303" pitchFamily="18" charset="0"/>
              </a:rPr>
              <a:t>Pclass</a:t>
            </a:r>
            <a:r>
              <a:rPr lang="tr-TR" sz="4000" b="1" dirty="0">
                <a:latin typeface="Georgia" panose="02040502050405020303" pitchFamily="18" charset="0"/>
              </a:rPr>
              <a:t> - Fare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DF04051-53EC-4E58-93D6-2512945B4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3898" y="2619784"/>
            <a:ext cx="3465038" cy="3600041"/>
          </a:xfrm>
          <a:prstGeom prst="rect">
            <a:avLst/>
          </a:prstGeom>
          <a:noFill/>
        </p:spPr>
      </p:pic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3D1E9C9C-67E1-482A-97F4-31010ECA1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084" y="2619784"/>
            <a:ext cx="3474038" cy="3600041"/>
          </a:xfrm>
          <a:prstGeom prst="rect">
            <a:avLst/>
          </a:prstGeom>
          <a:noFill/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188C20D-2D4E-462B-98EE-B1C84A471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844" y="2619784"/>
            <a:ext cx="3510038" cy="3600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864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Correlation Matrix 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81C83FE-7CFF-40D9-9EDF-DEA54ED0A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 bwMode="auto">
          <a:xfrm>
            <a:off x="4654296" y="975707"/>
            <a:ext cx="7214616" cy="487915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476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Aft>
                <a:spcPts val="600"/>
              </a:spcAft>
            </a:pPr>
            <a:r>
              <a:rPr lang="en-US" sz="3600" b="1" dirty="0">
                <a:effectLst/>
                <a:latin typeface="Georgia" panose="02040502050405020303" pitchFamily="18" charset="0"/>
              </a:rPr>
              <a:t>Checking how many people survived according to </a:t>
            </a:r>
            <a:r>
              <a:rPr lang="tr-TR" sz="3600" b="1" dirty="0">
                <a:effectLst/>
                <a:latin typeface="Georgia" panose="02040502050405020303" pitchFamily="18" charset="0"/>
              </a:rPr>
              <a:t>Age - </a:t>
            </a:r>
            <a:r>
              <a:rPr lang="tr-TR" sz="3600" b="1" dirty="0">
                <a:latin typeface="Georgia" panose="02040502050405020303" pitchFamily="18" charset="0"/>
              </a:rPr>
              <a:t>S</a:t>
            </a:r>
            <a:r>
              <a:rPr lang="en-US" sz="3600" b="1" dirty="0">
                <a:effectLst/>
                <a:latin typeface="Georgia" panose="02040502050405020303" pitchFamily="18" charset="0"/>
              </a:rPr>
              <a:t>ex</a:t>
            </a:r>
            <a:r>
              <a:rPr lang="tr-TR" sz="3600" b="1" dirty="0">
                <a:effectLst/>
                <a:latin typeface="Georgia" panose="02040502050405020303" pitchFamily="18" charset="0"/>
              </a:rPr>
              <a:t> - </a:t>
            </a:r>
            <a:r>
              <a:rPr lang="tr-TR" sz="3600" b="1" dirty="0" err="1">
                <a:effectLst/>
                <a:latin typeface="Georgia" panose="02040502050405020303" pitchFamily="18" charset="0"/>
              </a:rPr>
              <a:t>Pclass</a:t>
            </a:r>
            <a:endParaRPr lang="en-US" sz="3600" b="1" dirty="0">
              <a:effectLst/>
              <a:latin typeface="Georgia" panose="02040502050405020303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2FB9F10-0F2B-423C-80F6-21701099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2639365"/>
            <a:ext cx="3758184" cy="3560879"/>
          </a:xfrm>
          <a:prstGeom prst="rect">
            <a:avLst/>
          </a:prstGeom>
          <a:noFill/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CB1D464-A1E4-4E0B-B4B9-384A719BB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3142022"/>
            <a:ext cx="3758184" cy="2555565"/>
          </a:xfrm>
          <a:prstGeom prst="rect">
            <a:avLst/>
          </a:prstGeom>
          <a:noFill/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8832FF-0F82-4223-96BF-003FFE9EC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151418"/>
            <a:ext cx="3758184" cy="2536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345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tr-TR" sz="54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54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tr-TR" sz="54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7F282-5F55-46BE-A24C-B6DE7643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60259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0" indent="0">
              <a:buNone/>
            </a:pP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- Age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- 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Cabin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has 687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missing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values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(75% of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dataset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- 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Embarked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endParaRPr lang="tr-TR" sz="1600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- Fare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tr-TR" sz="16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2000" b="1" dirty="0">
              <a:solidFill>
                <a:schemeClr val="accent1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Parch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FamilySize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doesn't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is,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Fare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tr-TR" sz="1600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-hot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Embarked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{'C', 'Q', 'S’}</a:t>
            </a:r>
          </a:p>
          <a:p>
            <a:pPr marL="0" indent="0">
              <a:buNone/>
            </a:pP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-hot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tr-TR" sz="16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{"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0, "</a:t>
            </a:r>
            <a:r>
              <a:rPr lang="tr-TR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tr-TR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1}</a:t>
            </a:r>
          </a:p>
          <a:p>
            <a:pPr marL="0" indent="0">
              <a:buNone/>
            </a:pPr>
            <a:endParaRPr lang="tr-TR" sz="15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500" dirty="0">
              <a:latin typeface="Georgia" panose="02040502050405020303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292482-72D4-4542-89FC-60393908F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270" y="3755939"/>
            <a:ext cx="4062730" cy="54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FA3DD1B-421E-454F-810F-17B2FECD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409" y="5148836"/>
            <a:ext cx="3175591" cy="95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metin, makbuz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3384D91-C9E2-409A-A256-8FBAAC5793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37" b="71815"/>
          <a:stretch/>
        </p:blipFill>
        <p:spPr>
          <a:xfrm>
            <a:off x="5594477" y="1731495"/>
            <a:ext cx="6594475" cy="1073777"/>
          </a:xfrm>
          <a:prstGeom prst="rect">
            <a:avLst/>
          </a:prstGeom>
        </p:spPr>
      </p:pic>
      <p:pic>
        <p:nvPicPr>
          <p:cNvPr id="9" name="Resim 8" descr="metin, makbuz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3296D72-3AFA-4602-9415-D6FE537D37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1" r="2515" b="19333"/>
          <a:stretch/>
        </p:blipFill>
        <p:spPr>
          <a:xfrm>
            <a:off x="5369442" y="2829855"/>
            <a:ext cx="6822558" cy="8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844FD-364A-4861-9076-5D3F957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5400" b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tr-TR" sz="5400" dirty="0">
              <a:latin typeface="Georgia" panose="02040502050405020303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F7B75F-718B-4806-869E-4A9625AE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899160">
              <a:spcAft>
                <a:spcPts val="600"/>
              </a:spcAft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tr-TR" sz="2000" b="1" dirty="0">
              <a:solidFill>
                <a:schemeClr val="accent1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>
              <a:spcAft>
                <a:spcPts val="600"/>
              </a:spcAft>
            </a:pPr>
            <a:endParaRPr lang="tr-TR" sz="22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7760" lvl="1" indent="0">
              <a:spcAft>
                <a:spcPts val="600"/>
              </a:spcAft>
              <a:buNone/>
            </a:pP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Data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pPr marL="1127760" lvl="1" indent="0">
              <a:spcAft>
                <a:spcPts val="600"/>
              </a:spcAft>
              <a:buNone/>
            </a:pPr>
            <a:r>
              <a:rPr lang="tr-TR" sz="2000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27760" lvl="1" indent="0">
              <a:spcAft>
                <a:spcPts val="600"/>
              </a:spcAft>
              <a:buNone/>
            </a:pPr>
            <a:r>
              <a:rPr lang="tr-TR" sz="2000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tr-TR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tr-TR" sz="2200" dirty="0">
              <a:latin typeface="Georgia" panose="02040502050405020303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26A083F-F92A-4722-BFC0-7EAC7C6E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24" y="5180627"/>
            <a:ext cx="5073130" cy="40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3D56F5A-D708-4B03-AC6F-FDE6DB3BB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69" r="2437"/>
          <a:stretch/>
        </p:blipFill>
        <p:spPr bwMode="auto">
          <a:xfrm>
            <a:off x="1839379" y="6002003"/>
            <a:ext cx="8510194" cy="3586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716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613</Words>
  <Application>Microsoft Office PowerPoint</Application>
  <PresentationFormat>Geniş ekran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Times New Roman</vt:lpstr>
      <vt:lpstr>Office Teması</vt:lpstr>
      <vt:lpstr>Titanic Survival Prediction</vt:lpstr>
      <vt:lpstr>Problem Definition</vt:lpstr>
      <vt:lpstr>Dataset : Titanic Dataset</vt:lpstr>
      <vt:lpstr>Analyze the dataset </vt:lpstr>
      <vt:lpstr>Passengers by Age – Pclass - Fare</vt:lpstr>
      <vt:lpstr>Correlation Matrix </vt:lpstr>
      <vt:lpstr>Checking how many people survived according to Age - Sex - Pclass</vt:lpstr>
      <vt:lpstr>Data Preprocessing</vt:lpstr>
      <vt:lpstr>Data Preprocessing</vt:lpstr>
      <vt:lpstr>Logistic Regression Classification implementation </vt:lpstr>
      <vt:lpstr>Logistic regression includes following functions: </vt:lpstr>
      <vt:lpstr>My implementation results :</vt:lpstr>
      <vt:lpstr>Other Models (from sklearn library)</vt:lpstr>
      <vt:lpstr>Evaluate results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Esra ERYILMAZ</dc:creator>
  <cp:lastModifiedBy>Esra ERYILMAZ</cp:lastModifiedBy>
  <cp:revision>33</cp:revision>
  <dcterms:created xsi:type="dcterms:W3CDTF">2022-01-20T15:04:17Z</dcterms:created>
  <dcterms:modified xsi:type="dcterms:W3CDTF">2022-01-22T23:20:10Z</dcterms:modified>
</cp:coreProperties>
</file>