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Bebas Neue"/>
      <p:regular r:id="rId17"/>
    </p:embeddedFont>
    <p:embeddedFont>
      <p:font typeface="Be Vietnam Pro"/>
      <p:regular r:id="rId18"/>
      <p:bold r:id="rId19"/>
      <p:italic r:id="rId20"/>
      <p:boldItalic r:id="rId21"/>
    </p:embeddedFont>
    <p:embeddedFont>
      <p:font typeface="Readex Pro SemiBold"/>
      <p:regular r:id="rId22"/>
      <p:bold r:id="rId23"/>
    </p:embeddedFont>
    <p:embeddedFont>
      <p:font typeface="Readex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VietnamPro-italic.fntdata"/><Relationship Id="rId22" Type="http://schemas.openxmlformats.org/officeDocument/2006/relationships/font" Target="fonts/ReadexProSemiBold-regular.fntdata"/><Relationship Id="rId21" Type="http://schemas.openxmlformats.org/officeDocument/2006/relationships/font" Target="fonts/BeVietnamPro-boldItalic.fntdata"/><Relationship Id="rId24" Type="http://schemas.openxmlformats.org/officeDocument/2006/relationships/font" Target="fonts/ReadexPro-regular.fntdata"/><Relationship Id="rId23" Type="http://schemas.openxmlformats.org/officeDocument/2006/relationships/font" Target="fonts/ReadexPr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eadex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BebasNeue-regular.fntdata"/><Relationship Id="rId16" Type="http://schemas.openxmlformats.org/officeDocument/2006/relationships/font" Target="fonts/Raleway-boldItalic.fntdata"/><Relationship Id="rId19" Type="http://schemas.openxmlformats.org/officeDocument/2006/relationships/font" Target="fonts/BeVietnamPro-bold.fntdata"/><Relationship Id="rId18" Type="http://schemas.openxmlformats.org/officeDocument/2006/relationships/font" Target="fonts/BeVietnamPr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310e221c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310e221c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23306921d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23306921d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2310e221ca0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2310e221ca0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1125d80b41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1125d80b41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1ff18b49f3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1ff18b49f3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215">
            <a:off x="-244072" y="1906181"/>
            <a:ext cx="1402691" cy="1244440"/>
            <a:chOff x="2047739" y="3487522"/>
            <a:chExt cx="879099" cy="779969"/>
          </a:xfrm>
        </p:grpSpPr>
        <p:sp>
          <p:nvSpPr>
            <p:cNvPr id="10" name="Google Shape;10;p2"/>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435143" y="1910451"/>
            <a:ext cx="8708865" cy="3240266"/>
            <a:chOff x="5449854" y="3504072"/>
            <a:chExt cx="2836579" cy="1104310"/>
          </a:xfrm>
        </p:grpSpPr>
        <p:sp>
          <p:nvSpPr>
            <p:cNvPr id="36" name="Google Shape;36;p2"/>
            <p:cNvSpPr/>
            <p:nvPr/>
          </p:nvSpPr>
          <p:spPr>
            <a:xfrm>
              <a:off x="5946330" y="3504072"/>
              <a:ext cx="2340103" cy="1104310"/>
            </a:xfrm>
            <a:custGeom>
              <a:rect b="b" l="l" r="r" t="t"/>
              <a:pathLst>
                <a:path extrusionOk="0" h="91663" w="189482">
                  <a:moveTo>
                    <a:pt x="141823" y="0"/>
                  </a:moveTo>
                  <a:cubicBezTo>
                    <a:pt x="138789" y="0"/>
                    <a:pt x="136279" y="2465"/>
                    <a:pt x="136279" y="5545"/>
                  </a:cubicBezTo>
                  <a:cubicBezTo>
                    <a:pt x="136279" y="8583"/>
                    <a:pt x="138789" y="11089"/>
                    <a:pt x="141823" y="11089"/>
                  </a:cubicBezTo>
                  <a:lnTo>
                    <a:pt x="154982" y="11089"/>
                  </a:lnTo>
                  <a:cubicBezTo>
                    <a:pt x="157137" y="11089"/>
                    <a:pt x="158897" y="12807"/>
                    <a:pt x="158897" y="15007"/>
                  </a:cubicBezTo>
                  <a:lnTo>
                    <a:pt x="158897" y="15578"/>
                  </a:lnTo>
                  <a:cubicBezTo>
                    <a:pt x="158897" y="17736"/>
                    <a:pt x="157137" y="19496"/>
                    <a:pt x="154982" y="19496"/>
                  </a:cubicBezTo>
                  <a:lnTo>
                    <a:pt x="124180" y="19496"/>
                  </a:lnTo>
                  <a:cubicBezTo>
                    <a:pt x="120790" y="19496"/>
                    <a:pt x="118019" y="22266"/>
                    <a:pt x="118019" y="25656"/>
                  </a:cubicBezTo>
                  <a:cubicBezTo>
                    <a:pt x="118019" y="27811"/>
                    <a:pt x="116259" y="29571"/>
                    <a:pt x="114101" y="29571"/>
                  </a:cubicBezTo>
                  <a:lnTo>
                    <a:pt x="77754" y="29571"/>
                  </a:lnTo>
                  <a:cubicBezTo>
                    <a:pt x="74719" y="29571"/>
                    <a:pt x="72255" y="32035"/>
                    <a:pt x="72255" y="35115"/>
                  </a:cubicBezTo>
                  <a:cubicBezTo>
                    <a:pt x="72255" y="38196"/>
                    <a:pt x="74719" y="40660"/>
                    <a:pt x="77754" y="40660"/>
                  </a:cubicBezTo>
                  <a:lnTo>
                    <a:pt x="85720" y="40660"/>
                  </a:lnTo>
                  <a:cubicBezTo>
                    <a:pt x="87920" y="40660"/>
                    <a:pt x="89635" y="42420"/>
                    <a:pt x="89635" y="44578"/>
                  </a:cubicBezTo>
                  <a:cubicBezTo>
                    <a:pt x="89635" y="46733"/>
                    <a:pt x="87920" y="48493"/>
                    <a:pt x="85720" y="48493"/>
                  </a:cubicBezTo>
                  <a:lnTo>
                    <a:pt x="64334" y="48493"/>
                  </a:lnTo>
                  <a:cubicBezTo>
                    <a:pt x="63718" y="47042"/>
                    <a:pt x="62264" y="45986"/>
                    <a:pt x="60550" y="45986"/>
                  </a:cubicBezTo>
                  <a:lnTo>
                    <a:pt x="32606" y="45986"/>
                  </a:lnTo>
                  <a:cubicBezTo>
                    <a:pt x="30363" y="45986"/>
                    <a:pt x="28515" y="47834"/>
                    <a:pt x="28515" y="50123"/>
                  </a:cubicBezTo>
                  <a:cubicBezTo>
                    <a:pt x="28515" y="52411"/>
                    <a:pt x="30363" y="54213"/>
                    <a:pt x="32606" y="54213"/>
                  </a:cubicBezTo>
                  <a:lnTo>
                    <a:pt x="50383" y="54213"/>
                  </a:lnTo>
                  <a:cubicBezTo>
                    <a:pt x="50517" y="57205"/>
                    <a:pt x="52936" y="59582"/>
                    <a:pt x="55928" y="59582"/>
                  </a:cubicBezTo>
                  <a:lnTo>
                    <a:pt x="58438" y="59582"/>
                  </a:lnTo>
                  <a:cubicBezTo>
                    <a:pt x="60592" y="59582"/>
                    <a:pt x="62352" y="61342"/>
                    <a:pt x="62352" y="63500"/>
                  </a:cubicBezTo>
                  <a:lnTo>
                    <a:pt x="62352" y="65436"/>
                  </a:lnTo>
                  <a:cubicBezTo>
                    <a:pt x="62352" y="67590"/>
                    <a:pt x="60592" y="69351"/>
                    <a:pt x="58438" y="69351"/>
                  </a:cubicBezTo>
                  <a:lnTo>
                    <a:pt x="40527" y="69351"/>
                  </a:lnTo>
                  <a:cubicBezTo>
                    <a:pt x="36566" y="69351"/>
                    <a:pt x="33398" y="72565"/>
                    <a:pt x="33398" y="76525"/>
                  </a:cubicBezTo>
                  <a:cubicBezTo>
                    <a:pt x="33398" y="78679"/>
                    <a:pt x="31638" y="80439"/>
                    <a:pt x="29438" y="80439"/>
                  </a:cubicBezTo>
                  <a:lnTo>
                    <a:pt x="5633" y="80439"/>
                  </a:lnTo>
                  <a:cubicBezTo>
                    <a:pt x="2553" y="80439"/>
                    <a:pt x="1" y="82949"/>
                    <a:pt x="1" y="86030"/>
                  </a:cubicBezTo>
                  <a:cubicBezTo>
                    <a:pt x="1" y="89152"/>
                    <a:pt x="2553" y="91662"/>
                    <a:pt x="5633" y="91662"/>
                  </a:cubicBezTo>
                  <a:lnTo>
                    <a:pt x="189481" y="91662"/>
                  </a:lnTo>
                  <a:lnTo>
                    <a:pt x="189481" y="34059"/>
                  </a:lnTo>
                  <a:lnTo>
                    <a:pt x="189481" y="29571"/>
                  </a:lnTo>
                  <a:lnTo>
                    <a:pt x="189481" y="11089"/>
                  </a:lnTo>
                  <a:lnTo>
                    <a:pt x="189481" y="8713"/>
                  </a:lnTo>
                  <a:lnTo>
                    <a:pt x="189481" y="0"/>
                  </a:ln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449854" y="4449561"/>
              <a:ext cx="308957" cy="101146"/>
            </a:xfrm>
            <a:custGeom>
              <a:rect b="b" l="l" r="r" t="t"/>
              <a:pathLst>
                <a:path extrusionOk="0" h="8010" w="24467">
                  <a:moveTo>
                    <a:pt x="4049" y="1"/>
                  </a:moveTo>
                  <a:cubicBezTo>
                    <a:pt x="1806" y="1"/>
                    <a:pt x="0" y="1803"/>
                    <a:pt x="0" y="4003"/>
                  </a:cubicBezTo>
                  <a:cubicBezTo>
                    <a:pt x="0" y="6249"/>
                    <a:pt x="1806" y="8009"/>
                    <a:pt x="4049" y="8009"/>
                  </a:cubicBezTo>
                  <a:lnTo>
                    <a:pt x="20464" y="8009"/>
                  </a:lnTo>
                  <a:cubicBezTo>
                    <a:pt x="22664" y="8009"/>
                    <a:pt x="24466" y="6249"/>
                    <a:pt x="24466" y="4003"/>
                  </a:cubicBezTo>
                  <a:cubicBezTo>
                    <a:pt x="24466" y="1803"/>
                    <a:pt x="22664" y="1"/>
                    <a:pt x="20464"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551350" y="369388"/>
            <a:ext cx="1268807" cy="331220"/>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656934" y="4430433"/>
            <a:ext cx="447386" cy="453297"/>
            <a:chOff x="4529025" y="2386475"/>
            <a:chExt cx="1523275" cy="1543400"/>
          </a:xfrm>
        </p:grpSpPr>
        <p:sp>
          <p:nvSpPr>
            <p:cNvPr id="40" name="Google Shape;40;p2"/>
            <p:cNvSpPr/>
            <p:nvPr/>
          </p:nvSpPr>
          <p:spPr>
            <a:xfrm>
              <a:off x="5291400" y="2386475"/>
              <a:ext cx="740775" cy="1042825"/>
            </a:xfrm>
            <a:custGeom>
              <a:rect b="b" l="l" r="r" t="t"/>
              <a:pathLst>
                <a:path extrusionOk="0" h="41713" w="29631">
                  <a:moveTo>
                    <a:pt x="806" y="0"/>
                  </a:moveTo>
                  <a:lnTo>
                    <a:pt x="1" y="41713"/>
                  </a:lnTo>
                  <a:lnTo>
                    <a:pt x="29630" y="41713"/>
                  </a:lnTo>
                  <a:lnTo>
                    <a:pt x="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80825" y="2454025"/>
              <a:ext cx="660200" cy="956650"/>
            </a:xfrm>
            <a:custGeom>
              <a:rect b="b" l="l" r="r" t="t"/>
              <a:pathLst>
                <a:path extrusionOk="0" h="38266" w="26408">
                  <a:moveTo>
                    <a:pt x="26408" y="0"/>
                  </a:moveTo>
                  <a:lnTo>
                    <a:pt x="0" y="38265"/>
                  </a:lnTo>
                  <a:lnTo>
                    <a:pt x="26178" y="38265"/>
                  </a:lnTo>
                  <a:lnTo>
                    <a:pt x="264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269775" y="2386475"/>
              <a:ext cx="41800" cy="1451350"/>
            </a:xfrm>
            <a:custGeom>
              <a:rect b="b" l="l" r="r" t="t"/>
              <a:pathLst>
                <a:path extrusionOk="0" h="58054" w="1672">
                  <a:moveTo>
                    <a:pt x="0" y="0"/>
                  </a:moveTo>
                  <a:lnTo>
                    <a:pt x="0" y="58053"/>
                  </a:lnTo>
                  <a:lnTo>
                    <a:pt x="1671" y="58053"/>
                  </a:lnTo>
                  <a:lnTo>
                    <a:pt x="16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529025" y="3675300"/>
              <a:ext cx="1523275" cy="43200"/>
            </a:xfrm>
            <a:custGeom>
              <a:rect b="b" l="l" r="r" t="t"/>
              <a:pathLst>
                <a:path extrusionOk="0" h="1728" w="60931">
                  <a:moveTo>
                    <a:pt x="1" y="1"/>
                  </a:moveTo>
                  <a:lnTo>
                    <a:pt x="1322" y="1727"/>
                  </a:lnTo>
                  <a:lnTo>
                    <a:pt x="59610" y="1727"/>
                  </a:lnTo>
                  <a:lnTo>
                    <a:pt x="60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562050" y="3718475"/>
              <a:ext cx="1457225" cy="211400"/>
            </a:xfrm>
            <a:custGeom>
              <a:rect b="b" l="l" r="r" t="t"/>
              <a:pathLst>
                <a:path extrusionOk="0" h="8456" w="58289">
                  <a:moveTo>
                    <a:pt x="1" y="0"/>
                  </a:moveTo>
                  <a:lnTo>
                    <a:pt x="6445" y="8456"/>
                  </a:lnTo>
                  <a:lnTo>
                    <a:pt x="51845" y="8456"/>
                  </a:lnTo>
                  <a:lnTo>
                    <a:pt x="58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flipH="1">
            <a:off x="7207014" y="4108975"/>
            <a:ext cx="3713911" cy="1041149"/>
          </a:xfrm>
          <a:custGeom>
            <a:rect b="b" l="l" r="r" t="t"/>
            <a:pathLst>
              <a:path extrusionOk="0" h="19448" w="78427">
                <a:moveTo>
                  <a:pt x="23190" y="0"/>
                </a:moveTo>
                <a:cubicBezTo>
                  <a:pt x="20714" y="0"/>
                  <a:pt x="18817" y="0"/>
                  <a:pt x="18757" y="2127"/>
                </a:cubicBezTo>
                <a:cubicBezTo>
                  <a:pt x="18711" y="4103"/>
                  <a:pt x="20112" y="4264"/>
                  <a:pt x="22022" y="4264"/>
                </a:cubicBezTo>
                <a:cubicBezTo>
                  <a:pt x="22395" y="4264"/>
                  <a:pt x="22786" y="4258"/>
                  <a:pt x="23190" y="4258"/>
                </a:cubicBezTo>
                <a:lnTo>
                  <a:pt x="27333" y="4258"/>
                </a:lnTo>
                <a:cubicBezTo>
                  <a:pt x="29749" y="4428"/>
                  <a:pt x="31476" y="4658"/>
                  <a:pt x="31476" y="5924"/>
                </a:cubicBezTo>
                <a:cubicBezTo>
                  <a:pt x="31476" y="7250"/>
                  <a:pt x="28999" y="7650"/>
                  <a:pt x="25952" y="7650"/>
                </a:cubicBezTo>
                <a:lnTo>
                  <a:pt x="4603" y="7650"/>
                </a:lnTo>
                <a:cubicBezTo>
                  <a:pt x="4061" y="7650"/>
                  <a:pt x="3539" y="7634"/>
                  <a:pt x="3055" y="7634"/>
                </a:cubicBezTo>
                <a:cubicBezTo>
                  <a:pt x="1279" y="7634"/>
                  <a:pt x="0" y="7847"/>
                  <a:pt x="0" y="9837"/>
                </a:cubicBezTo>
                <a:cubicBezTo>
                  <a:pt x="0" y="11925"/>
                  <a:pt x="1473" y="12088"/>
                  <a:pt x="3453" y="12088"/>
                </a:cubicBezTo>
                <a:cubicBezTo>
                  <a:pt x="3821" y="12088"/>
                  <a:pt x="4206" y="12083"/>
                  <a:pt x="4603" y="12083"/>
                </a:cubicBezTo>
                <a:lnTo>
                  <a:pt x="18472" y="12083"/>
                </a:lnTo>
                <a:cubicBezTo>
                  <a:pt x="21059" y="12313"/>
                  <a:pt x="22900" y="11793"/>
                  <a:pt x="22900" y="13694"/>
                </a:cubicBezTo>
                <a:cubicBezTo>
                  <a:pt x="22900" y="15130"/>
                  <a:pt x="21349" y="14960"/>
                  <a:pt x="19047" y="15245"/>
                </a:cubicBezTo>
                <a:lnTo>
                  <a:pt x="16226" y="15245"/>
                </a:lnTo>
                <a:cubicBezTo>
                  <a:pt x="15840" y="15245"/>
                  <a:pt x="15463" y="15242"/>
                  <a:pt x="15099" y="15242"/>
                </a:cubicBezTo>
                <a:cubicBezTo>
                  <a:pt x="12638" y="15242"/>
                  <a:pt x="10769" y="15371"/>
                  <a:pt x="10817" y="17376"/>
                </a:cubicBezTo>
                <a:cubicBezTo>
                  <a:pt x="10877" y="19448"/>
                  <a:pt x="13234" y="19448"/>
                  <a:pt x="16226" y="19448"/>
                </a:cubicBezTo>
                <a:lnTo>
                  <a:pt x="66168" y="19448"/>
                </a:lnTo>
                <a:cubicBezTo>
                  <a:pt x="66316" y="19448"/>
                  <a:pt x="66462" y="19448"/>
                  <a:pt x="66607" y="19448"/>
                </a:cubicBezTo>
                <a:cubicBezTo>
                  <a:pt x="69393" y="19448"/>
                  <a:pt x="71577" y="19398"/>
                  <a:pt x="71577" y="17376"/>
                </a:cubicBezTo>
                <a:cubicBezTo>
                  <a:pt x="71577" y="15245"/>
                  <a:pt x="69160" y="15245"/>
                  <a:pt x="66168" y="15245"/>
                </a:cubicBezTo>
                <a:lnTo>
                  <a:pt x="64272" y="15245"/>
                </a:lnTo>
                <a:cubicBezTo>
                  <a:pt x="61970" y="14960"/>
                  <a:pt x="60359" y="15130"/>
                  <a:pt x="60359" y="13694"/>
                </a:cubicBezTo>
                <a:cubicBezTo>
                  <a:pt x="60359" y="11853"/>
                  <a:pt x="62201" y="12313"/>
                  <a:pt x="64847" y="12083"/>
                </a:cubicBezTo>
                <a:lnTo>
                  <a:pt x="73823" y="12083"/>
                </a:lnTo>
                <a:cubicBezTo>
                  <a:pt x="76355" y="12083"/>
                  <a:pt x="78426" y="12023"/>
                  <a:pt x="78426" y="9837"/>
                </a:cubicBezTo>
                <a:cubicBezTo>
                  <a:pt x="78426" y="7765"/>
                  <a:pt x="76355" y="7650"/>
                  <a:pt x="73823" y="7650"/>
                </a:cubicBezTo>
                <a:lnTo>
                  <a:pt x="67204" y="7650"/>
                </a:lnTo>
                <a:cubicBezTo>
                  <a:pt x="64157" y="7650"/>
                  <a:pt x="61680" y="6845"/>
                  <a:pt x="61680" y="5924"/>
                </a:cubicBezTo>
                <a:cubicBezTo>
                  <a:pt x="61680" y="5119"/>
                  <a:pt x="63407" y="4428"/>
                  <a:pt x="65823" y="4258"/>
                </a:cubicBezTo>
                <a:lnTo>
                  <a:pt x="69966" y="4258"/>
                </a:lnTo>
                <a:cubicBezTo>
                  <a:pt x="72442" y="4258"/>
                  <a:pt x="74399" y="3277"/>
                  <a:pt x="74399" y="2127"/>
                </a:cubicBezTo>
                <a:cubicBezTo>
                  <a:pt x="74399" y="976"/>
                  <a:pt x="72442" y="0"/>
                  <a:pt x="699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112590" y="4206147"/>
            <a:ext cx="854612" cy="876104"/>
            <a:chOff x="8070232" y="4108977"/>
            <a:chExt cx="948620" cy="972476"/>
          </a:xfrm>
        </p:grpSpPr>
        <p:grpSp>
          <p:nvGrpSpPr>
            <p:cNvPr id="47" name="Google Shape;47;p2"/>
            <p:cNvGrpSpPr/>
            <p:nvPr/>
          </p:nvGrpSpPr>
          <p:grpSpPr>
            <a:xfrm>
              <a:off x="8697331" y="4548002"/>
              <a:ext cx="321521" cy="342483"/>
              <a:chOff x="5118002" y="4412279"/>
              <a:chExt cx="497018" cy="529504"/>
            </a:xfrm>
          </p:grpSpPr>
          <p:sp>
            <p:nvSpPr>
              <p:cNvPr id="48" name="Google Shape;48;p2"/>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8251257" y="4738970"/>
              <a:ext cx="321521" cy="342483"/>
              <a:chOff x="5118002" y="4412279"/>
              <a:chExt cx="497018" cy="529504"/>
            </a:xfrm>
          </p:grpSpPr>
          <p:sp>
            <p:nvSpPr>
              <p:cNvPr id="53" name="Google Shape;53;p2"/>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2"/>
            <p:cNvGrpSpPr/>
            <p:nvPr/>
          </p:nvGrpSpPr>
          <p:grpSpPr>
            <a:xfrm>
              <a:off x="8476306" y="4108977"/>
              <a:ext cx="321521" cy="342483"/>
              <a:chOff x="5118002" y="4412279"/>
              <a:chExt cx="497018" cy="529504"/>
            </a:xfrm>
          </p:grpSpPr>
          <p:sp>
            <p:nvSpPr>
              <p:cNvPr id="58" name="Google Shape;58;p2"/>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a:off x="8070232" y="4229108"/>
              <a:ext cx="321521" cy="342483"/>
              <a:chOff x="5118002" y="4412279"/>
              <a:chExt cx="497018" cy="529504"/>
            </a:xfrm>
          </p:grpSpPr>
          <p:sp>
            <p:nvSpPr>
              <p:cNvPr id="63" name="Google Shape;63;p2"/>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2"/>
          <p:cNvSpPr txBox="1"/>
          <p:nvPr>
            <p:ph type="ctrTitle"/>
          </p:nvPr>
        </p:nvSpPr>
        <p:spPr>
          <a:xfrm>
            <a:off x="1711675" y="853025"/>
            <a:ext cx="5720700" cy="13503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5200"/>
              <a:buNone/>
              <a:defRPr sz="4500">
                <a:latin typeface="Readex Pro"/>
                <a:ea typeface="Readex Pro"/>
                <a:cs typeface="Readex Pro"/>
                <a:sym typeface="Readex Pro"/>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8" name="Google Shape;68;p2"/>
          <p:cNvSpPr txBox="1"/>
          <p:nvPr>
            <p:ph idx="1" type="subTitle"/>
          </p:nvPr>
        </p:nvSpPr>
        <p:spPr>
          <a:xfrm>
            <a:off x="2765225" y="2385800"/>
            <a:ext cx="3714300" cy="277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atin typeface="Be Vietnam Pro"/>
                <a:ea typeface="Be Vietnam Pro"/>
                <a:cs typeface="Be Vietnam Pro"/>
                <a:sym typeface="Be Vietnam Pr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69" name="Google Shape;69;p2"/>
          <p:cNvGrpSpPr/>
          <p:nvPr/>
        </p:nvGrpSpPr>
        <p:grpSpPr>
          <a:xfrm flipH="1" rot="215">
            <a:off x="539715" y="2286857"/>
            <a:ext cx="173323" cy="139638"/>
            <a:chOff x="2326994" y="3726108"/>
            <a:chExt cx="108626" cy="87520"/>
          </a:xfrm>
        </p:grpSpPr>
        <p:sp>
          <p:nvSpPr>
            <p:cNvPr id="70" name="Google Shape;70;p2"/>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4" name="Shape 654"/>
        <p:cNvGrpSpPr/>
        <p:nvPr/>
      </p:nvGrpSpPr>
      <p:grpSpPr>
        <a:xfrm>
          <a:off x="0" y="0"/>
          <a:ext cx="0" cy="0"/>
          <a:chOff x="0" y="0"/>
          <a:chExt cx="0" cy="0"/>
        </a:xfrm>
      </p:grpSpPr>
      <p:sp>
        <p:nvSpPr>
          <p:cNvPr id="655" name="Google Shape;655;p11"/>
          <p:cNvSpPr txBox="1"/>
          <p:nvPr>
            <p:ph hasCustomPrompt="1" type="title"/>
          </p:nvPr>
        </p:nvSpPr>
        <p:spPr>
          <a:xfrm>
            <a:off x="2409675" y="1328525"/>
            <a:ext cx="4324800" cy="1108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6" name="Google Shape;656;p11"/>
          <p:cNvSpPr txBox="1"/>
          <p:nvPr>
            <p:ph idx="1" type="subTitle"/>
          </p:nvPr>
        </p:nvSpPr>
        <p:spPr>
          <a:xfrm>
            <a:off x="2409513" y="2437375"/>
            <a:ext cx="4324800" cy="274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7" name="Google Shape;657;p11"/>
          <p:cNvSpPr/>
          <p:nvPr/>
        </p:nvSpPr>
        <p:spPr>
          <a:xfrm>
            <a:off x="-3295201" y="1543323"/>
            <a:ext cx="6380010" cy="4246620"/>
          </a:xfrm>
          <a:custGeom>
            <a:rect b="b" l="l" r="r" t="t"/>
            <a:pathLst>
              <a:path extrusionOk="0" h="62563" w="93993">
                <a:moveTo>
                  <a:pt x="64567" y="46800"/>
                </a:moveTo>
                <a:cubicBezTo>
                  <a:pt x="64655" y="46846"/>
                  <a:pt x="64742" y="46846"/>
                  <a:pt x="64829" y="46846"/>
                </a:cubicBezTo>
                <a:lnTo>
                  <a:pt x="64655" y="46846"/>
                </a:lnTo>
                <a:cubicBezTo>
                  <a:pt x="64613" y="46846"/>
                  <a:pt x="64613" y="46846"/>
                  <a:pt x="64567" y="46800"/>
                </a:cubicBezTo>
                <a:close/>
                <a:moveTo>
                  <a:pt x="43745" y="0"/>
                </a:moveTo>
                <a:cubicBezTo>
                  <a:pt x="42302" y="0"/>
                  <a:pt x="41125" y="1181"/>
                  <a:pt x="41125" y="2619"/>
                </a:cubicBezTo>
                <a:cubicBezTo>
                  <a:pt x="41125" y="3363"/>
                  <a:pt x="41429" y="4017"/>
                  <a:pt x="41911" y="4498"/>
                </a:cubicBezTo>
                <a:cubicBezTo>
                  <a:pt x="42348" y="4935"/>
                  <a:pt x="43001" y="5239"/>
                  <a:pt x="43745" y="5239"/>
                </a:cubicBezTo>
                <a:lnTo>
                  <a:pt x="51603" y="5239"/>
                </a:lnTo>
                <a:cubicBezTo>
                  <a:pt x="53042" y="5239"/>
                  <a:pt x="54222" y="6419"/>
                  <a:pt x="54222" y="7858"/>
                </a:cubicBezTo>
                <a:cubicBezTo>
                  <a:pt x="54222" y="9168"/>
                  <a:pt x="53262" y="10216"/>
                  <a:pt x="51994" y="10436"/>
                </a:cubicBezTo>
                <a:lnTo>
                  <a:pt x="36452" y="10436"/>
                </a:lnTo>
                <a:cubicBezTo>
                  <a:pt x="36323" y="10436"/>
                  <a:pt x="36190" y="10436"/>
                  <a:pt x="36061" y="10478"/>
                </a:cubicBezTo>
                <a:lnTo>
                  <a:pt x="25189" y="10478"/>
                </a:lnTo>
                <a:cubicBezTo>
                  <a:pt x="23750" y="10478"/>
                  <a:pt x="22569" y="11658"/>
                  <a:pt x="22569" y="13097"/>
                </a:cubicBezTo>
                <a:cubicBezTo>
                  <a:pt x="22569" y="13796"/>
                  <a:pt x="22877" y="14452"/>
                  <a:pt x="23355" y="14931"/>
                </a:cubicBezTo>
                <a:cubicBezTo>
                  <a:pt x="23704" y="15280"/>
                  <a:pt x="24099" y="15500"/>
                  <a:pt x="24578" y="15629"/>
                </a:cubicBezTo>
                <a:lnTo>
                  <a:pt x="12878" y="15587"/>
                </a:lnTo>
                <a:cubicBezTo>
                  <a:pt x="11439" y="15587"/>
                  <a:pt x="10258" y="16764"/>
                  <a:pt x="10258" y="18207"/>
                </a:cubicBezTo>
                <a:cubicBezTo>
                  <a:pt x="10258" y="18905"/>
                  <a:pt x="10566" y="19558"/>
                  <a:pt x="11044" y="20040"/>
                </a:cubicBezTo>
                <a:cubicBezTo>
                  <a:pt x="11526" y="20519"/>
                  <a:pt x="12179" y="20826"/>
                  <a:pt x="12878" y="20826"/>
                </a:cubicBezTo>
                <a:lnTo>
                  <a:pt x="26848" y="20868"/>
                </a:lnTo>
                <a:lnTo>
                  <a:pt x="21130" y="20868"/>
                </a:lnTo>
                <a:cubicBezTo>
                  <a:pt x="19688" y="20868"/>
                  <a:pt x="18511" y="22003"/>
                  <a:pt x="18511" y="23446"/>
                </a:cubicBezTo>
                <a:cubicBezTo>
                  <a:pt x="18511" y="24186"/>
                  <a:pt x="18815" y="24843"/>
                  <a:pt x="19297" y="25321"/>
                </a:cubicBezTo>
                <a:cubicBezTo>
                  <a:pt x="19775" y="25758"/>
                  <a:pt x="20432" y="26065"/>
                  <a:pt x="21130" y="26065"/>
                </a:cubicBezTo>
                <a:lnTo>
                  <a:pt x="28989" y="26065"/>
                </a:lnTo>
                <a:cubicBezTo>
                  <a:pt x="30428" y="26065"/>
                  <a:pt x="31608" y="27242"/>
                  <a:pt x="31608" y="28684"/>
                </a:cubicBezTo>
                <a:cubicBezTo>
                  <a:pt x="31608" y="29994"/>
                  <a:pt x="30648" y="31042"/>
                  <a:pt x="29380" y="31258"/>
                </a:cubicBezTo>
                <a:lnTo>
                  <a:pt x="13883" y="31258"/>
                </a:lnTo>
                <a:cubicBezTo>
                  <a:pt x="13709" y="31258"/>
                  <a:pt x="13576" y="31258"/>
                  <a:pt x="13447" y="31304"/>
                </a:cubicBezTo>
                <a:lnTo>
                  <a:pt x="2620" y="31304"/>
                </a:lnTo>
                <a:cubicBezTo>
                  <a:pt x="1136" y="31304"/>
                  <a:pt x="1" y="32481"/>
                  <a:pt x="1" y="33923"/>
                </a:cubicBezTo>
                <a:cubicBezTo>
                  <a:pt x="1" y="34622"/>
                  <a:pt x="262" y="35275"/>
                  <a:pt x="741" y="35757"/>
                </a:cubicBezTo>
                <a:cubicBezTo>
                  <a:pt x="1223" y="36235"/>
                  <a:pt x="1876" y="36543"/>
                  <a:pt x="2620" y="36543"/>
                </a:cubicBezTo>
                <a:lnTo>
                  <a:pt x="22091" y="36497"/>
                </a:lnTo>
                <a:cubicBezTo>
                  <a:pt x="23355" y="36672"/>
                  <a:pt x="24316" y="37765"/>
                  <a:pt x="24316" y="39075"/>
                </a:cubicBezTo>
                <a:cubicBezTo>
                  <a:pt x="24316" y="40472"/>
                  <a:pt x="23226" y="41607"/>
                  <a:pt x="21871" y="41694"/>
                </a:cubicBezTo>
                <a:lnTo>
                  <a:pt x="16590" y="41694"/>
                </a:lnTo>
                <a:cubicBezTo>
                  <a:pt x="15148" y="41694"/>
                  <a:pt x="13971" y="42871"/>
                  <a:pt x="13971" y="44314"/>
                </a:cubicBezTo>
                <a:cubicBezTo>
                  <a:pt x="13971" y="45012"/>
                  <a:pt x="14275" y="45665"/>
                  <a:pt x="14711" y="46147"/>
                </a:cubicBezTo>
                <a:cubicBezTo>
                  <a:pt x="15193" y="46626"/>
                  <a:pt x="15846" y="46933"/>
                  <a:pt x="16590" y="46933"/>
                </a:cubicBezTo>
                <a:lnTo>
                  <a:pt x="48583" y="46888"/>
                </a:lnTo>
                <a:lnTo>
                  <a:pt x="48583" y="46888"/>
                </a:lnTo>
                <a:cubicBezTo>
                  <a:pt x="48107" y="46889"/>
                  <a:pt x="47627" y="47063"/>
                  <a:pt x="47237" y="47370"/>
                </a:cubicBezTo>
                <a:cubicBezTo>
                  <a:pt x="46493" y="47806"/>
                  <a:pt x="46057" y="48634"/>
                  <a:pt x="46057" y="49552"/>
                </a:cubicBezTo>
                <a:cubicBezTo>
                  <a:pt x="46057" y="50251"/>
                  <a:pt x="46319" y="50904"/>
                  <a:pt x="46801" y="51386"/>
                </a:cubicBezTo>
                <a:cubicBezTo>
                  <a:pt x="47279" y="51865"/>
                  <a:pt x="47936" y="52127"/>
                  <a:pt x="48634" y="52127"/>
                </a:cubicBezTo>
                <a:lnTo>
                  <a:pt x="56493" y="52127"/>
                </a:lnTo>
                <a:cubicBezTo>
                  <a:pt x="57931" y="52127"/>
                  <a:pt x="59112" y="53307"/>
                  <a:pt x="59112" y="54746"/>
                </a:cubicBezTo>
                <a:cubicBezTo>
                  <a:pt x="59112" y="56101"/>
                  <a:pt x="58106" y="57191"/>
                  <a:pt x="56796" y="57365"/>
                </a:cubicBezTo>
                <a:lnTo>
                  <a:pt x="51341" y="57365"/>
                </a:lnTo>
                <a:cubicBezTo>
                  <a:pt x="49899" y="57365"/>
                  <a:pt x="48722" y="58500"/>
                  <a:pt x="48722" y="59943"/>
                </a:cubicBezTo>
                <a:cubicBezTo>
                  <a:pt x="48722" y="60683"/>
                  <a:pt x="49025" y="61340"/>
                  <a:pt x="49462" y="61818"/>
                </a:cubicBezTo>
                <a:cubicBezTo>
                  <a:pt x="49944" y="62300"/>
                  <a:pt x="50597" y="62562"/>
                  <a:pt x="51341" y="62562"/>
                </a:cubicBezTo>
                <a:lnTo>
                  <a:pt x="70941" y="62562"/>
                </a:lnTo>
                <a:cubicBezTo>
                  <a:pt x="72384" y="62562"/>
                  <a:pt x="73561" y="61382"/>
                  <a:pt x="73561" y="59943"/>
                </a:cubicBezTo>
                <a:cubicBezTo>
                  <a:pt x="73561" y="58500"/>
                  <a:pt x="72384" y="57365"/>
                  <a:pt x="70941" y="57365"/>
                </a:cubicBezTo>
                <a:lnTo>
                  <a:pt x="67319" y="57365"/>
                </a:lnTo>
                <a:cubicBezTo>
                  <a:pt x="66750" y="57236"/>
                  <a:pt x="66272" y="57016"/>
                  <a:pt x="65922" y="56625"/>
                </a:cubicBezTo>
                <a:cubicBezTo>
                  <a:pt x="65440" y="56143"/>
                  <a:pt x="65137" y="55490"/>
                  <a:pt x="65137" y="54791"/>
                </a:cubicBezTo>
                <a:cubicBezTo>
                  <a:pt x="65137" y="53349"/>
                  <a:pt x="66314" y="52172"/>
                  <a:pt x="67711" y="52127"/>
                </a:cubicBezTo>
                <a:lnTo>
                  <a:pt x="68280" y="52127"/>
                </a:lnTo>
                <a:cubicBezTo>
                  <a:pt x="68496" y="52127"/>
                  <a:pt x="68671" y="52127"/>
                  <a:pt x="68891" y="52085"/>
                </a:cubicBezTo>
                <a:lnTo>
                  <a:pt x="91373" y="52039"/>
                </a:lnTo>
                <a:cubicBezTo>
                  <a:pt x="92815" y="52039"/>
                  <a:pt x="93992" y="50862"/>
                  <a:pt x="93992" y="49420"/>
                </a:cubicBezTo>
                <a:cubicBezTo>
                  <a:pt x="93992" y="47981"/>
                  <a:pt x="92815" y="46800"/>
                  <a:pt x="91373" y="46800"/>
                </a:cubicBezTo>
                <a:lnTo>
                  <a:pt x="86878" y="46800"/>
                </a:lnTo>
                <a:cubicBezTo>
                  <a:pt x="88229" y="46671"/>
                  <a:pt x="89235" y="45578"/>
                  <a:pt x="89235" y="44226"/>
                </a:cubicBezTo>
                <a:cubicBezTo>
                  <a:pt x="89235" y="42784"/>
                  <a:pt x="88100" y="41607"/>
                  <a:pt x="86616" y="41607"/>
                </a:cubicBezTo>
                <a:lnTo>
                  <a:pt x="77577" y="41607"/>
                </a:lnTo>
                <a:cubicBezTo>
                  <a:pt x="78932" y="41520"/>
                  <a:pt x="80022" y="40426"/>
                  <a:pt x="80022" y="39029"/>
                </a:cubicBezTo>
                <a:cubicBezTo>
                  <a:pt x="80022" y="37590"/>
                  <a:pt x="78845" y="36410"/>
                  <a:pt x="77402" y="36410"/>
                </a:cubicBezTo>
                <a:lnTo>
                  <a:pt x="71902" y="36410"/>
                </a:lnTo>
                <a:cubicBezTo>
                  <a:pt x="71378" y="36323"/>
                  <a:pt x="70899" y="36061"/>
                  <a:pt x="70550" y="35711"/>
                </a:cubicBezTo>
                <a:cubicBezTo>
                  <a:pt x="70113" y="35233"/>
                  <a:pt x="69806" y="34576"/>
                  <a:pt x="69806" y="33878"/>
                </a:cubicBezTo>
                <a:cubicBezTo>
                  <a:pt x="69806" y="32439"/>
                  <a:pt x="70941" y="31258"/>
                  <a:pt x="72384" y="31258"/>
                </a:cubicBezTo>
                <a:lnTo>
                  <a:pt x="72908" y="31258"/>
                </a:lnTo>
                <a:cubicBezTo>
                  <a:pt x="74346" y="31258"/>
                  <a:pt x="75527" y="30081"/>
                  <a:pt x="75527" y="28639"/>
                </a:cubicBezTo>
                <a:cubicBezTo>
                  <a:pt x="75527" y="27287"/>
                  <a:pt x="74521" y="26194"/>
                  <a:pt x="73211" y="26065"/>
                </a:cubicBezTo>
                <a:lnTo>
                  <a:pt x="81814" y="26020"/>
                </a:lnTo>
                <a:cubicBezTo>
                  <a:pt x="83252" y="26020"/>
                  <a:pt x="84433" y="24885"/>
                  <a:pt x="84433" y="23446"/>
                </a:cubicBezTo>
                <a:cubicBezTo>
                  <a:pt x="84433" y="22003"/>
                  <a:pt x="83252" y="20826"/>
                  <a:pt x="81814" y="20826"/>
                </a:cubicBezTo>
                <a:lnTo>
                  <a:pt x="55096" y="20868"/>
                </a:lnTo>
                <a:cubicBezTo>
                  <a:pt x="54572" y="20739"/>
                  <a:pt x="54090" y="20519"/>
                  <a:pt x="53740" y="20128"/>
                </a:cubicBezTo>
                <a:cubicBezTo>
                  <a:pt x="53262" y="19646"/>
                  <a:pt x="52955" y="18993"/>
                  <a:pt x="52955" y="18294"/>
                </a:cubicBezTo>
                <a:cubicBezTo>
                  <a:pt x="52955" y="16939"/>
                  <a:pt x="54002" y="15804"/>
                  <a:pt x="55312" y="15675"/>
                </a:cubicBezTo>
                <a:lnTo>
                  <a:pt x="67843" y="15629"/>
                </a:lnTo>
                <a:cubicBezTo>
                  <a:pt x="69282" y="15629"/>
                  <a:pt x="70463" y="14494"/>
                  <a:pt x="70463" y="13055"/>
                </a:cubicBezTo>
                <a:cubicBezTo>
                  <a:pt x="70463" y="11613"/>
                  <a:pt x="69282" y="10436"/>
                  <a:pt x="67843" y="10436"/>
                </a:cubicBezTo>
                <a:lnTo>
                  <a:pt x="62343" y="10436"/>
                </a:lnTo>
                <a:cubicBezTo>
                  <a:pt x="61819" y="10349"/>
                  <a:pt x="61382" y="10087"/>
                  <a:pt x="60987" y="9737"/>
                </a:cubicBezTo>
                <a:cubicBezTo>
                  <a:pt x="60551" y="9255"/>
                  <a:pt x="60247" y="8602"/>
                  <a:pt x="60247" y="7858"/>
                </a:cubicBezTo>
                <a:cubicBezTo>
                  <a:pt x="60247" y="6461"/>
                  <a:pt x="61382" y="5239"/>
                  <a:pt x="62821" y="5239"/>
                </a:cubicBezTo>
                <a:lnTo>
                  <a:pt x="63345" y="5239"/>
                </a:lnTo>
                <a:cubicBezTo>
                  <a:pt x="64787" y="5239"/>
                  <a:pt x="65964" y="4062"/>
                  <a:pt x="65964" y="2619"/>
                </a:cubicBezTo>
                <a:cubicBezTo>
                  <a:pt x="65964" y="1181"/>
                  <a:pt x="64787" y="0"/>
                  <a:pt x="63345" y="0"/>
                </a:cubicBezTo>
                <a:close/>
              </a:path>
            </a:pathLst>
          </a:custGeom>
          <a:solidFill>
            <a:srgbClr val="0C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25" y="4321175"/>
            <a:ext cx="9143786" cy="822339"/>
          </a:xfrm>
          <a:custGeom>
            <a:rect b="b" l="l" r="r" t="t"/>
            <a:pathLst>
              <a:path extrusionOk="0" h="28976" w="229340">
                <a:moveTo>
                  <a:pt x="114763" y="1"/>
                </a:moveTo>
                <a:cubicBezTo>
                  <a:pt x="113075" y="1"/>
                  <a:pt x="111709" y="1368"/>
                  <a:pt x="111709" y="3055"/>
                </a:cubicBezTo>
                <a:cubicBezTo>
                  <a:pt x="111709" y="4739"/>
                  <a:pt x="113075" y="6106"/>
                  <a:pt x="114763" y="6106"/>
                </a:cubicBezTo>
                <a:lnTo>
                  <a:pt x="120000" y="6106"/>
                </a:lnTo>
                <a:cubicBezTo>
                  <a:pt x="121688" y="6106"/>
                  <a:pt x="123054" y="7472"/>
                  <a:pt x="123054" y="9160"/>
                </a:cubicBezTo>
                <a:cubicBezTo>
                  <a:pt x="123054" y="10844"/>
                  <a:pt x="121688" y="12211"/>
                  <a:pt x="120000" y="12211"/>
                </a:cubicBezTo>
                <a:lnTo>
                  <a:pt x="99317" y="12211"/>
                </a:lnTo>
                <a:cubicBezTo>
                  <a:pt x="97633" y="12211"/>
                  <a:pt x="96266" y="13577"/>
                  <a:pt x="96266" y="15265"/>
                </a:cubicBezTo>
                <a:cubicBezTo>
                  <a:pt x="96266" y="15582"/>
                  <a:pt x="96310" y="15855"/>
                  <a:pt x="96401" y="16129"/>
                </a:cubicBezTo>
                <a:cubicBezTo>
                  <a:pt x="96492" y="16267"/>
                  <a:pt x="96540" y="16402"/>
                  <a:pt x="96583" y="16540"/>
                </a:cubicBezTo>
                <a:cubicBezTo>
                  <a:pt x="96631" y="16814"/>
                  <a:pt x="96674" y="17087"/>
                  <a:pt x="96674" y="17404"/>
                </a:cubicBezTo>
                <a:cubicBezTo>
                  <a:pt x="96674" y="18818"/>
                  <a:pt x="95720" y="20003"/>
                  <a:pt x="94397" y="20367"/>
                </a:cubicBezTo>
                <a:lnTo>
                  <a:pt x="22918" y="20367"/>
                </a:lnTo>
                <a:cubicBezTo>
                  <a:pt x="21230" y="20367"/>
                  <a:pt x="19863" y="19001"/>
                  <a:pt x="19863" y="17313"/>
                </a:cubicBezTo>
                <a:cubicBezTo>
                  <a:pt x="19863" y="16996"/>
                  <a:pt x="19911" y="16723"/>
                  <a:pt x="20002" y="16449"/>
                </a:cubicBezTo>
                <a:cubicBezTo>
                  <a:pt x="20002" y="16311"/>
                  <a:pt x="20093" y="16176"/>
                  <a:pt x="20137" y="16037"/>
                </a:cubicBezTo>
                <a:cubicBezTo>
                  <a:pt x="20228" y="15764"/>
                  <a:pt x="20275" y="15447"/>
                  <a:pt x="20275" y="15174"/>
                </a:cubicBezTo>
                <a:cubicBezTo>
                  <a:pt x="20275" y="13486"/>
                  <a:pt x="18908" y="12119"/>
                  <a:pt x="17221" y="12119"/>
                </a:cubicBezTo>
                <a:lnTo>
                  <a:pt x="0" y="12119"/>
                </a:lnTo>
                <a:lnTo>
                  <a:pt x="0" y="28976"/>
                </a:lnTo>
                <a:lnTo>
                  <a:pt x="229340" y="28976"/>
                </a:lnTo>
                <a:lnTo>
                  <a:pt x="2293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8316400" y="789546"/>
            <a:ext cx="672993" cy="175683"/>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11"/>
          <p:cNvGrpSpPr/>
          <p:nvPr/>
        </p:nvGrpSpPr>
        <p:grpSpPr>
          <a:xfrm>
            <a:off x="5780080" y="4482681"/>
            <a:ext cx="339414" cy="361598"/>
            <a:chOff x="5118002" y="4412279"/>
            <a:chExt cx="497018" cy="529504"/>
          </a:xfrm>
        </p:grpSpPr>
        <p:sp>
          <p:nvSpPr>
            <p:cNvPr id="661" name="Google Shape;661;p11"/>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11"/>
          <p:cNvGrpSpPr/>
          <p:nvPr/>
        </p:nvGrpSpPr>
        <p:grpSpPr>
          <a:xfrm>
            <a:off x="5393011" y="4620422"/>
            <a:ext cx="339414" cy="361598"/>
            <a:chOff x="5118002" y="4412279"/>
            <a:chExt cx="497018" cy="529504"/>
          </a:xfrm>
        </p:grpSpPr>
        <p:sp>
          <p:nvSpPr>
            <p:cNvPr id="666" name="Google Shape;666;p11"/>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1"/>
          <p:cNvGrpSpPr/>
          <p:nvPr/>
        </p:nvGrpSpPr>
        <p:grpSpPr>
          <a:xfrm>
            <a:off x="6554230" y="4482681"/>
            <a:ext cx="339414" cy="361598"/>
            <a:chOff x="5118002" y="4412279"/>
            <a:chExt cx="497018" cy="529504"/>
          </a:xfrm>
        </p:grpSpPr>
        <p:sp>
          <p:nvSpPr>
            <p:cNvPr id="671" name="Google Shape;671;p11"/>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1"/>
          <p:cNvGrpSpPr/>
          <p:nvPr/>
        </p:nvGrpSpPr>
        <p:grpSpPr>
          <a:xfrm>
            <a:off x="6167161" y="4620422"/>
            <a:ext cx="339414" cy="361598"/>
            <a:chOff x="5118002" y="4412279"/>
            <a:chExt cx="497018" cy="529504"/>
          </a:xfrm>
        </p:grpSpPr>
        <p:sp>
          <p:nvSpPr>
            <p:cNvPr id="676" name="Google Shape;676;p11"/>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11"/>
          <p:cNvGrpSpPr/>
          <p:nvPr/>
        </p:nvGrpSpPr>
        <p:grpSpPr>
          <a:xfrm>
            <a:off x="3342917" y="4090486"/>
            <a:ext cx="530004" cy="1053028"/>
            <a:chOff x="2692241" y="3018939"/>
            <a:chExt cx="628265" cy="1248551"/>
          </a:xfrm>
        </p:grpSpPr>
        <p:sp>
          <p:nvSpPr>
            <p:cNvPr id="681" name="Google Shape;681;p11"/>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11"/>
            <p:cNvGrpSpPr/>
            <p:nvPr/>
          </p:nvGrpSpPr>
          <p:grpSpPr>
            <a:xfrm>
              <a:off x="2692241" y="3018939"/>
              <a:ext cx="628265" cy="1248551"/>
              <a:chOff x="2692241" y="3018939"/>
              <a:chExt cx="628265" cy="1248551"/>
            </a:xfrm>
          </p:grpSpPr>
          <p:sp>
            <p:nvSpPr>
              <p:cNvPr id="683" name="Google Shape;683;p11"/>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1"/>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1"/>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1"/>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1"/>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 name="Google Shape;711;p11"/>
          <p:cNvGrpSpPr/>
          <p:nvPr/>
        </p:nvGrpSpPr>
        <p:grpSpPr>
          <a:xfrm>
            <a:off x="4367955" y="4090486"/>
            <a:ext cx="530004" cy="1053028"/>
            <a:chOff x="2692241" y="3018939"/>
            <a:chExt cx="628265" cy="1248551"/>
          </a:xfrm>
        </p:grpSpPr>
        <p:sp>
          <p:nvSpPr>
            <p:cNvPr id="712" name="Google Shape;712;p11"/>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11"/>
            <p:cNvGrpSpPr/>
            <p:nvPr/>
          </p:nvGrpSpPr>
          <p:grpSpPr>
            <a:xfrm>
              <a:off x="2692241" y="3018939"/>
              <a:ext cx="628265" cy="1248551"/>
              <a:chOff x="2692241" y="3018939"/>
              <a:chExt cx="628265" cy="1248551"/>
            </a:xfrm>
          </p:grpSpPr>
          <p:sp>
            <p:nvSpPr>
              <p:cNvPr id="714" name="Google Shape;714;p11"/>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1"/>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1"/>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1"/>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1"/>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1"/>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1"/>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1"/>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1"/>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1"/>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1"/>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1"/>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1"/>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1"/>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1"/>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1"/>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1"/>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1"/>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2" name="Google Shape;742;p11"/>
          <p:cNvGrpSpPr/>
          <p:nvPr/>
        </p:nvGrpSpPr>
        <p:grpSpPr>
          <a:xfrm>
            <a:off x="3872917" y="4355252"/>
            <a:ext cx="530004" cy="1053028"/>
            <a:chOff x="2692241" y="3018939"/>
            <a:chExt cx="628265" cy="1248551"/>
          </a:xfrm>
        </p:grpSpPr>
        <p:sp>
          <p:nvSpPr>
            <p:cNvPr id="743" name="Google Shape;743;p11"/>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11"/>
            <p:cNvGrpSpPr/>
            <p:nvPr/>
          </p:nvGrpSpPr>
          <p:grpSpPr>
            <a:xfrm>
              <a:off x="2692241" y="3018939"/>
              <a:ext cx="628265" cy="1248551"/>
              <a:chOff x="2692241" y="3018939"/>
              <a:chExt cx="628265" cy="1248551"/>
            </a:xfrm>
          </p:grpSpPr>
          <p:sp>
            <p:nvSpPr>
              <p:cNvPr id="745" name="Google Shape;745;p11"/>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1"/>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1"/>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1"/>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1"/>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1"/>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1"/>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1"/>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1"/>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1"/>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1"/>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1"/>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1"/>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3" name="Google Shape;773;p11"/>
          <p:cNvSpPr/>
          <p:nvPr/>
        </p:nvSpPr>
        <p:spPr>
          <a:xfrm>
            <a:off x="7634316" y="373446"/>
            <a:ext cx="618498" cy="215443"/>
          </a:xfrm>
          <a:custGeom>
            <a:rect b="b" l="l" r="r" t="t"/>
            <a:pathLst>
              <a:path extrusionOk="0" h="42161" w="110446">
                <a:moveTo>
                  <a:pt x="60518" y="0"/>
                </a:moveTo>
                <a:cubicBezTo>
                  <a:pt x="57487" y="0"/>
                  <a:pt x="54467" y="606"/>
                  <a:pt x="51600" y="1882"/>
                </a:cubicBezTo>
                <a:cubicBezTo>
                  <a:pt x="44752" y="4943"/>
                  <a:pt x="40241" y="11227"/>
                  <a:pt x="38549" y="18677"/>
                </a:cubicBezTo>
                <a:cubicBezTo>
                  <a:pt x="36636" y="17988"/>
                  <a:pt x="34651" y="17626"/>
                  <a:pt x="32670" y="17626"/>
                </a:cubicBezTo>
                <a:cubicBezTo>
                  <a:pt x="30480" y="17626"/>
                  <a:pt x="28297" y="18068"/>
                  <a:pt x="26224" y="18999"/>
                </a:cubicBezTo>
                <a:cubicBezTo>
                  <a:pt x="22154" y="20813"/>
                  <a:pt x="19254" y="24155"/>
                  <a:pt x="17643" y="28224"/>
                </a:cubicBezTo>
                <a:cubicBezTo>
                  <a:pt x="15637" y="26712"/>
                  <a:pt x="13309" y="25858"/>
                  <a:pt x="11000" y="25858"/>
                </a:cubicBezTo>
                <a:cubicBezTo>
                  <a:pt x="9741" y="25858"/>
                  <a:pt x="8487" y="26112"/>
                  <a:pt x="7293" y="26652"/>
                </a:cubicBezTo>
                <a:cubicBezTo>
                  <a:pt x="2015" y="28988"/>
                  <a:pt x="1" y="35835"/>
                  <a:pt x="2701" y="41919"/>
                </a:cubicBezTo>
                <a:cubicBezTo>
                  <a:pt x="2740" y="42000"/>
                  <a:pt x="2820" y="42080"/>
                  <a:pt x="2862" y="42161"/>
                </a:cubicBezTo>
                <a:lnTo>
                  <a:pt x="110123" y="42161"/>
                </a:lnTo>
                <a:cubicBezTo>
                  <a:pt x="110445" y="38455"/>
                  <a:pt x="109801" y="34508"/>
                  <a:pt x="108109" y="30722"/>
                </a:cubicBezTo>
                <a:cubicBezTo>
                  <a:pt x="104458" y="22583"/>
                  <a:pt x="96962" y="17568"/>
                  <a:pt x="89537" y="17568"/>
                </a:cubicBezTo>
                <a:cubicBezTo>
                  <a:pt x="88363" y="17568"/>
                  <a:pt x="87191" y="17693"/>
                  <a:pt x="86036" y="17952"/>
                </a:cubicBezTo>
                <a:cubicBezTo>
                  <a:pt x="80980" y="6813"/>
                  <a:pt x="70687" y="0"/>
                  <a:pt x="60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774" name="Shape 7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75" name="Shape 775"/>
        <p:cNvGrpSpPr/>
        <p:nvPr/>
      </p:nvGrpSpPr>
      <p:grpSpPr>
        <a:xfrm>
          <a:off x="0" y="0"/>
          <a:ext cx="0" cy="0"/>
          <a:chOff x="0" y="0"/>
          <a:chExt cx="0" cy="0"/>
        </a:xfrm>
      </p:grpSpPr>
      <p:sp>
        <p:nvSpPr>
          <p:cNvPr id="776" name="Google Shape;77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7" name="Google Shape;777;p13"/>
          <p:cNvSpPr txBox="1"/>
          <p:nvPr>
            <p:ph hasCustomPrompt="1" idx="2" type="title"/>
          </p:nvPr>
        </p:nvSpPr>
        <p:spPr>
          <a:xfrm>
            <a:off x="767675" y="1441125"/>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8" name="Google Shape;778;p13"/>
          <p:cNvSpPr txBox="1"/>
          <p:nvPr>
            <p:ph hasCustomPrompt="1" idx="3" type="title"/>
          </p:nvPr>
        </p:nvSpPr>
        <p:spPr>
          <a:xfrm>
            <a:off x="3989700" y="2447237"/>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9" name="Google Shape;779;p13"/>
          <p:cNvSpPr txBox="1"/>
          <p:nvPr>
            <p:ph hasCustomPrompt="1" idx="4" type="title"/>
          </p:nvPr>
        </p:nvSpPr>
        <p:spPr>
          <a:xfrm>
            <a:off x="3989700" y="1441125"/>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0" name="Google Shape;780;p13"/>
          <p:cNvSpPr txBox="1"/>
          <p:nvPr>
            <p:ph hasCustomPrompt="1" idx="5" type="title"/>
          </p:nvPr>
        </p:nvSpPr>
        <p:spPr>
          <a:xfrm>
            <a:off x="767675" y="3453350"/>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1" name="Google Shape;781;p13"/>
          <p:cNvSpPr txBox="1"/>
          <p:nvPr>
            <p:ph hasCustomPrompt="1" idx="6" type="title"/>
          </p:nvPr>
        </p:nvSpPr>
        <p:spPr>
          <a:xfrm>
            <a:off x="767675" y="2447237"/>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2" name="Google Shape;782;p13"/>
          <p:cNvSpPr txBox="1"/>
          <p:nvPr>
            <p:ph hasCustomPrompt="1" idx="7" type="title"/>
          </p:nvPr>
        </p:nvSpPr>
        <p:spPr>
          <a:xfrm>
            <a:off x="3989700" y="3453350"/>
            <a:ext cx="635100" cy="4476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3" name="Google Shape;783;p13"/>
          <p:cNvSpPr txBox="1"/>
          <p:nvPr>
            <p:ph idx="1" type="subTitle"/>
          </p:nvPr>
        </p:nvSpPr>
        <p:spPr>
          <a:xfrm>
            <a:off x="1442525" y="1491250"/>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4" name="Google Shape;784;p13"/>
          <p:cNvSpPr txBox="1"/>
          <p:nvPr>
            <p:ph idx="8" type="subTitle"/>
          </p:nvPr>
        </p:nvSpPr>
        <p:spPr>
          <a:xfrm>
            <a:off x="4672500" y="1491225"/>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5" name="Google Shape;785;p13"/>
          <p:cNvSpPr txBox="1"/>
          <p:nvPr>
            <p:ph idx="9" type="subTitle"/>
          </p:nvPr>
        </p:nvSpPr>
        <p:spPr>
          <a:xfrm>
            <a:off x="1442525" y="2484825"/>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6" name="Google Shape;786;p13"/>
          <p:cNvSpPr txBox="1"/>
          <p:nvPr>
            <p:ph idx="13" type="subTitle"/>
          </p:nvPr>
        </p:nvSpPr>
        <p:spPr>
          <a:xfrm>
            <a:off x="4672500" y="2484813"/>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7" name="Google Shape;787;p13"/>
          <p:cNvSpPr txBox="1"/>
          <p:nvPr>
            <p:ph idx="14" type="subTitle"/>
          </p:nvPr>
        </p:nvSpPr>
        <p:spPr>
          <a:xfrm>
            <a:off x="1442525" y="3478400"/>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8" name="Google Shape;788;p13"/>
          <p:cNvSpPr txBox="1"/>
          <p:nvPr>
            <p:ph idx="15" type="subTitle"/>
          </p:nvPr>
        </p:nvSpPr>
        <p:spPr>
          <a:xfrm>
            <a:off x="4672500" y="3478400"/>
            <a:ext cx="2315400" cy="397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Readex Pro SemiBold"/>
                <a:ea typeface="Readex Pro SemiBold"/>
                <a:cs typeface="Readex Pro SemiBold"/>
                <a:sym typeface="Readex Pro SemiBold"/>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789" name="Google Shape;789;p13"/>
          <p:cNvGrpSpPr/>
          <p:nvPr/>
        </p:nvGrpSpPr>
        <p:grpSpPr>
          <a:xfrm>
            <a:off x="0" y="4876401"/>
            <a:ext cx="2315264" cy="267093"/>
            <a:chOff x="0" y="4876401"/>
            <a:chExt cx="2315264" cy="267093"/>
          </a:xfrm>
        </p:grpSpPr>
        <p:sp>
          <p:nvSpPr>
            <p:cNvPr id="790" name="Google Shape;790;p13"/>
            <p:cNvSpPr/>
            <p:nvPr/>
          </p:nvSpPr>
          <p:spPr>
            <a:xfrm>
              <a:off x="1499351" y="4876401"/>
              <a:ext cx="815913" cy="267093"/>
            </a:xfrm>
            <a:custGeom>
              <a:rect b="b" l="l" r="r" t="t"/>
              <a:pathLst>
                <a:path extrusionOk="0" h="8010" w="24467">
                  <a:moveTo>
                    <a:pt x="4049" y="1"/>
                  </a:moveTo>
                  <a:cubicBezTo>
                    <a:pt x="1806" y="1"/>
                    <a:pt x="0" y="1803"/>
                    <a:pt x="0" y="4003"/>
                  </a:cubicBezTo>
                  <a:cubicBezTo>
                    <a:pt x="0" y="6249"/>
                    <a:pt x="1806" y="8009"/>
                    <a:pt x="4049" y="8009"/>
                  </a:cubicBezTo>
                  <a:lnTo>
                    <a:pt x="20464" y="8009"/>
                  </a:lnTo>
                  <a:cubicBezTo>
                    <a:pt x="22664" y="8009"/>
                    <a:pt x="24466" y="6249"/>
                    <a:pt x="24466" y="4003"/>
                  </a:cubicBezTo>
                  <a:cubicBezTo>
                    <a:pt x="24466" y="1803"/>
                    <a:pt x="22664" y="1"/>
                    <a:pt x="204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0" y="4876450"/>
              <a:ext cx="1873500" cy="267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3"/>
          <p:cNvGrpSpPr/>
          <p:nvPr/>
        </p:nvGrpSpPr>
        <p:grpSpPr>
          <a:xfrm>
            <a:off x="5306086" y="3044622"/>
            <a:ext cx="4338654" cy="2098849"/>
            <a:chOff x="5893722" y="3451023"/>
            <a:chExt cx="2392684" cy="1157475"/>
          </a:xfrm>
        </p:grpSpPr>
        <p:sp>
          <p:nvSpPr>
            <p:cNvPr id="793" name="Google Shape;793;p13"/>
            <p:cNvSpPr/>
            <p:nvPr/>
          </p:nvSpPr>
          <p:spPr>
            <a:xfrm>
              <a:off x="7018908" y="3484941"/>
              <a:ext cx="456762" cy="103899"/>
            </a:xfrm>
            <a:custGeom>
              <a:rect b="b" l="l" r="r" t="t"/>
              <a:pathLst>
                <a:path extrusionOk="0" h="8228" w="36172">
                  <a:moveTo>
                    <a:pt x="4137" y="0"/>
                  </a:moveTo>
                  <a:cubicBezTo>
                    <a:pt x="1849" y="0"/>
                    <a:pt x="1" y="1849"/>
                    <a:pt x="1" y="4091"/>
                  </a:cubicBezTo>
                  <a:cubicBezTo>
                    <a:pt x="1" y="6379"/>
                    <a:pt x="1849" y="8227"/>
                    <a:pt x="4137" y="8227"/>
                  </a:cubicBezTo>
                  <a:lnTo>
                    <a:pt x="32081" y="8227"/>
                  </a:lnTo>
                  <a:cubicBezTo>
                    <a:pt x="34324" y="8227"/>
                    <a:pt x="36172" y="6379"/>
                    <a:pt x="36172" y="4091"/>
                  </a:cubicBezTo>
                  <a:cubicBezTo>
                    <a:pt x="36172" y="1849"/>
                    <a:pt x="34324" y="0"/>
                    <a:pt x="32081"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5893722" y="3451023"/>
              <a:ext cx="2392684" cy="1157475"/>
            </a:xfrm>
            <a:custGeom>
              <a:rect b="b" l="l" r="r" t="t"/>
              <a:pathLst>
                <a:path extrusionOk="0" h="91663" w="189482">
                  <a:moveTo>
                    <a:pt x="141823" y="0"/>
                  </a:moveTo>
                  <a:cubicBezTo>
                    <a:pt x="138789" y="0"/>
                    <a:pt x="136279" y="2465"/>
                    <a:pt x="136279" y="5545"/>
                  </a:cubicBezTo>
                  <a:cubicBezTo>
                    <a:pt x="136279" y="8583"/>
                    <a:pt x="138789" y="11089"/>
                    <a:pt x="141823" y="11089"/>
                  </a:cubicBezTo>
                  <a:lnTo>
                    <a:pt x="154982" y="11089"/>
                  </a:lnTo>
                  <a:cubicBezTo>
                    <a:pt x="157137" y="11089"/>
                    <a:pt x="158897" y="12807"/>
                    <a:pt x="158897" y="15007"/>
                  </a:cubicBezTo>
                  <a:lnTo>
                    <a:pt x="158897" y="15578"/>
                  </a:lnTo>
                  <a:cubicBezTo>
                    <a:pt x="158897" y="17736"/>
                    <a:pt x="157137" y="19496"/>
                    <a:pt x="154982" y="19496"/>
                  </a:cubicBezTo>
                  <a:lnTo>
                    <a:pt x="124180" y="19496"/>
                  </a:lnTo>
                  <a:cubicBezTo>
                    <a:pt x="120790" y="19496"/>
                    <a:pt x="118019" y="22266"/>
                    <a:pt x="118019" y="25656"/>
                  </a:cubicBezTo>
                  <a:cubicBezTo>
                    <a:pt x="118019" y="27811"/>
                    <a:pt x="116259" y="29571"/>
                    <a:pt x="114101" y="29571"/>
                  </a:cubicBezTo>
                  <a:lnTo>
                    <a:pt x="77754" y="29571"/>
                  </a:lnTo>
                  <a:cubicBezTo>
                    <a:pt x="74719" y="29571"/>
                    <a:pt x="72255" y="32035"/>
                    <a:pt x="72255" y="35115"/>
                  </a:cubicBezTo>
                  <a:cubicBezTo>
                    <a:pt x="72255" y="38196"/>
                    <a:pt x="74719" y="40660"/>
                    <a:pt x="77754" y="40660"/>
                  </a:cubicBezTo>
                  <a:lnTo>
                    <a:pt x="85720" y="40660"/>
                  </a:lnTo>
                  <a:cubicBezTo>
                    <a:pt x="87920" y="40660"/>
                    <a:pt x="89635" y="42420"/>
                    <a:pt x="89635" y="44578"/>
                  </a:cubicBezTo>
                  <a:cubicBezTo>
                    <a:pt x="89635" y="46733"/>
                    <a:pt x="87920" y="48493"/>
                    <a:pt x="85720" y="48493"/>
                  </a:cubicBezTo>
                  <a:lnTo>
                    <a:pt x="64334" y="48493"/>
                  </a:lnTo>
                  <a:cubicBezTo>
                    <a:pt x="63718" y="47042"/>
                    <a:pt x="62264" y="45986"/>
                    <a:pt x="60550" y="45986"/>
                  </a:cubicBezTo>
                  <a:lnTo>
                    <a:pt x="32606" y="45986"/>
                  </a:lnTo>
                  <a:cubicBezTo>
                    <a:pt x="30363" y="45986"/>
                    <a:pt x="28515" y="47834"/>
                    <a:pt x="28515" y="50123"/>
                  </a:cubicBezTo>
                  <a:cubicBezTo>
                    <a:pt x="28515" y="52411"/>
                    <a:pt x="30363" y="54213"/>
                    <a:pt x="32606" y="54213"/>
                  </a:cubicBezTo>
                  <a:lnTo>
                    <a:pt x="50383" y="54213"/>
                  </a:lnTo>
                  <a:cubicBezTo>
                    <a:pt x="50517" y="57205"/>
                    <a:pt x="52936" y="59582"/>
                    <a:pt x="55928" y="59582"/>
                  </a:cubicBezTo>
                  <a:lnTo>
                    <a:pt x="58438" y="59582"/>
                  </a:lnTo>
                  <a:cubicBezTo>
                    <a:pt x="60592" y="59582"/>
                    <a:pt x="62352" y="61342"/>
                    <a:pt x="62352" y="63500"/>
                  </a:cubicBezTo>
                  <a:lnTo>
                    <a:pt x="62352" y="65436"/>
                  </a:lnTo>
                  <a:cubicBezTo>
                    <a:pt x="62352" y="67590"/>
                    <a:pt x="60592" y="69351"/>
                    <a:pt x="58438" y="69351"/>
                  </a:cubicBezTo>
                  <a:lnTo>
                    <a:pt x="40527" y="69351"/>
                  </a:lnTo>
                  <a:cubicBezTo>
                    <a:pt x="36566" y="69351"/>
                    <a:pt x="33398" y="72565"/>
                    <a:pt x="33398" y="76525"/>
                  </a:cubicBezTo>
                  <a:cubicBezTo>
                    <a:pt x="33398" y="78679"/>
                    <a:pt x="31638" y="80439"/>
                    <a:pt x="29438" y="80439"/>
                  </a:cubicBezTo>
                  <a:lnTo>
                    <a:pt x="5633" y="80439"/>
                  </a:lnTo>
                  <a:cubicBezTo>
                    <a:pt x="2553" y="80439"/>
                    <a:pt x="1" y="82949"/>
                    <a:pt x="1" y="86030"/>
                  </a:cubicBezTo>
                  <a:cubicBezTo>
                    <a:pt x="1" y="89152"/>
                    <a:pt x="2553" y="91662"/>
                    <a:pt x="5633" y="91662"/>
                  </a:cubicBezTo>
                  <a:lnTo>
                    <a:pt x="189481" y="91662"/>
                  </a:lnTo>
                  <a:lnTo>
                    <a:pt x="189481" y="34059"/>
                  </a:lnTo>
                  <a:lnTo>
                    <a:pt x="189481" y="29571"/>
                  </a:lnTo>
                  <a:lnTo>
                    <a:pt x="189481" y="11089"/>
                  </a:lnTo>
                  <a:lnTo>
                    <a:pt x="189481" y="8713"/>
                  </a:lnTo>
                  <a:lnTo>
                    <a:pt x="189481" y="0"/>
                  </a:ln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6646624" y="3649414"/>
              <a:ext cx="308957" cy="101146"/>
            </a:xfrm>
            <a:custGeom>
              <a:rect b="b" l="l" r="r" t="t"/>
              <a:pathLst>
                <a:path extrusionOk="0" h="8010" w="24467">
                  <a:moveTo>
                    <a:pt x="4049" y="1"/>
                  </a:moveTo>
                  <a:cubicBezTo>
                    <a:pt x="1806" y="1"/>
                    <a:pt x="0" y="1803"/>
                    <a:pt x="0" y="4003"/>
                  </a:cubicBezTo>
                  <a:cubicBezTo>
                    <a:pt x="0" y="6249"/>
                    <a:pt x="1806" y="8009"/>
                    <a:pt x="4049" y="8009"/>
                  </a:cubicBezTo>
                  <a:lnTo>
                    <a:pt x="20464" y="8009"/>
                  </a:lnTo>
                  <a:cubicBezTo>
                    <a:pt x="22664" y="8009"/>
                    <a:pt x="24466" y="6249"/>
                    <a:pt x="24466" y="4003"/>
                  </a:cubicBezTo>
                  <a:cubicBezTo>
                    <a:pt x="24466" y="1803"/>
                    <a:pt x="22664" y="1"/>
                    <a:pt x="20464"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3"/>
          <p:cNvGrpSpPr/>
          <p:nvPr/>
        </p:nvGrpSpPr>
        <p:grpSpPr>
          <a:xfrm>
            <a:off x="5249592" y="4928044"/>
            <a:ext cx="3859401" cy="215454"/>
            <a:chOff x="399400" y="4956795"/>
            <a:chExt cx="2355735" cy="131527"/>
          </a:xfrm>
        </p:grpSpPr>
        <p:sp>
          <p:nvSpPr>
            <p:cNvPr id="797" name="Google Shape;797;p13"/>
            <p:cNvSpPr/>
            <p:nvPr/>
          </p:nvSpPr>
          <p:spPr>
            <a:xfrm>
              <a:off x="399400" y="4959159"/>
              <a:ext cx="29440" cy="29434"/>
            </a:xfrm>
            <a:custGeom>
              <a:rect b="b" l="l" r="r" t="t"/>
              <a:pathLst>
                <a:path extrusionOk="0" h="523" w="523">
                  <a:moveTo>
                    <a:pt x="280" y="1"/>
                  </a:moveTo>
                  <a:cubicBezTo>
                    <a:pt x="119" y="1"/>
                    <a:pt x="0" y="120"/>
                    <a:pt x="0" y="281"/>
                  </a:cubicBezTo>
                  <a:cubicBezTo>
                    <a:pt x="0" y="404"/>
                    <a:pt x="119" y="523"/>
                    <a:pt x="280" y="523"/>
                  </a:cubicBezTo>
                  <a:cubicBezTo>
                    <a:pt x="403" y="523"/>
                    <a:pt x="522" y="404"/>
                    <a:pt x="522" y="281"/>
                  </a:cubicBezTo>
                  <a:cubicBezTo>
                    <a:pt x="522" y="120"/>
                    <a:pt x="403" y="1"/>
                    <a:pt x="2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408462" y="4977280"/>
              <a:ext cx="11323" cy="111042"/>
            </a:xfrm>
            <a:custGeom>
              <a:rect b="b" l="l" r="r" t="t"/>
              <a:pathLst>
                <a:path extrusionOk="0" h="2015" w="201">
                  <a:moveTo>
                    <a:pt x="0" y="1"/>
                  </a:moveTo>
                  <a:lnTo>
                    <a:pt x="0" y="2015"/>
                  </a:lnTo>
                  <a:lnTo>
                    <a:pt x="200" y="2015"/>
                  </a:lnTo>
                  <a:lnTo>
                    <a:pt x="2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410602" y="4977281"/>
              <a:ext cx="265464" cy="68099"/>
            </a:xfrm>
            <a:custGeom>
              <a:rect b="b" l="l" r="r" t="t"/>
              <a:pathLst>
                <a:path extrusionOk="0" h="1210" w="4716">
                  <a:moveTo>
                    <a:pt x="123" y="1"/>
                  </a:moveTo>
                  <a:lnTo>
                    <a:pt x="1" y="40"/>
                  </a:lnTo>
                  <a:cubicBezTo>
                    <a:pt x="365" y="726"/>
                    <a:pt x="1332" y="1209"/>
                    <a:pt x="2379" y="1209"/>
                  </a:cubicBezTo>
                  <a:cubicBezTo>
                    <a:pt x="3384" y="1209"/>
                    <a:pt x="4312" y="765"/>
                    <a:pt x="4715" y="120"/>
                  </a:cubicBezTo>
                  <a:lnTo>
                    <a:pt x="4593" y="40"/>
                  </a:lnTo>
                  <a:cubicBezTo>
                    <a:pt x="4232" y="645"/>
                    <a:pt x="3346" y="1048"/>
                    <a:pt x="2379" y="1048"/>
                  </a:cubicBezTo>
                  <a:cubicBezTo>
                    <a:pt x="1370" y="1048"/>
                    <a:pt x="484" y="604"/>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662393" y="4956795"/>
              <a:ext cx="29440" cy="29660"/>
            </a:xfrm>
            <a:custGeom>
              <a:rect b="b" l="l" r="r" t="t"/>
              <a:pathLst>
                <a:path extrusionOk="0" h="527" w="523">
                  <a:moveTo>
                    <a:pt x="281" y="1"/>
                  </a:moveTo>
                  <a:cubicBezTo>
                    <a:pt x="120" y="1"/>
                    <a:pt x="0" y="123"/>
                    <a:pt x="0" y="284"/>
                  </a:cubicBezTo>
                  <a:cubicBezTo>
                    <a:pt x="0" y="404"/>
                    <a:pt x="120" y="526"/>
                    <a:pt x="281" y="526"/>
                  </a:cubicBezTo>
                  <a:cubicBezTo>
                    <a:pt x="403" y="526"/>
                    <a:pt x="522" y="404"/>
                    <a:pt x="522" y="284"/>
                  </a:cubicBezTo>
                  <a:cubicBezTo>
                    <a:pt x="522" y="123"/>
                    <a:pt x="40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673651" y="4974974"/>
              <a:ext cx="9119" cy="113348"/>
            </a:xfrm>
            <a:custGeom>
              <a:rect b="b" l="l" r="r" t="t"/>
              <a:pathLst>
                <a:path extrusionOk="0" h="2014" w="162">
                  <a:moveTo>
                    <a:pt x="0" y="0"/>
                  </a:moveTo>
                  <a:lnTo>
                    <a:pt x="0" y="2014"/>
                  </a:lnTo>
                  <a:lnTo>
                    <a:pt x="161" y="201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676016" y="4972779"/>
              <a:ext cx="263043" cy="68043"/>
            </a:xfrm>
            <a:custGeom>
              <a:rect b="b" l="l" r="r" t="t"/>
              <a:pathLst>
                <a:path extrusionOk="0" h="1209" w="4673">
                  <a:moveTo>
                    <a:pt x="119" y="0"/>
                  </a:moveTo>
                  <a:lnTo>
                    <a:pt x="0" y="81"/>
                  </a:lnTo>
                  <a:cubicBezTo>
                    <a:pt x="322" y="764"/>
                    <a:pt x="1289" y="1209"/>
                    <a:pt x="2336" y="1209"/>
                  </a:cubicBezTo>
                  <a:cubicBezTo>
                    <a:pt x="3384" y="1209"/>
                    <a:pt x="4270" y="806"/>
                    <a:pt x="4672" y="162"/>
                  </a:cubicBezTo>
                  <a:lnTo>
                    <a:pt x="4550" y="81"/>
                  </a:lnTo>
                  <a:cubicBezTo>
                    <a:pt x="4189" y="684"/>
                    <a:pt x="3303" y="1086"/>
                    <a:pt x="2336" y="1086"/>
                  </a:cubicBezTo>
                  <a:cubicBezTo>
                    <a:pt x="1328" y="1086"/>
                    <a:pt x="442" y="645"/>
                    <a:pt x="1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920883" y="4956795"/>
              <a:ext cx="29440" cy="29660"/>
            </a:xfrm>
            <a:custGeom>
              <a:rect b="b" l="l" r="r" t="t"/>
              <a:pathLst>
                <a:path extrusionOk="0" h="527" w="523">
                  <a:moveTo>
                    <a:pt x="242" y="1"/>
                  </a:moveTo>
                  <a:cubicBezTo>
                    <a:pt x="119" y="1"/>
                    <a:pt x="0" y="123"/>
                    <a:pt x="0" y="284"/>
                  </a:cubicBezTo>
                  <a:cubicBezTo>
                    <a:pt x="0" y="404"/>
                    <a:pt x="119" y="526"/>
                    <a:pt x="242" y="526"/>
                  </a:cubicBezTo>
                  <a:cubicBezTo>
                    <a:pt x="403" y="526"/>
                    <a:pt x="522" y="404"/>
                    <a:pt x="522" y="284"/>
                  </a:cubicBezTo>
                  <a:cubicBezTo>
                    <a:pt x="522" y="123"/>
                    <a:pt x="403"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929946" y="4974974"/>
              <a:ext cx="11314" cy="113348"/>
            </a:xfrm>
            <a:custGeom>
              <a:rect b="b" l="l" r="r" t="t"/>
              <a:pathLst>
                <a:path extrusionOk="0" h="2014" w="201">
                  <a:moveTo>
                    <a:pt x="0" y="0"/>
                  </a:moveTo>
                  <a:lnTo>
                    <a:pt x="0" y="2014"/>
                  </a:lnTo>
                  <a:lnTo>
                    <a:pt x="200" y="2014"/>
                  </a:lnTo>
                  <a:lnTo>
                    <a:pt x="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a:off x="932141" y="4972779"/>
              <a:ext cx="265407" cy="68043"/>
            </a:xfrm>
            <a:custGeom>
              <a:rect b="b" l="l" r="r" t="t"/>
              <a:pathLst>
                <a:path extrusionOk="0" h="1209" w="4715">
                  <a:moveTo>
                    <a:pt x="122" y="0"/>
                  </a:moveTo>
                  <a:lnTo>
                    <a:pt x="0" y="81"/>
                  </a:lnTo>
                  <a:cubicBezTo>
                    <a:pt x="364" y="764"/>
                    <a:pt x="1331" y="1209"/>
                    <a:pt x="2378" y="1209"/>
                  </a:cubicBezTo>
                  <a:cubicBezTo>
                    <a:pt x="3383" y="1209"/>
                    <a:pt x="4311" y="806"/>
                    <a:pt x="4714" y="162"/>
                  </a:cubicBezTo>
                  <a:lnTo>
                    <a:pt x="4592" y="81"/>
                  </a:lnTo>
                  <a:cubicBezTo>
                    <a:pt x="4189" y="684"/>
                    <a:pt x="3345" y="1086"/>
                    <a:pt x="2378" y="1086"/>
                  </a:cubicBezTo>
                  <a:cubicBezTo>
                    <a:pt x="1370" y="1086"/>
                    <a:pt x="483" y="645"/>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a:off x="1177008"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1188436" y="4974974"/>
              <a:ext cx="9119" cy="113348"/>
            </a:xfrm>
            <a:custGeom>
              <a:rect b="b" l="l" r="r" t="t"/>
              <a:pathLst>
                <a:path extrusionOk="0" h="2014" w="162">
                  <a:moveTo>
                    <a:pt x="0" y="0"/>
                  </a:moveTo>
                  <a:lnTo>
                    <a:pt x="0" y="2014"/>
                  </a:lnTo>
                  <a:lnTo>
                    <a:pt x="161" y="201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1190575" y="4972779"/>
              <a:ext cx="263099" cy="68043"/>
            </a:xfrm>
            <a:custGeom>
              <a:rect b="b" l="l" r="r" t="t"/>
              <a:pathLst>
                <a:path extrusionOk="0" h="1209" w="4674">
                  <a:moveTo>
                    <a:pt x="123" y="0"/>
                  </a:moveTo>
                  <a:lnTo>
                    <a:pt x="1" y="81"/>
                  </a:lnTo>
                  <a:cubicBezTo>
                    <a:pt x="365" y="764"/>
                    <a:pt x="1290" y="1209"/>
                    <a:pt x="2379" y="1209"/>
                  </a:cubicBezTo>
                  <a:cubicBezTo>
                    <a:pt x="3384" y="1209"/>
                    <a:pt x="4270" y="806"/>
                    <a:pt x="4673" y="162"/>
                  </a:cubicBezTo>
                  <a:lnTo>
                    <a:pt x="4554" y="81"/>
                  </a:lnTo>
                  <a:cubicBezTo>
                    <a:pt x="4190" y="684"/>
                    <a:pt x="3346" y="1086"/>
                    <a:pt x="2379" y="1086"/>
                  </a:cubicBezTo>
                  <a:cubicBezTo>
                    <a:pt x="1370" y="1086"/>
                    <a:pt x="445" y="645"/>
                    <a:pt x="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1435442" y="4956795"/>
              <a:ext cx="29665" cy="29660"/>
            </a:xfrm>
            <a:custGeom>
              <a:rect b="b" l="l" r="r" t="t"/>
              <a:pathLst>
                <a:path extrusionOk="0" h="527" w="527">
                  <a:moveTo>
                    <a:pt x="284" y="1"/>
                  </a:moveTo>
                  <a:cubicBezTo>
                    <a:pt x="123" y="1"/>
                    <a:pt x="1" y="123"/>
                    <a:pt x="1" y="284"/>
                  </a:cubicBezTo>
                  <a:cubicBezTo>
                    <a:pt x="1" y="404"/>
                    <a:pt x="123" y="526"/>
                    <a:pt x="284" y="526"/>
                  </a:cubicBezTo>
                  <a:cubicBezTo>
                    <a:pt x="404" y="526"/>
                    <a:pt x="526" y="404"/>
                    <a:pt x="526" y="284"/>
                  </a:cubicBezTo>
                  <a:cubicBezTo>
                    <a:pt x="526" y="123"/>
                    <a:pt x="404" y="1"/>
                    <a:pt x="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1446869" y="4974974"/>
              <a:ext cx="9175" cy="113348"/>
            </a:xfrm>
            <a:custGeom>
              <a:rect b="b" l="l" r="r" t="t"/>
              <a:pathLst>
                <a:path extrusionOk="0" h="2014" w="163">
                  <a:moveTo>
                    <a:pt x="1" y="0"/>
                  </a:moveTo>
                  <a:lnTo>
                    <a:pt x="1" y="2014"/>
                  </a:lnTo>
                  <a:lnTo>
                    <a:pt x="162" y="2014"/>
                  </a:lnTo>
                  <a:lnTo>
                    <a:pt x="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1446869" y="4972779"/>
              <a:ext cx="265238" cy="68043"/>
            </a:xfrm>
            <a:custGeom>
              <a:rect b="b" l="l" r="r" t="t"/>
              <a:pathLst>
                <a:path extrusionOk="0" h="1209" w="4712">
                  <a:moveTo>
                    <a:pt x="120" y="0"/>
                  </a:moveTo>
                  <a:lnTo>
                    <a:pt x="1" y="81"/>
                  </a:lnTo>
                  <a:cubicBezTo>
                    <a:pt x="362" y="764"/>
                    <a:pt x="1328" y="1209"/>
                    <a:pt x="2376" y="1209"/>
                  </a:cubicBezTo>
                  <a:cubicBezTo>
                    <a:pt x="3384" y="1209"/>
                    <a:pt x="4309" y="806"/>
                    <a:pt x="4712" y="162"/>
                  </a:cubicBezTo>
                  <a:lnTo>
                    <a:pt x="4593" y="81"/>
                  </a:lnTo>
                  <a:cubicBezTo>
                    <a:pt x="4229" y="684"/>
                    <a:pt x="3342" y="1086"/>
                    <a:pt x="2376" y="1086"/>
                  </a:cubicBezTo>
                  <a:cubicBezTo>
                    <a:pt x="1370" y="1086"/>
                    <a:pt x="484" y="645"/>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1693932" y="4956795"/>
              <a:ext cx="29609" cy="29660"/>
            </a:xfrm>
            <a:custGeom>
              <a:rect b="b" l="l" r="r" t="t"/>
              <a:pathLst>
                <a:path extrusionOk="0" h="527" w="526">
                  <a:moveTo>
                    <a:pt x="242" y="1"/>
                  </a:moveTo>
                  <a:cubicBezTo>
                    <a:pt x="123" y="1"/>
                    <a:pt x="1" y="123"/>
                    <a:pt x="1" y="284"/>
                  </a:cubicBezTo>
                  <a:cubicBezTo>
                    <a:pt x="1" y="404"/>
                    <a:pt x="123" y="526"/>
                    <a:pt x="242" y="526"/>
                  </a:cubicBezTo>
                  <a:cubicBezTo>
                    <a:pt x="403" y="526"/>
                    <a:pt x="526" y="404"/>
                    <a:pt x="526" y="284"/>
                  </a:cubicBezTo>
                  <a:cubicBezTo>
                    <a:pt x="526" y="123"/>
                    <a:pt x="403"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1702995" y="4974974"/>
              <a:ext cx="11483" cy="113348"/>
            </a:xfrm>
            <a:custGeom>
              <a:rect b="b" l="l" r="r" t="t"/>
              <a:pathLst>
                <a:path extrusionOk="0" h="2014" w="204">
                  <a:moveTo>
                    <a:pt x="1" y="0"/>
                  </a:moveTo>
                  <a:lnTo>
                    <a:pt x="1" y="2014"/>
                  </a:lnTo>
                  <a:lnTo>
                    <a:pt x="204" y="2014"/>
                  </a:lnTo>
                  <a:lnTo>
                    <a:pt x="2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a:off x="1705359" y="4972779"/>
              <a:ext cx="263099" cy="68043"/>
            </a:xfrm>
            <a:custGeom>
              <a:rect b="b" l="l" r="r" t="t"/>
              <a:pathLst>
                <a:path extrusionOk="0" h="1209" w="4674">
                  <a:moveTo>
                    <a:pt x="120" y="0"/>
                  </a:moveTo>
                  <a:lnTo>
                    <a:pt x="1" y="81"/>
                  </a:lnTo>
                  <a:cubicBezTo>
                    <a:pt x="362" y="764"/>
                    <a:pt x="1328" y="1209"/>
                    <a:pt x="2376" y="1209"/>
                  </a:cubicBezTo>
                  <a:cubicBezTo>
                    <a:pt x="3384" y="1209"/>
                    <a:pt x="4309" y="806"/>
                    <a:pt x="4673" y="162"/>
                  </a:cubicBezTo>
                  <a:lnTo>
                    <a:pt x="4592" y="81"/>
                  </a:lnTo>
                  <a:cubicBezTo>
                    <a:pt x="4190" y="684"/>
                    <a:pt x="3342" y="1086"/>
                    <a:pt x="2376" y="1086"/>
                  </a:cubicBezTo>
                  <a:cubicBezTo>
                    <a:pt x="1370" y="1086"/>
                    <a:pt x="442" y="645"/>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3"/>
            <p:cNvSpPr/>
            <p:nvPr/>
          </p:nvSpPr>
          <p:spPr>
            <a:xfrm>
              <a:off x="1950226" y="4956795"/>
              <a:ext cx="31804" cy="29660"/>
            </a:xfrm>
            <a:custGeom>
              <a:rect b="b" l="l" r="r" t="t"/>
              <a:pathLst>
                <a:path extrusionOk="0" h="527" w="565">
                  <a:moveTo>
                    <a:pt x="281" y="1"/>
                  </a:moveTo>
                  <a:cubicBezTo>
                    <a:pt x="120" y="1"/>
                    <a:pt x="1" y="123"/>
                    <a:pt x="1" y="284"/>
                  </a:cubicBezTo>
                  <a:cubicBezTo>
                    <a:pt x="1" y="404"/>
                    <a:pt x="120" y="526"/>
                    <a:pt x="281" y="526"/>
                  </a:cubicBezTo>
                  <a:cubicBezTo>
                    <a:pt x="442" y="526"/>
                    <a:pt x="565" y="404"/>
                    <a:pt x="565" y="284"/>
                  </a:cubicBezTo>
                  <a:cubicBezTo>
                    <a:pt x="565" y="123"/>
                    <a:pt x="442"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1961485" y="4974974"/>
              <a:ext cx="9119" cy="113348"/>
            </a:xfrm>
            <a:custGeom>
              <a:rect b="b" l="l" r="r" t="t"/>
              <a:pathLst>
                <a:path extrusionOk="0" h="2014" w="162">
                  <a:moveTo>
                    <a:pt x="1" y="0"/>
                  </a:moveTo>
                  <a:lnTo>
                    <a:pt x="1" y="2014"/>
                  </a:lnTo>
                  <a:lnTo>
                    <a:pt x="162" y="2014"/>
                  </a:lnTo>
                  <a:lnTo>
                    <a:pt x="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a:off x="1963849" y="4972779"/>
              <a:ext cx="263043" cy="68043"/>
            </a:xfrm>
            <a:custGeom>
              <a:rect b="b" l="l" r="r" t="t"/>
              <a:pathLst>
                <a:path extrusionOk="0" h="1209" w="4673">
                  <a:moveTo>
                    <a:pt x="120" y="0"/>
                  </a:moveTo>
                  <a:lnTo>
                    <a:pt x="0" y="81"/>
                  </a:lnTo>
                  <a:cubicBezTo>
                    <a:pt x="361" y="764"/>
                    <a:pt x="1289" y="1209"/>
                    <a:pt x="2337" y="1209"/>
                  </a:cubicBezTo>
                  <a:cubicBezTo>
                    <a:pt x="3384" y="1209"/>
                    <a:pt x="4270" y="806"/>
                    <a:pt x="4673" y="162"/>
                  </a:cubicBezTo>
                  <a:lnTo>
                    <a:pt x="4550" y="81"/>
                  </a:lnTo>
                  <a:cubicBezTo>
                    <a:pt x="4189" y="684"/>
                    <a:pt x="3342" y="1086"/>
                    <a:pt x="2337" y="1086"/>
                  </a:cubicBezTo>
                  <a:cubicBezTo>
                    <a:pt x="1328" y="1086"/>
                    <a:pt x="442" y="645"/>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3"/>
            <p:cNvSpPr/>
            <p:nvPr/>
          </p:nvSpPr>
          <p:spPr>
            <a:xfrm>
              <a:off x="2208716" y="4956795"/>
              <a:ext cx="29440" cy="29660"/>
            </a:xfrm>
            <a:custGeom>
              <a:rect b="b" l="l" r="r" t="t"/>
              <a:pathLst>
                <a:path extrusionOk="0" h="527" w="523">
                  <a:moveTo>
                    <a:pt x="281" y="1"/>
                  </a:moveTo>
                  <a:cubicBezTo>
                    <a:pt x="120" y="1"/>
                    <a:pt x="1" y="123"/>
                    <a:pt x="1" y="284"/>
                  </a:cubicBezTo>
                  <a:cubicBezTo>
                    <a:pt x="1" y="404"/>
                    <a:pt x="120" y="526"/>
                    <a:pt x="281" y="526"/>
                  </a:cubicBezTo>
                  <a:cubicBezTo>
                    <a:pt x="403" y="526"/>
                    <a:pt x="523" y="404"/>
                    <a:pt x="523" y="284"/>
                  </a:cubicBezTo>
                  <a:cubicBezTo>
                    <a:pt x="523" y="123"/>
                    <a:pt x="40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3"/>
            <p:cNvSpPr/>
            <p:nvPr/>
          </p:nvSpPr>
          <p:spPr>
            <a:xfrm>
              <a:off x="2217779" y="4974974"/>
              <a:ext cx="11314" cy="113348"/>
            </a:xfrm>
            <a:custGeom>
              <a:rect b="b" l="l" r="r" t="t"/>
              <a:pathLst>
                <a:path extrusionOk="0" h="2014" w="201">
                  <a:moveTo>
                    <a:pt x="1" y="0"/>
                  </a:moveTo>
                  <a:lnTo>
                    <a:pt x="1" y="2014"/>
                  </a:lnTo>
                  <a:lnTo>
                    <a:pt x="200" y="2014"/>
                  </a:lnTo>
                  <a:lnTo>
                    <a:pt x="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p:nvPr/>
          </p:nvSpPr>
          <p:spPr>
            <a:xfrm>
              <a:off x="2219974" y="4972779"/>
              <a:ext cx="265407" cy="68043"/>
            </a:xfrm>
            <a:custGeom>
              <a:rect b="b" l="l" r="r" t="t"/>
              <a:pathLst>
                <a:path extrusionOk="0" h="1209" w="4715">
                  <a:moveTo>
                    <a:pt x="123" y="0"/>
                  </a:moveTo>
                  <a:lnTo>
                    <a:pt x="0" y="81"/>
                  </a:lnTo>
                  <a:cubicBezTo>
                    <a:pt x="364" y="764"/>
                    <a:pt x="1331" y="1209"/>
                    <a:pt x="2378" y="1209"/>
                  </a:cubicBezTo>
                  <a:cubicBezTo>
                    <a:pt x="3384" y="1209"/>
                    <a:pt x="4312" y="806"/>
                    <a:pt x="4715" y="162"/>
                  </a:cubicBezTo>
                  <a:lnTo>
                    <a:pt x="4592" y="81"/>
                  </a:lnTo>
                  <a:cubicBezTo>
                    <a:pt x="4231" y="684"/>
                    <a:pt x="3345" y="1086"/>
                    <a:pt x="2378" y="1086"/>
                  </a:cubicBezTo>
                  <a:cubicBezTo>
                    <a:pt x="1370" y="1086"/>
                    <a:pt x="484" y="645"/>
                    <a:pt x="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3"/>
            <p:cNvSpPr/>
            <p:nvPr/>
          </p:nvSpPr>
          <p:spPr>
            <a:xfrm>
              <a:off x="2467206" y="4956795"/>
              <a:ext cx="29440" cy="29660"/>
            </a:xfrm>
            <a:custGeom>
              <a:rect b="b" l="l" r="r" t="t"/>
              <a:pathLst>
                <a:path extrusionOk="0" h="527" w="523">
                  <a:moveTo>
                    <a:pt x="242" y="1"/>
                  </a:moveTo>
                  <a:cubicBezTo>
                    <a:pt x="120" y="1"/>
                    <a:pt x="0" y="123"/>
                    <a:pt x="0" y="284"/>
                  </a:cubicBezTo>
                  <a:cubicBezTo>
                    <a:pt x="0" y="404"/>
                    <a:pt x="120" y="526"/>
                    <a:pt x="242" y="526"/>
                  </a:cubicBezTo>
                  <a:cubicBezTo>
                    <a:pt x="403" y="526"/>
                    <a:pt x="522" y="404"/>
                    <a:pt x="522" y="284"/>
                  </a:cubicBezTo>
                  <a:cubicBezTo>
                    <a:pt x="522" y="123"/>
                    <a:pt x="403"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
            <p:cNvSpPr/>
            <p:nvPr/>
          </p:nvSpPr>
          <p:spPr>
            <a:xfrm>
              <a:off x="2476269" y="4974974"/>
              <a:ext cx="11314" cy="113348"/>
            </a:xfrm>
            <a:custGeom>
              <a:rect b="b" l="l" r="r" t="t"/>
              <a:pathLst>
                <a:path extrusionOk="0" h="2014" w="201">
                  <a:moveTo>
                    <a:pt x="0" y="0"/>
                  </a:moveTo>
                  <a:lnTo>
                    <a:pt x="0" y="2014"/>
                  </a:lnTo>
                  <a:lnTo>
                    <a:pt x="200" y="2014"/>
                  </a:lnTo>
                  <a:lnTo>
                    <a:pt x="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3"/>
            <p:cNvSpPr/>
            <p:nvPr/>
          </p:nvSpPr>
          <p:spPr>
            <a:xfrm>
              <a:off x="2478464" y="4972779"/>
              <a:ext cx="263043" cy="68043"/>
            </a:xfrm>
            <a:custGeom>
              <a:rect b="b" l="l" r="r" t="t"/>
              <a:pathLst>
                <a:path extrusionOk="0" h="1209" w="4673">
                  <a:moveTo>
                    <a:pt x="123" y="0"/>
                  </a:moveTo>
                  <a:lnTo>
                    <a:pt x="0" y="81"/>
                  </a:lnTo>
                  <a:cubicBezTo>
                    <a:pt x="364" y="764"/>
                    <a:pt x="1331" y="1209"/>
                    <a:pt x="2378" y="1209"/>
                  </a:cubicBezTo>
                  <a:cubicBezTo>
                    <a:pt x="3384" y="1209"/>
                    <a:pt x="4312" y="806"/>
                    <a:pt x="4672" y="162"/>
                  </a:cubicBezTo>
                  <a:lnTo>
                    <a:pt x="4553" y="81"/>
                  </a:lnTo>
                  <a:cubicBezTo>
                    <a:pt x="4189" y="684"/>
                    <a:pt x="3345" y="1086"/>
                    <a:pt x="2378" y="1086"/>
                  </a:cubicBezTo>
                  <a:cubicBezTo>
                    <a:pt x="1370" y="1086"/>
                    <a:pt x="445" y="645"/>
                    <a:pt x="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2723331"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2734759" y="4974974"/>
              <a:ext cx="9119" cy="113348"/>
            </a:xfrm>
            <a:custGeom>
              <a:rect b="b" l="l" r="r" t="t"/>
              <a:pathLst>
                <a:path extrusionOk="0" h="2014" w="162">
                  <a:moveTo>
                    <a:pt x="0" y="0"/>
                  </a:moveTo>
                  <a:lnTo>
                    <a:pt x="0" y="2014"/>
                  </a:lnTo>
                  <a:lnTo>
                    <a:pt x="161" y="201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13"/>
          <p:cNvGrpSpPr/>
          <p:nvPr/>
        </p:nvGrpSpPr>
        <p:grpSpPr>
          <a:xfrm>
            <a:off x="889902" y="4572031"/>
            <a:ext cx="514486" cy="1022439"/>
            <a:chOff x="2692241" y="3018939"/>
            <a:chExt cx="628265" cy="1248551"/>
          </a:xfrm>
        </p:grpSpPr>
        <p:sp>
          <p:nvSpPr>
            <p:cNvPr id="827" name="Google Shape;827;p1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13"/>
            <p:cNvGrpSpPr/>
            <p:nvPr/>
          </p:nvGrpSpPr>
          <p:grpSpPr>
            <a:xfrm>
              <a:off x="2692241" y="3018939"/>
              <a:ext cx="628265" cy="1248551"/>
              <a:chOff x="2692241" y="3018939"/>
              <a:chExt cx="628265" cy="1248551"/>
            </a:xfrm>
          </p:grpSpPr>
          <p:sp>
            <p:nvSpPr>
              <p:cNvPr id="829" name="Google Shape;829;p13"/>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7" name="Google Shape;857;p13"/>
          <p:cNvGrpSpPr/>
          <p:nvPr/>
        </p:nvGrpSpPr>
        <p:grpSpPr>
          <a:xfrm flipH="1" rot="-1016011">
            <a:off x="-67363" y="4305317"/>
            <a:ext cx="941088" cy="834990"/>
            <a:chOff x="2047739" y="3487522"/>
            <a:chExt cx="879099" cy="779969"/>
          </a:xfrm>
        </p:grpSpPr>
        <p:sp>
          <p:nvSpPr>
            <p:cNvPr id="858" name="Google Shape;858;p13"/>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3"/>
          <p:cNvGrpSpPr/>
          <p:nvPr/>
        </p:nvGrpSpPr>
        <p:grpSpPr>
          <a:xfrm>
            <a:off x="7629992" y="4163615"/>
            <a:ext cx="1259996" cy="267110"/>
            <a:chOff x="7541142" y="2438190"/>
            <a:chExt cx="1259996" cy="267110"/>
          </a:xfrm>
        </p:grpSpPr>
        <p:sp>
          <p:nvSpPr>
            <p:cNvPr id="888" name="Google Shape;888;p13"/>
            <p:cNvSpPr/>
            <p:nvPr/>
          </p:nvSpPr>
          <p:spPr>
            <a:xfrm>
              <a:off x="8059622" y="2438190"/>
              <a:ext cx="741517" cy="38337"/>
            </a:xfrm>
            <a:custGeom>
              <a:rect b="b" l="l" r="r" t="t"/>
              <a:pathLst>
                <a:path extrusionOk="0" h="3008" w="58181">
                  <a:moveTo>
                    <a:pt x="1506" y="0"/>
                  </a:moveTo>
                  <a:cubicBezTo>
                    <a:pt x="686" y="0"/>
                    <a:pt x="1" y="638"/>
                    <a:pt x="1" y="1502"/>
                  </a:cubicBezTo>
                  <a:cubicBezTo>
                    <a:pt x="1" y="2322"/>
                    <a:pt x="686" y="3007"/>
                    <a:pt x="1506" y="3007"/>
                  </a:cubicBezTo>
                  <a:lnTo>
                    <a:pt x="56631" y="3007"/>
                  </a:lnTo>
                  <a:cubicBezTo>
                    <a:pt x="57495" y="3007"/>
                    <a:pt x="58180" y="2322"/>
                    <a:pt x="58180" y="1502"/>
                  </a:cubicBezTo>
                  <a:cubicBezTo>
                    <a:pt x="58180" y="638"/>
                    <a:pt x="57495" y="0"/>
                    <a:pt x="56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7541142" y="2550232"/>
              <a:ext cx="851226" cy="38936"/>
            </a:xfrm>
            <a:custGeom>
              <a:rect b="b" l="l" r="r" t="t"/>
              <a:pathLst>
                <a:path extrusionOk="0" h="3055" w="66789">
                  <a:moveTo>
                    <a:pt x="1549" y="0"/>
                  </a:moveTo>
                  <a:cubicBezTo>
                    <a:pt x="682" y="0"/>
                    <a:pt x="0" y="685"/>
                    <a:pt x="0" y="1549"/>
                  </a:cubicBezTo>
                  <a:cubicBezTo>
                    <a:pt x="0" y="2369"/>
                    <a:pt x="682" y="3054"/>
                    <a:pt x="1549" y="3054"/>
                  </a:cubicBezTo>
                  <a:lnTo>
                    <a:pt x="65239" y="3054"/>
                  </a:lnTo>
                  <a:cubicBezTo>
                    <a:pt x="66103" y="3054"/>
                    <a:pt x="66788" y="2369"/>
                    <a:pt x="66788" y="1549"/>
                  </a:cubicBezTo>
                  <a:cubicBezTo>
                    <a:pt x="66788" y="685"/>
                    <a:pt x="66103" y="0"/>
                    <a:pt x="65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7841912" y="2666351"/>
              <a:ext cx="462758" cy="38949"/>
            </a:xfrm>
            <a:custGeom>
              <a:rect b="b" l="l" r="r" t="t"/>
              <a:pathLst>
                <a:path extrusionOk="0" h="3056" w="36309">
                  <a:moveTo>
                    <a:pt x="1502" y="1"/>
                  </a:moveTo>
                  <a:cubicBezTo>
                    <a:pt x="682" y="1"/>
                    <a:pt x="0" y="686"/>
                    <a:pt x="0" y="1550"/>
                  </a:cubicBezTo>
                  <a:cubicBezTo>
                    <a:pt x="0" y="2370"/>
                    <a:pt x="682" y="3055"/>
                    <a:pt x="1502" y="3055"/>
                  </a:cubicBezTo>
                  <a:lnTo>
                    <a:pt x="34807" y="3055"/>
                  </a:lnTo>
                  <a:cubicBezTo>
                    <a:pt x="35627" y="3055"/>
                    <a:pt x="36308" y="2370"/>
                    <a:pt x="36308" y="1550"/>
                  </a:cubicBezTo>
                  <a:cubicBezTo>
                    <a:pt x="36308" y="686"/>
                    <a:pt x="35627" y="1"/>
                    <a:pt x="34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91" name="Shape 891"/>
        <p:cNvGrpSpPr/>
        <p:nvPr/>
      </p:nvGrpSpPr>
      <p:grpSpPr>
        <a:xfrm>
          <a:off x="0" y="0"/>
          <a:ext cx="0" cy="0"/>
          <a:chOff x="0" y="0"/>
          <a:chExt cx="0" cy="0"/>
        </a:xfrm>
      </p:grpSpPr>
      <p:sp>
        <p:nvSpPr>
          <p:cNvPr id="892" name="Google Shape;89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3" name="Google Shape;893;p14"/>
          <p:cNvSpPr/>
          <p:nvPr/>
        </p:nvSpPr>
        <p:spPr>
          <a:xfrm>
            <a:off x="7920059" y="57075"/>
            <a:ext cx="1687398" cy="761683"/>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14"/>
          <p:cNvGrpSpPr/>
          <p:nvPr/>
        </p:nvGrpSpPr>
        <p:grpSpPr>
          <a:xfrm flipH="1">
            <a:off x="8186130" y="74369"/>
            <a:ext cx="866016" cy="370652"/>
            <a:chOff x="1355275" y="2329350"/>
            <a:chExt cx="3104000" cy="1328500"/>
          </a:xfrm>
        </p:grpSpPr>
        <p:sp>
          <p:nvSpPr>
            <p:cNvPr id="895" name="Google Shape;895;p14"/>
            <p:cNvSpPr/>
            <p:nvPr/>
          </p:nvSpPr>
          <p:spPr>
            <a:xfrm>
              <a:off x="1592675" y="3072000"/>
              <a:ext cx="2183875" cy="173500"/>
            </a:xfrm>
            <a:custGeom>
              <a:rect b="b" l="l" r="r" t="t"/>
              <a:pathLst>
                <a:path extrusionOk="0" h="6940" w="87355">
                  <a:moveTo>
                    <a:pt x="7612" y="0"/>
                  </a:moveTo>
                  <a:cubicBezTo>
                    <a:pt x="7368" y="0"/>
                    <a:pt x="7183" y="122"/>
                    <a:pt x="7003" y="244"/>
                  </a:cubicBezTo>
                  <a:lnTo>
                    <a:pt x="550" y="5722"/>
                  </a:lnTo>
                  <a:cubicBezTo>
                    <a:pt x="0" y="6209"/>
                    <a:pt x="365" y="6939"/>
                    <a:pt x="1159" y="6939"/>
                  </a:cubicBezTo>
                  <a:lnTo>
                    <a:pt x="86137" y="6939"/>
                  </a:lnTo>
                  <a:cubicBezTo>
                    <a:pt x="86989" y="6939"/>
                    <a:pt x="87355" y="6087"/>
                    <a:pt x="86683" y="5659"/>
                  </a:cubicBezTo>
                  <a:lnTo>
                    <a:pt x="77493" y="122"/>
                  </a:lnTo>
                  <a:cubicBezTo>
                    <a:pt x="77308" y="58"/>
                    <a:pt x="77186" y="0"/>
                    <a:pt x="77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a:off x="1355275" y="3274325"/>
              <a:ext cx="3104000" cy="383525"/>
            </a:xfrm>
            <a:custGeom>
              <a:rect b="b" l="l" r="r" t="t"/>
              <a:pathLst>
                <a:path extrusionOk="0" h="15341" w="124160">
                  <a:moveTo>
                    <a:pt x="18447" y="1"/>
                  </a:moveTo>
                  <a:lnTo>
                    <a:pt x="16134" y="2864"/>
                  </a:lnTo>
                  <a:cubicBezTo>
                    <a:pt x="15949" y="3108"/>
                    <a:pt x="15705" y="3229"/>
                    <a:pt x="15403" y="3229"/>
                  </a:cubicBezTo>
                  <a:lnTo>
                    <a:pt x="8522" y="3229"/>
                  </a:lnTo>
                  <a:cubicBezTo>
                    <a:pt x="3716" y="3531"/>
                    <a:pt x="0" y="7003"/>
                    <a:pt x="0" y="11079"/>
                  </a:cubicBezTo>
                  <a:lnTo>
                    <a:pt x="0" y="14610"/>
                  </a:lnTo>
                  <a:cubicBezTo>
                    <a:pt x="0" y="15038"/>
                    <a:pt x="365" y="15340"/>
                    <a:pt x="852" y="15340"/>
                  </a:cubicBezTo>
                  <a:lnTo>
                    <a:pt x="110301" y="15340"/>
                  </a:lnTo>
                  <a:cubicBezTo>
                    <a:pt x="110544" y="15340"/>
                    <a:pt x="110788" y="15282"/>
                    <a:pt x="110973" y="15097"/>
                  </a:cubicBezTo>
                  <a:lnTo>
                    <a:pt x="123693" y="2314"/>
                  </a:lnTo>
                  <a:cubicBezTo>
                    <a:pt x="124160" y="1847"/>
                    <a:pt x="123789" y="1156"/>
                    <a:pt x="123058" y="1156"/>
                  </a:cubicBezTo>
                  <a:cubicBezTo>
                    <a:pt x="123027" y="1156"/>
                    <a:pt x="122995" y="1157"/>
                    <a:pt x="122962" y="1160"/>
                  </a:cubicBezTo>
                  <a:lnTo>
                    <a:pt x="75360" y="3229"/>
                  </a:lnTo>
                  <a:lnTo>
                    <a:pt x="62640" y="3229"/>
                  </a:lnTo>
                  <a:cubicBezTo>
                    <a:pt x="62031" y="3229"/>
                    <a:pt x="61603" y="2621"/>
                    <a:pt x="61910" y="2134"/>
                  </a:cubicBezTo>
                  <a:lnTo>
                    <a:pt x="63249" y="1"/>
                  </a:lnTo>
                  <a:lnTo>
                    <a:pt x="55150" y="1"/>
                  </a:lnTo>
                  <a:lnTo>
                    <a:pt x="53203" y="2864"/>
                  </a:lnTo>
                  <a:cubicBezTo>
                    <a:pt x="53022" y="3108"/>
                    <a:pt x="52716" y="3229"/>
                    <a:pt x="52414" y="3229"/>
                  </a:cubicBezTo>
                  <a:lnTo>
                    <a:pt x="25688" y="3229"/>
                  </a:lnTo>
                  <a:cubicBezTo>
                    <a:pt x="24958" y="3229"/>
                    <a:pt x="24592" y="2557"/>
                    <a:pt x="24958" y="2070"/>
                  </a:cubicBezTo>
                  <a:lnTo>
                    <a:pt x="266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a:off x="1957900" y="3245475"/>
              <a:ext cx="794400" cy="109600"/>
            </a:xfrm>
            <a:custGeom>
              <a:rect b="b" l="l" r="r" t="t"/>
              <a:pathLst>
                <a:path extrusionOk="0" h="4384" w="31776">
                  <a:moveTo>
                    <a:pt x="3351" y="0"/>
                  </a:moveTo>
                  <a:lnTo>
                    <a:pt x="1" y="4383"/>
                  </a:lnTo>
                  <a:lnTo>
                    <a:pt x="28796" y="4383"/>
                  </a:lnTo>
                  <a:lnTo>
                    <a:pt x="317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a:off x="2886200" y="3245475"/>
              <a:ext cx="800500" cy="109600"/>
            </a:xfrm>
            <a:custGeom>
              <a:rect b="b" l="l" r="r" t="t"/>
              <a:pathLst>
                <a:path extrusionOk="0" h="4384" w="32020">
                  <a:moveTo>
                    <a:pt x="2742" y="0"/>
                  </a:moveTo>
                  <a:lnTo>
                    <a:pt x="1" y="4383"/>
                  </a:lnTo>
                  <a:lnTo>
                    <a:pt x="29039" y="4383"/>
                  </a:lnTo>
                  <a:lnTo>
                    <a:pt x="320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a:off x="1957900" y="2963875"/>
              <a:ext cx="1529500" cy="108150"/>
            </a:xfrm>
            <a:custGeom>
              <a:rect b="b" l="l" r="r" t="t"/>
              <a:pathLst>
                <a:path extrusionOk="0" h="4326" w="61180">
                  <a:moveTo>
                    <a:pt x="3351" y="1"/>
                  </a:moveTo>
                  <a:lnTo>
                    <a:pt x="1" y="4325"/>
                  </a:lnTo>
                  <a:lnTo>
                    <a:pt x="61180" y="4325"/>
                  </a:lnTo>
                  <a:lnTo>
                    <a:pt x="540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a:off x="1907750" y="2329350"/>
              <a:ext cx="1597925" cy="634550"/>
            </a:xfrm>
            <a:custGeom>
              <a:rect b="b" l="l" r="r" t="t"/>
              <a:pathLst>
                <a:path extrusionOk="0" h="25382" w="63917">
                  <a:moveTo>
                    <a:pt x="8644" y="0"/>
                  </a:moveTo>
                  <a:lnTo>
                    <a:pt x="13027" y="6088"/>
                  </a:lnTo>
                  <a:lnTo>
                    <a:pt x="13027" y="9496"/>
                  </a:lnTo>
                  <a:lnTo>
                    <a:pt x="13027" y="11259"/>
                  </a:lnTo>
                  <a:lnTo>
                    <a:pt x="13027" y="19538"/>
                  </a:lnTo>
                  <a:lnTo>
                    <a:pt x="5172" y="19538"/>
                  </a:lnTo>
                  <a:cubicBezTo>
                    <a:pt x="4870" y="19538"/>
                    <a:pt x="4626" y="19601"/>
                    <a:pt x="4441" y="19781"/>
                  </a:cubicBezTo>
                  <a:lnTo>
                    <a:pt x="424" y="24106"/>
                  </a:lnTo>
                  <a:cubicBezTo>
                    <a:pt x="0" y="24651"/>
                    <a:pt x="424" y="25382"/>
                    <a:pt x="1154" y="25382"/>
                  </a:cubicBezTo>
                  <a:lnTo>
                    <a:pt x="62699" y="25382"/>
                  </a:lnTo>
                  <a:cubicBezTo>
                    <a:pt x="63488" y="25382"/>
                    <a:pt x="63916" y="24529"/>
                    <a:pt x="63308" y="24042"/>
                  </a:cubicBezTo>
                  <a:lnTo>
                    <a:pt x="58253" y="19723"/>
                  </a:lnTo>
                  <a:cubicBezTo>
                    <a:pt x="58072" y="19601"/>
                    <a:pt x="57829" y="19538"/>
                    <a:pt x="57586" y="19538"/>
                  </a:cubicBezTo>
                  <a:lnTo>
                    <a:pt x="20633" y="19538"/>
                  </a:lnTo>
                  <a:lnTo>
                    <a:pt x="17897" y="11259"/>
                  </a:lnTo>
                  <a:lnTo>
                    <a:pt x="28732" y="11259"/>
                  </a:lnTo>
                  <a:lnTo>
                    <a:pt x="28732" y="10407"/>
                  </a:lnTo>
                  <a:lnTo>
                    <a:pt x="17531" y="9496"/>
                  </a:lnTo>
                  <a:lnTo>
                    <a:pt x="17225" y="9496"/>
                  </a:lnTo>
                  <a:lnTo>
                    <a:pt x="17225" y="6088"/>
                  </a:lnTo>
                  <a:lnTo>
                    <a:pt x="14366" y="6088"/>
                  </a:lnTo>
                  <a:lnTo>
                    <a:pt x="92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a:off x="2132975" y="3245475"/>
              <a:ext cx="127850" cy="109600"/>
            </a:xfrm>
            <a:custGeom>
              <a:rect b="b" l="l" r="r" t="t"/>
              <a:pathLst>
                <a:path extrusionOk="0" h="4384" w="5114">
                  <a:moveTo>
                    <a:pt x="3287" y="0"/>
                  </a:moveTo>
                  <a:lnTo>
                    <a:pt x="0" y="4383"/>
                  </a:lnTo>
                  <a:lnTo>
                    <a:pt x="1826" y="4383"/>
                  </a:lnTo>
                  <a:lnTo>
                    <a:pt x="51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a:off x="2224275" y="3245475"/>
              <a:ext cx="170475" cy="109600"/>
            </a:xfrm>
            <a:custGeom>
              <a:rect b="b" l="l" r="r" t="t"/>
              <a:pathLst>
                <a:path extrusionOk="0" h="4384" w="6819">
                  <a:moveTo>
                    <a:pt x="3288" y="0"/>
                  </a:moveTo>
                  <a:lnTo>
                    <a:pt x="1" y="4383"/>
                  </a:lnTo>
                  <a:lnTo>
                    <a:pt x="3531" y="4383"/>
                  </a:lnTo>
                  <a:lnTo>
                    <a:pt x="68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a:off x="2253125" y="2963875"/>
              <a:ext cx="100475" cy="108150"/>
            </a:xfrm>
            <a:custGeom>
              <a:rect b="b" l="l" r="r" t="t"/>
              <a:pathLst>
                <a:path extrusionOk="0" h="4326" w="4019">
                  <a:moveTo>
                    <a:pt x="2923" y="1"/>
                  </a:moveTo>
                  <a:lnTo>
                    <a:pt x="1" y="4325"/>
                  </a:lnTo>
                  <a:lnTo>
                    <a:pt x="1096" y="4325"/>
                  </a:lnTo>
                  <a:lnTo>
                    <a:pt x="4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a:off x="2364275" y="2963875"/>
              <a:ext cx="127875" cy="108150"/>
            </a:xfrm>
            <a:custGeom>
              <a:rect b="b" l="l" r="r" t="t"/>
              <a:pathLst>
                <a:path extrusionOk="0" h="4326" w="5115">
                  <a:moveTo>
                    <a:pt x="2923" y="1"/>
                  </a:moveTo>
                  <a:lnTo>
                    <a:pt x="1" y="4325"/>
                  </a:lnTo>
                  <a:lnTo>
                    <a:pt x="2192" y="4325"/>
                  </a:lnTo>
                  <a:lnTo>
                    <a:pt x="5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a:off x="2613850" y="2963875"/>
              <a:ext cx="178025" cy="108150"/>
            </a:xfrm>
            <a:custGeom>
              <a:rect b="b" l="l" r="r" t="t"/>
              <a:pathLst>
                <a:path extrusionOk="0" h="4326" w="7121">
                  <a:moveTo>
                    <a:pt x="2981" y="1"/>
                  </a:moveTo>
                  <a:lnTo>
                    <a:pt x="1" y="4325"/>
                  </a:lnTo>
                  <a:lnTo>
                    <a:pt x="4140" y="4325"/>
                  </a:lnTo>
                  <a:lnTo>
                    <a:pt x="71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a:off x="3044475" y="3245475"/>
              <a:ext cx="140025" cy="109600"/>
            </a:xfrm>
            <a:custGeom>
              <a:rect b="b" l="l" r="r" t="t"/>
              <a:pathLst>
                <a:path extrusionOk="0" h="4384" w="5601">
                  <a:moveTo>
                    <a:pt x="3351" y="0"/>
                  </a:moveTo>
                  <a:lnTo>
                    <a:pt x="0" y="4383"/>
                  </a:lnTo>
                  <a:lnTo>
                    <a:pt x="2314" y="4383"/>
                  </a:lnTo>
                  <a:lnTo>
                    <a:pt x="56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a:off x="3173900" y="3245475"/>
              <a:ext cx="114100" cy="109600"/>
            </a:xfrm>
            <a:custGeom>
              <a:rect b="b" l="l" r="r" t="t"/>
              <a:pathLst>
                <a:path extrusionOk="0" h="4384" w="4564">
                  <a:moveTo>
                    <a:pt x="3346" y="0"/>
                  </a:moveTo>
                  <a:lnTo>
                    <a:pt x="0" y="4383"/>
                  </a:lnTo>
                  <a:lnTo>
                    <a:pt x="1217" y="4383"/>
                  </a:lnTo>
                  <a:lnTo>
                    <a:pt x="4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a:off x="2703600" y="3530000"/>
              <a:ext cx="106550" cy="30450"/>
            </a:xfrm>
            <a:custGeom>
              <a:rect b="b" l="l" r="r" t="t"/>
              <a:pathLst>
                <a:path extrusionOk="0" h="1218" w="4262">
                  <a:moveTo>
                    <a:pt x="0" y="0"/>
                  </a:moveTo>
                  <a:lnTo>
                    <a:pt x="0" y="1218"/>
                  </a:lnTo>
                  <a:lnTo>
                    <a:pt x="4261" y="1218"/>
                  </a:lnTo>
                  <a:lnTo>
                    <a:pt x="42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2880125" y="3530000"/>
              <a:ext cx="106550" cy="30450"/>
            </a:xfrm>
            <a:custGeom>
              <a:rect b="b" l="l" r="r" t="t"/>
              <a:pathLst>
                <a:path extrusionOk="0" h="1218" w="4262">
                  <a:moveTo>
                    <a:pt x="0" y="0"/>
                  </a:moveTo>
                  <a:lnTo>
                    <a:pt x="0" y="1218"/>
                  </a:lnTo>
                  <a:lnTo>
                    <a:pt x="4261" y="1218"/>
                  </a:lnTo>
                  <a:lnTo>
                    <a:pt x="42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3061275" y="3530000"/>
              <a:ext cx="108000" cy="30450"/>
            </a:xfrm>
            <a:custGeom>
              <a:rect b="b" l="l" r="r" t="t"/>
              <a:pathLst>
                <a:path extrusionOk="0" h="1218" w="4320">
                  <a:moveTo>
                    <a:pt x="0" y="0"/>
                  </a:moveTo>
                  <a:lnTo>
                    <a:pt x="0" y="1218"/>
                  </a:lnTo>
                  <a:lnTo>
                    <a:pt x="4320" y="1218"/>
                  </a:lnTo>
                  <a:lnTo>
                    <a:pt x="4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a:off x="3869300" y="3507225"/>
              <a:ext cx="159875" cy="53225"/>
            </a:xfrm>
            <a:custGeom>
              <a:rect b="b" l="l" r="r" t="t"/>
              <a:pathLst>
                <a:path extrusionOk="0" h="2129" w="6395">
                  <a:moveTo>
                    <a:pt x="609" y="0"/>
                  </a:moveTo>
                  <a:cubicBezTo>
                    <a:pt x="307" y="0"/>
                    <a:pt x="0" y="244"/>
                    <a:pt x="0" y="546"/>
                  </a:cubicBezTo>
                  <a:lnTo>
                    <a:pt x="0" y="1583"/>
                  </a:lnTo>
                  <a:cubicBezTo>
                    <a:pt x="0" y="1885"/>
                    <a:pt x="307" y="2129"/>
                    <a:pt x="609" y="2129"/>
                  </a:cubicBezTo>
                  <a:lnTo>
                    <a:pt x="5844" y="2129"/>
                  </a:lnTo>
                  <a:cubicBezTo>
                    <a:pt x="6151" y="2129"/>
                    <a:pt x="6394" y="1885"/>
                    <a:pt x="6394" y="1583"/>
                  </a:cubicBezTo>
                  <a:lnTo>
                    <a:pt x="6394" y="546"/>
                  </a:lnTo>
                  <a:cubicBezTo>
                    <a:pt x="6394" y="244"/>
                    <a:pt x="6151" y="0"/>
                    <a:pt x="5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a:off x="1414675" y="3389975"/>
              <a:ext cx="2975100" cy="30475"/>
            </a:xfrm>
            <a:custGeom>
              <a:rect b="b" l="l" r="r" t="t"/>
              <a:pathLst>
                <a:path extrusionOk="0" h="1219" w="119004">
                  <a:moveTo>
                    <a:pt x="1520" y="1"/>
                  </a:moveTo>
                  <a:cubicBezTo>
                    <a:pt x="1520" y="1"/>
                    <a:pt x="1096" y="244"/>
                    <a:pt x="731" y="551"/>
                  </a:cubicBezTo>
                  <a:cubicBezTo>
                    <a:pt x="302" y="853"/>
                    <a:pt x="0" y="1218"/>
                    <a:pt x="0" y="1218"/>
                  </a:cubicBezTo>
                  <a:lnTo>
                    <a:pt x="117786" y="1218"/>
                  </a:lnTo>
                  <a:lnTo>
                    <a:pt x="119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a:off x="1796600" y="2846750"/>
              <a:ext cx="13775" cy="225275"/>
            </a:xfrm>
            <a:custGeom>
              <a:rect b="b" l="l" r="r" t="t"/>
              <a:pathLst>
                <a:path extrusionOk="0" h="9011" w="551">
                  <a:moveTo>
                    <a:pt x="0" y="1"/>
                  </a:moveTo>
                  <a:lnTo>
                    <a:pt x="0" y="9010"/>
                  </a:lnTo>
                  <a:lnTo>
                    <a:pt x="550" y="9010"/>
                  </a:lnTo>
                  <a:lnTo>
                    <a:pt x="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a:off x="1703825" y="2846750"/>
              <a:ext cx="106550" cy="51775"/>
            </a:xfrm>
            <a:custGeom>
              <a:rect b="b" l="l" r="r" t="t"/>
              <a:pathLst>
                <a:path extrusionOk="0" h="2071" w="4262">
                  <a:moveTo>
                    <a:pt x="0" y="1"/>
                  </a:moveTo>
                  <a:lnTo>
                    <a:pt x="911" y="1033"/>
                  </a:lnTo>
                  <a:lnTo>
                    <a:pt x="0" y="2071"/>
                  </a:lnTo>
                  <a:lnTo>
                    <a:pt x="4261" y="2071"/>
                  </a:lnTo>
                  <a:lnTo>
                    <a:pt x="42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14"/>
            <p:cNvGrpSpPr/>
            <p:nvPr/>
          </p:nvGrpSpPr>
          <p:grpSpPr>
            <a:xfrm>
              <a:off x="2088775" y="2846750"/>
              <a:ext cx="1214425" cy="74550"/>
              <a:chOff x="2088775" y="2846750"/>
              <a:chExt cx="1214425" cy="74550"/>
            </a:xfrm>
          </p:grpSpPr>
          <p:sp>
            <p:nvSpPr>
              <p:cNvPr id="916" name="Google Shape;916;p14"/>
              <p:cNvSpPr/>
              <p:nvPr/>
            </p:nvSpPr>
            <p:spPr>
              <a:xfrm>
                <a:off x="2088775" y="2846750"/>
                <a:ext cx="74650" cy="74550"/>
              </a:xfrm>
              <a:custGeom>
                <a:rect b="b" l="l" r="r" t="t"/>
                <a:pathLst>
                  <a:path extrusionOk="0" h="2982" w="2986">
                    <a:moveTo>
                      <a:pt x="1525" y="1"/>
                    </a:moveTo>
                    <a:cubicBezTo>
                      <a:pt x="673" y="1"/>
                      <a:pt x="1" y="668"/>
                      <a:pt x="1" y="1520"/>
                    </a:cubicBezTo>
                    <a:cubicBezTo>
                      <a:pt x="1" y="2314"/>
                      <a:pt x="673" y="2981"/>
                      <a:pt x="1525" y="2981"/>
                    </a:cubicBezTo>
                    <a:cubicBezTo>
                      <a:pt x="2314" y="2981"/>
                      <a:pt x="2986" y="2314"/>
                      <a:pt x="2986" y="1520"/>
                    </a:cubicBezTo>
                    <a:cubicBezTo>
                      <a:pt x="2986" y="668"/>
                      <a:pt x="2314"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
              <p:cNvSpPr/>
              <p:nvPr/>
            </p:nvSpPr>
            <p:spPr>
              <a:xfrm>
                <a:off x="2202975" y="2846750"/>
                <a:ext cx="74525" cy="74550"/>
              </a:xfrm>
              <a:custGeom>
                <a:rect b="b" l="l" r="r" t="t"/>
                <a:pathLst>
                  <a:path extrusionOk="0" h="2982" w="2981">
                    <a:moveTo>
                      <a:pt x="1520" y="1"/>
                    </a:moveTo>
                    <a:cubicBezTo>
                      <a:pt x="668" y="1"/>
                      <a:pt x="0" y="668"/>
                      <a:pt x="0" y="1520"/>
                    </a:cubicBezTo>
                    <a:cubicBezTo>
                      <a:pt x="0" y="2314"/>
                      <a:pt x="668" y="2981"/>
                      <a:pt x="1520" y="2981"/>
                    </a:cubicBezTo>
                    <a:cubicBezTo>
                      <a:pt x="2314" y="2981"/>
                      <a:pt x="2981" y="2314"/>
                      <a:pt x="2981" y="1520"/>
                    </a:cubicBezTo>
                    <a:cubicBezTo>
                      <a:pt x="2981" y="668"/>
                      <a:pt x="2314"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4"/>
              <p:cNvSpPr/>
              <p:nvPr/>
            </p:nvSpPr>
            <p:spPr>
              <a:xfrm>
                <a:off x="2317050" y="2846750"/>
                <a:ext cx="74650" cy="74550"/>
              </a:xfrm>
              <a:custGeom>
                <a:rect b="b" l="l" r="r" t="t"/>
                <a:pathLst>
                  <a:path extrusionOk="0" h="2982" w="2986">
                    <a:moveTo>
                      <a:pt x="1461" y="1"/>
                    </a:moveTo>
                    <a:cubicBezTo>
                      <a:pt x="672" y="1"/>
                      <a:pt x="0" y="668"/>
                      <a:pt x="0" y="1520"/>
                    </a:cubicBezTo>
                    <a:cubicBezTo>
                      <a:pt x="0" y="2314"/>
                      <a:pt x="672" y="2981"/>
                      <a:pt x="1461" y="2981"/>
                    </a:cubicBezTo>
                    <a:cubicBezTo>
                      <a:pt x="2314" y="2981"/>
                      <a:pt x="2986" y="2314"/>
                      <a:pt x="2986" y="1520"/>
                    </a:cubicBezTo>
                    <a:cubicBezTo>
                      <a:pt x="2986" y="668"/>
                      <a:pt x="2314" y="1"/>
                      <a:pt x="1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2431250" y="2846750"/>
                <a:ext cx="74525" cy="74550"/>
              </a:xfrm>
              <a:custGeom>
                <a:rect b="b" l="l" r="r" t="t"/>
                <a:pathLst>
                  <a:path extrusionOk="0" h="2982" w="2981">
                    <a:moveTo>
                      <a:pt x="1461" y="1"/>
                    </a:moveTo>
                    <a:cubicBezTo>
                      <a:pt x="667" y="1"/>
                      <a:pt x="0" y="668"/>
                      <a:pt x="0" y="1520"/>
                    </a:cubicBezTo>
                    <a:cubicBezTo>
                      <a:pt x="0" y="2314"/>
                      <a:pt x="667" y="2981"/>
                      <a:pt x="1461" y="2981"/>
                    </a:cubicBezTo>
                    <a:cubicBezTo>
                      <a:pt x="2313" y="2981"/>
                      <a:pt x="2981" y="2314"/>
                      <a:pt x="2981" y="1520"/>
                    </a:cubicBezTo>
                    <a:cubicBezTo>
                      <a:pt x="2981" y="668"/>
                      <a:pt x="2313" y="1"/>
                      <a:pt x="1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4"/>
              <p:cNvSpPr/>
              <p:nvPr/>
            </p:nvSpPr>
            <p:spPr>
              <a:xfrm>
                <a:off x="2543850" y="2846750"/>
                <a:ext cx="76125" cy="74550"/>
              </a:xfrm>
              <a:custGeom>
                <a:rect b="b" l="l" r="r" t="t"/>
                <a:pathLst>
                  <a:path extrusionOk="0" h="2982" w="3045">
                    <a:moveTo>
                      <a:pt x="1520" y="1"/>
                    </a:moveTo>
                    <a:cubicBezTo>
                      <a:pt x="668" y="1"/>
                      <a:pt x="1" y="668"/>
                      <a:pt x="1" y="1520"/>
                    </a:cubicBezTo>
                    <a:cubicBezTo>
                      <a:pt x="1" y="2314"/>
                      <a:pt x="668" y="2981"/>
                      <a:pt x="1520" y="2981"/>
                    </a:cubicBezTo>
                    <a:cubicBezTo>
                      <a:pt x="2372" y="2981"/>
                      <a:pt x="3044" y="2314"/>
                      <a:pt x="3044" y="1520"/>
                    </a:cubicBezTo>
                    <a:cubicBezTo>
                      <a:pt x="3044" y="668"/>
                      <a:pt x="2372"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4"/>
              <p:cNvSpPr/>
              <p:nvPr/>
            </p:nvSpPr>
            <p:spPr>
              <a:xfrm>
                <a:off x="2657925" y="2846750"/>
                <a:ext cx="76125" cy="74550"/>
              </a:xfrm>
              <a:custGeom>
                <a:rect b="b" l="l" r="r" t="t"/>
                <a:pathLst>
                  <a:path extrusionOk="0" h="2982" w="3045">
                    <a:moveTo>
                      <a:pt x="1525" y="1"/>
                    </a:moveTo>
                    <a:cubicBezTo>
                      <a:pt x="673" y="1"/>
                      <a:pt x="1" y="668"/>
                      <a:pt x="1" y="1520"/>
                    </a:cubicBezTo>
                    <a:cubicBezTo>
                      <a:pt x="1" y="2314"/>
                      <a:pt x="673" y="2981"/>
                      <a:pt x="1525" y="2981"/>
                    </a:cubicBezTo>
                    <a:cubicBezTo>
                      <a:pt x="2377" y="2981"/>
                      <a:pt x="3044" y="2314"/>
                      <a:pt x="3044" y="1520"/>
                    </a:cubicBezTo>
                    <a:cubicBezTo>
                      <a:pt x="3044" y="668"/>
                      <a:pt x="2377"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
              <p:cNvSpPr/>
              <p:nvPr/>
            </p:nvSpPr>
            <p:spPr>
              <a:xfrm>
                <a:off x="2772125" y="2846750"/>
                <a:ext cx="74550" cy="74550"/>
              </a:xfrm>
              <a:custGeom>
                <a:rect b="b" l="l" r="r" t="t"/>
                <a:pathLst>
                  <a:path extrusionOk="0" h="2982" w="2982">
                    <a:moveTo>
                      <a:pt x="1520" y="1"/>
                    </a:moveTo>
                    <a:cubicBezTo>
                      <a:pt x="668" y="1"/>
                      <a:pt x="1" y="668"/>
                      <a:pt x="1" y="1520"/>
                    </a:cubicBezTo>
                    <a:cubicBezTo>
                      <a:pt x="1" y="2314"/>
                      <a:pt x="668" y="2981"/>
                      <a:pt x="1520" y="2981"/>
                    </a:cubicBezTo>
                    <a:cubicBezTo>
                      <a:pt x="2314" y="2981"/>
                      <a:pt x="2981" y="2314"/>
                      <a:pt x="2981" y="1520"/>
                    </a:cubicBezTo>
                    <a:cubicBezTo>
                      <a:pt x="2981" y="668"/>
                      <a:pt x="2314"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2886200" y="2846750"/>
                <a:ext cx="74650" cy="74550"/>
              </a:xfrm>
              <a:custGeom>
                <a:rect b="b" l="l" r="r" t="t"/>
                <a:pathLst>
                  <a:path extrusionOk="0" h="2982" w="2986">
                    <a:moveTo>
                      <a:pt x="1525" y="1"/>
                    </a:moveTo>
                    <a:cubicBezTo>
                      <a:pt x="673" y="1"/>
                      <a:pt x="1" y="668"/>
                      <a:pt x="1" y="1520"/>
                    </a:cubicBezTo>
                    <a:cubicBezTo>
                      <a:pt x="1" y="2314"/>
                      <a:pt x="673" y="2981"/>
                      <a:pt x="1525" y="2981"/>
                    </a:cubicBezTo>
                    <a:cubicBezTo>
                      <a:pt x="2314" y="2981"/>
                      <a:pt x="2986" y="2314"/>
                      <a:pt x="2986" y="1520"/>
                    </a:cubicBezTo>
                    <a:cubicBezTo>
                      <a:pt x="2986" y="668"/>
                      <a:pt x="2314"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
              <p:cNvSpPr/>
              <p:nvPr/>
            </p:nvSpPr>
            <p:spPr>
              <a:xfrm>
                <a:off x="3000400" y="2846750"/>
                <a:ext cx="74525" cy="74550"/>
              </a:xfrm>
              <a:custGeom>
                <a:rect b="b" l="l" r="r" t="t"/>
                <a:pathLst>
                  <a:path extrusionOk="0" h="2982" w="2981">
                    <a:moveTo>
                      <a:pt x="1462" y="1"/>
                    </a:moveTo>
                    <a:cubicBezTo>
                      <a:pt x="668" y="1"/>
                      <a:pt x="1" y="668"/>
                      <a:pt x="1" y="1520"/>
                    </a:cubicBezTo>
                    <a:cubicBezTo>
                      <a:pt x="1" y="2314"/>
                      <a:pt x="668" y="2981"/>
                      <a:pt x="1462" y="2981"/>
                    </a:cubicBezTo>
                    <a:cubicBezTo>
                      <a:pt x="2314" y="2981"/>
                      <a:pt x="2981" y="2314"/>
                      <a:pt x="2981" y="1520"/>
                    </a:cubicBezTo>
                    <a:cubicBezTo>
                      <a:pt x="2981" y="668"/>
                      <a:pt x="2314" y="1"/>
                      <a:pt x="1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4"/>
              <p:cNvSpPr/>
              <p:nvPr/>
            </p:nvSpPr>
            <p:spPr>
              <a:xfrm>
                <a:off x="3114475" y="2846750"/>
                <a:ext cx="74650" cy="74550"/>
              </a:xfrm>
              <a:custGeom>
                <a:rect b="b" l="l" r="r" t="t"/>
                <a:pathLst>
                  <a:path extrusionOk="0" h="2982" w="2986">
                    <a:moveTo>
                      <a:pt x="1462" y="1"/>
                    </a:moveTo>
                    <a:cubicBezTo>
                      <a:pt x="673" y="1"/>
                      <a:pt x="1" y="668"/>
                      <a:pt x="1" y="1520"/>
                    </a:cubicBezTo>
                    <a:cubicBezTo>
                      <a:pt x="1" y="2314"/>
                      <a:pt x="673" y="2981"/>
                      <a:pt x="1462" y="2981"/>
                    </a:cubicBezTo>
                    <a:cubicBezTo>
                      <a:pt x="2314" y="2981"/>
                      <a:pt x="2986" y="2314"/>
                      <a:pt x="2986" y="1520"/>
                    </a:cubicBezTo>
                    <a:cubicBezTo>
                      <a:pt x="2986" y="668"/>
                      <a:pt x="2314" y="1"/>
                      <a:pt x="1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a:off x="3227100" y="2846750"/>
                <a:ext cx="76100" cy="74550"/>
              </a:xfrm>
              <a:custGeom>
                <a:rect b="b" l="l" r="r" t="t"/>
                <a:pathLst>
                  <a:path extrusionOk="0" h="2982" w="3044">
                    <a:moveTo>
                      <a:pt x="1524" y="1"/>
                    </a:moveTo>
                    <a:cubicBezTo>
                      <a:pt x="672" y="1"/>
                      <a:pt x="0" y="668"/>
                      <a:pt x="0" y="1520"/>
                    </a:cubicBezTo>
                    <a:cubicBezTo>
                      <a:pt x="0" y="2314"/>
                      <a:pt x="672" y="2981"/>
                      <a:pt x="1524" y="2981"/>
                    </a:cubicBezTo>
                    <a:cubicBezTo>
                      <a:pt x="2377" y="2981"/>
                      <a:pt x="3044" y="2314"/>
                      <a:pt x="3044" y="1520"/>
                    </a:cubicBezTo>
                    <a:cubicBezTo>
                      <a:pt x="3044" y="668"/>
                      <a:pt x="2377" y="1"/>
                      <a:pt x="1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4"/>
            <p:cNvSpPr/>
            <p:nvPr/>
          </p:nvSpPr>
          <p:spPr>
            <a:xfrm>
              <a:off x="1798175" y="3245475"/>
              <a:ext cx="1168775" cy="28875"/>
            </a:xfrm>
            <a:custGeom>
              <a:rect b="b" l="l" r="r" t="t"/>
              <a:pathLst>
                <a:path extrusionOk="0" h="1155" w="46751">
                  <a:moveTo>
                    <a:pt x="0" y="0"/>
                  </a:moveTo>
                  <a:cubicBezTo>
                    <a:pt x="667" y="0"/>
                    <a:pt x="1096" y="668"/>
                    <a:pt x="731" y="1155"/>
                  </a:cubicBezTo>
                  <a:lnTo>
                    <a:pt x="8888" y="1155"/>
                  </a:lnTo>
                  <a:lnTo>
                    <a:pt x="9496" y="366"/>
                  </a:lnTo>
                  <a:cubicBezTo>
                    <a:pt x="9618" y="181"/>
                    <a:pt x="9920" y="0"/>
                    <a:pt x="10164" y="0"/>
                  </a:cubicBezTo>
                  <a:close/>
                  <a:moveTo>
                    <a:pt x="36704" y="0"/>
                  </a:moveTo>
                  <a:cubicBezTo>
                    <a:pt x="37376" y="0"/>
                    <a:pt x="37741" y="609"/>
                    <a:pt x="37434" y="1096"/>
                  </a:cubicBezTo>
                  <a:lnTo>
                    <a:pt x="37434" y="1155"/>
                  </a:lnTo>
                  <a:lnTo>
                    <a:pt x="45533" y="1155"/>
                  </a:lnTo>
                  <a:lnTo>
                    <a:pt x="46020" y="424"/>
                  </a:lnTo>
                  <a:cubicBezTo>
                    <a:pt x="46142" y="181"/>
                    <a:pt x="46444" y="0"/>
                    <a:pt x="467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a:off x="1677875" y="3245475"/>
              <a:ext cx="120325" cy="25"/>
            </a:xfrm>
            <a:custGeom>
              <a:rect b="b" l="l" r="r" t="t"/>
              <a:pathLst>
                <a:path extrusionOk="0" h="1" w="4813">
                  <a:moveTo>
                    <a:pt x="1" y="0"/>
                  </a:moveTo>
                  <a:lnTo>
                    <a:pt x="1" y="0"/>
                  </a:lnTo>
                  <a:lnTo>
                    <a:pt x="4812" y="0"/>
                  </a:lnTo>
                  <a:close/>
                </a:path>
              </a:pathLst>
            </a:custGeom>
            <a:solidFill>
              <a:srgbClr val="95D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
            <p:cNvSpPr/>
            <p:nvPr/>
          </p:nvSpPr>
          <p:spPr>
            <a:xfrm>
              <a:off x="2479950" y="3469125"/>
              <a:ext cx="129300" cy="129425"/>
            </a:xfrm>
            <a:custGeom>
              <a:rect b="b" l="l" r="r" t="t"/>
              <a:pathLst>
                <a:path extrusionOk="0" h="5177" w="5172">
                  <a:moveTo>
                    <a:pt x="2557" y="0"/>
                  </a:moveTo>
                  <a:cubicBezTo>
                    <a:pt x="1154" y="0"/>
                    <a:pt x="0" y="1159"/>
                    <a:pt x="0" y="2557"/>
                  </a:cubicBezTo>
                  <a:cubicBezTo>
                    <a:pt x="0" y="4018"/>
                    <a:pt x="1154" y="5177"/>
                    <a:pt x="2557" y="5177"/>
                  </a:cubicBezTo>
                  <a:cubicBezTo>
                    <a:pt x="4018" y="5177"/>
                    <a:pt x="5172" y="4018"/>
                    <a:pt x="5172" y="2557"/>
                  </a:cubicBezTo>
                  <a:cubicBezTo>
                    <a:pt x="5172" y="1159"/>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4"/>
            <p:cNvSpPr/>
            <p:nvPr/>
          </p:nvSpPr>
          <p:spPr>
            <a:xfrm>
              <a:off x="2289650" y="3464625"/>
              <a:ext cx="129450" cy="129300"/>
            </a:xfrm>
            <a:custGeom>
              <a:rect b="b" l="l" r="r" t="t"/>
              <a:pathLst>
                <a:path extrusionOk="0" h="5172" w="5178">
                  <a:moveTo>
                    <a:pt x="2557" y="0"/>
                  </a:moveTo>
                  <a:cubicBezTo>
                    <a:pt x="1160" y="0"/>
                    <a:pt x="1" y="1154"/>
                    <a:pt x="1" y="2615"/>
                  </a:cubicBezTo>
                  <a:cubicBezTo>
                    <a:pt x="1" y="4018"/>
                    <a:pt x="1160" y="5172"/>
                    <a:pt x="2557" y="5172"/>
                  </a:cubicBezTo>
                  <a:cubicBezTo>
                    <a:pt x="4018" y="5172"/>
                    <a:pt x="5177" y="4018"/>
                    <a:pt x="5177" y="2615"/>
                  </a:cubicBezTo>
                  <a:cubicBezTo>
                    <a:pt x="5177" y="1154"/>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
            <p:cNvSpPr/>
            <p:nvPr/>
          </p:nvSpPr>
          <p:spPr>
            <a:xfrm>
              <a:off x="2099500" y="3461575"/>
              <a:ext cx="129300" cy="127850"/>
            </a:xfrm>
            <a:custGeom>
              <a:rect b="b" l="l" r="r" t="t"/>
              <a:pathLst>
                <a:path extrusionOk="0" h="5114" w="5172">
                  <a:moveTo>
                    <a:pt x="2557" y="0"/>
                  </a:moveTo>
                  <a:cubicBezTo>
                    <a:pt x="1154" y="0"/>
                    <a:pt x="0" y="1154"/>
                    <a:pt x="0" y="2557"/>
                  </a:cubicBezTo>
                  <a:cubicBezTo>
                    <a:pt x="0" y="3955"/>
                    <a:pt x="1154" y="5114"/>
                    <a:pt x="2557" y="5114"/>
                  </a:cubicBezTo>
                  <a:cubicBezTo>
                    <a:pt x="4018" y="5114"/>
                    <a:pt x="5172" y="3955"/>
                    <a:pt x="5172" y="2557"/>
                  </a:cubicBezTo>
                  <a:cubicBezTo>
                    <a:pt x="5172" y="1154"/>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14"/>
          <p:cNvSpPr/>
          <p:nvPr/>
        </p:nvSpPr>
        <p:spPr>
          <a:xfrm>
            <a:off x="387725" y="4773175"/>
            <a:ext cx="416100" cy="3708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0" y="4774527"/>
            <a:ext cx="563700" cy="36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14"/>
          <p:cNvGrpSpPr/>
          <p:nvPr/>
        </p:nvGrpSpPr>
        <p:grpSpPr>
          <a:xfrm flipH="1" rot="-640396">
            <a:off x="-151035" y="4302368"/>
            <a:ext cx="865771" cy="768081"/>
            <a:chOff x="2047739" y="3487522"/>
            <a:chExt cx="879099" cy="779969"/>
          </a:xfrm>
        </p:grpSpPr>
        <p:sp>
          <p:nvSpPr>
            <p:cNvPr id="935" name="Google Shape;935;p14"/>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14"/>
          <p:cNvGrpSpPr/>
          <p:nvPr/>
        </p:nvGrpSpPr>
        <p:grpSpPr>
          <a:xfrm flipH="1" rot="-640396">
            <a:off x="311285" y="4519823"/>
            <a:ext cx="106979" cy="86186"/>
            <a:chOff x="2326994" y="3726108"/>
            <a:chExt cx="108626" cy="87520"/>
          </a:xfrm>
        </p:grpSpPr>
        <p:sp>
          <p:nvSpPr>
            <p:cNvPr id="961" name="Google Shape;961;p14"/>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4"/>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4"/>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65" name="Shape 965"/>
        <p:cNvGrpSpPr/>
        <p:nvPr/>
      </p:nvGrpSpPr>
      <p:grpSpPr>
        <a:xfrm>
          <a:off x="0" y="0"/>
          <a:ext cx="0" cy="0"/>
          <a:chOff x="0" y="0"/>
          <a:chExt cx="0" cy="0"/>
        </a:xfrm>
      </p:grpSpPr>
      <p:sp>
        <p:nvSpPr>
          <p:cNvPr id="966" name="Google Shape;96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7" name="Google Shape;967;p15"/>
          <p:cNvSpPr/>
          <p:nvPr/>
        </p:nvSpPr>
        <p:spPr>
          <a:xfrm flipH="1">
            <a:off x="7708792" y="4570800"/>
            <a:ext cx="1440224" cy="572692"/>
          </a:xfrm>
          <a:custGeom>
            <a:rect b="b" l="l" r="r" t="t"/>
            <a:pathLst>
              <a:path extrusionOk="0" h="66689" w="285617">
                <a:moveTo>
                  <a:pt x="0" y="1"/>
                </a:moveTo>
                <a:lnTo>
                  <a:pt x="0" y="66689"/>
                </a:lnTo>
                <a:lnTo>
                  <a:pt x="239586" y="66689"/>
                </a:lnTo>
                <a:cubicBezTo>
                  <a:pt x="248047" y="66689"/>
                  <a:pt x="254776" y="66689"/>
                  <a:pt x="254951" y="59609"/>
                </a:cubicBezTo>
                <a:cubicBezTo>
                  <a:pt x="255066" y="53050"/>
                  <a:pt x="250058" y="52535"/>
                  <a:pt x="243384" y="52535"/>
                </a:cubicBezTo>
                <a:lnTo>
                  <a:pt x="231706" y="52535"/>
                </a:lnTo>
                <a:cubicBezTo>
                  <a:pt x="225147" y="51614"/>
                  <a:pt x="220599" y="52129"/>
                  <a:pt x="220599" y="47241"/>
                </a:cubicBezTo>
                <a:cubicBezTo>
                  <a:pt x="220659" y="40737"/>
                  <a:pt x="225893" y="42578"/>
                  <a:pt x="233317" y="41773"/>
                </a:cubicBezTo>
                <a:lnTo>
                  <a:pt x="275895" y="41773"/>
                </a:lnTo>
                <a:cubicBezTo>
                  <a:pt x="281534" y="41773"/>
                  <a:pt x="285617" y="41197"/>
                  <a:pt x="285617" y="34293"/>
                </a:cubicBezTo>
                <a:cubicBezTo>
                  <a:pt x="285617" y="27504"/>
                  <a:pt x="282109" y="26698"/>
                  <a:pt x="277101" y="26698"/>
                </a:cubicBezTo>
                <a:cubicBezTo>
                  <a:pt x="275720" y="26698"/>
                  <a:pt x="274169" y="26813"/>
                  <a:pt x="272558" y="26813"/>
                </a:cubicBezTo>
                <a:lnTo>
                  <a:pt x="212028" y="26813"/>
                </a:lnTo>
                <a:cubicBezTo>
                  <a:pt x="203398" y="26813"/>
                  <a:pt x="196378" y="25377"/>
                  <a:pt x="196378" y="20889"/>
                </a:cubicBezTo>
                <a:cubicBezTo>
                  <a:pt x="196378" y="16631"/>
                  <a:pt x="201326" y="15881"/>
                  <a:pt x="208056" y="15250"/>
                </a:cubicBezTo>
                <a:lnTo>
                  <a:pt x="223476" y="15250"/>
                </a:lnTo>
                <a:cubicBezTo>
                  <a:pt x="228714" y="15250"/>
                  <a:pt x="232512" y="14675"/>
                  <a:pt x="232397" y="8056"/>
                </a:cubicBezTo>
                <a:cubicBezTo>
                  <a:pt x="232281" y="921"/>
                  <a:pt x="226813" y="921"/>
                  <a:pt x="219909" y="921"/>
                </a:cubicBezTo>
                <a:lnTo>
                  <a:pt x="171637" y="92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8" name="Google Shape;968;p15"/>
          <p:cNvGrpSpPr/>
          <p:nvPr/>
        </p:nvGrpSpPr>
        <p:grpSpPr>
          <a:xfrm>
            <a:off x="8572756" y="4381849"/>
            <a:ext cx="425497" cy="453308"/>
            <a:chOff x="5118002" y="4412279"/>
            <a:chExt cx="497018" cy="529504"/>
          </a:xfrm>
        </p:grpSpPr>
        <p:sp>
          <p:nvSpPr>
            <p:cNvPr id="969" name="Google Shape;969;p15"/>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15"/>
          <p:cNvGrpSpPr/>
          <p:nvPr/>
        </p:nvGrpSpPr>
        <p:grpSpPr>
          <a:xfrm>
            <a:off x="8147256" y="4630499"/>
            <a:ext cx="425497" cy="453308"/>
            <a:chOff x="5118002" y="4412279"/>
            <a:chExt cx="497018" cy="529504"/>
          </a:xfrm>
        </p:grpSpPr>
        <p:sp>
          <p:nvSpPr>
            <p:cNvPr id="974" name="Google Shape;974;p15"/>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78" name="Shape 978"/>
        <p:cNvGrpSpPr/>
        <p:nvPr/>
      </p:nvGrpSpPr>
      <p:grpSpPr>
        <a:xfrm>
          <a:off x="0" y="0"/>
          <a:ext cx="0" cy="0"/>
          <a:chOff x="0" y="0"/>
          <a:chExt cx="0" cy="0"/>
        </a:xfrm>
      </p:grpSpPr>
      <p:sp>
        <p:nvSpPr>
          <p:cNvPr id="979" name="Google Shape;979;p16"/>
          <p:cNvSpPr txBox="1"/>
          <p:nvPr>
            <p:ph idx="1" type="subTitle"/>
          </p:nvPr>
        </p:nvSpPr>
        <p:spPr>
          <a:xfrm>
            <a:off x="970475" y="1623564"/>
            <a:ext cx="3815100" cy="26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100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980" name="Google Shape;980;p16"/>
          <p:cNvSpPr txBox="1"/>
          <p:nvPr>
            <p:ph type="title"/>
          </p:nvPr>
        </p:nvSpPr>
        <p:spPr>
          <a:xfrm>
            <a:off x="970425" y="516275"/>
            <a:ext cx="3815100" cy="965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1" name="Google Shape;981;p16"/>
          <p:cNvSpPr/>
          <p:nvPr/>
        </p:nvSpPr>
        <p:spPr>
          <a:xfrm>
            <a:off x="-1256050" y="3961550"/>
            <a:ext cx="2726455" cy="1181991"/>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16"/>
          <p:cNvGrpSpPr/>
          <p:nvPr/>
        </p:nvGrpSpPr>
        <p:grpSpPr>
          <a:xfrm flipH="1">
            <a:off x="428151" y="4638644"/>
            <a:ext cx="361034" cy="384632"/>
            <a:chOff x="5118002" y="4412279"/>
            <a:chExt cx="497018" cy="529504"/>
          </a:xfrm>
        </p:grpSpPr>
        <p:sp>
          <p:nvSpPr>
            <p:cNvPr id="983" name="Google Shape;983;p16"/>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16"/>
          <p:cNvGrpSpPr/>
          <p:nvPr/>
        </p:nvGrpSpPr>
        <p:grpSpPr>
          <a:xfrm flipH="1">
            <a:off x="38474" y="4394442"/>
            <a:ext cx="361034" cy="384632"/>
            <a:chOff x="5118002" y="4412279"/>
            <a:chExt cx="497018" cy="529504"/>
          </a:xfrm>
        </p:grpSpPr>
        <p:sp>
          <p:nvSpPr>
            <p:cNvPr id="988" name="Google Shape;988;p16"/>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16"/>
          <p:cNvSpPr/>
          <p:nvPr/>
        </p:nvSpPr>
        <p:spPr>
          <a:xfrm>
            <a:off x="8022127" y="242299"/>
            <a:ext cx="894143" cy="233414"/>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16"/>
          <p:cNvGrpSpPr/>
          <p:nvPr/>
        </p:nvGrpSpPr>
        <p:grpSpPr>
          <a:xfrm rot="399908">
            <a:off x="8321613" y="4416272"/>
            <a:ext cx="980847" cy="870174"/>
            <a:chOff x="2047739" y="3487522"/>
            <a:chExt cx="879099" cy="779969"/>
          </a:xfrm>
        </p:grpSpPr>
        <p:sp>
          <p:nvSpPr>
            <p:cNvPr id="994" name="Google Shape;994;p16"/>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6"/>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6"/>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16"/>
          <p:cNvGrpSpPr/>
          <p:nvPr/>
        </p:nvGrpSpPr>
        <p:grpSpPr>
          <a:xfrm rot="399908">
            <a:off x="8647939" y="4669540"/>
            <a:ext cx="121198" cy="97642"/>
            <a:chOff x="2326994" y="3726108"/>
            <a:chExt cx="108626" cy="87520"/>
          </a:xfrm>
        </p:grpSpPr>
        <p:sp>
          <p:nvSpPr>
            <p:cNvPr id="1020" name="Google Shape;1020;p16"/>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6"/>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024" name="Shape 1024"/>
        <p:cNvGrpSpPr/>
        <p:nvPr/>
      </p:nvGrpSpPr>
      <p:grpSpPr>
        <a:xfrm>
          <a:off x="0" y="0"/>
          <a:ext cx="0" cy="0"/>
          <a:chOff x="0" y="0"/>
          <a:chExt cx="0" cy="0"/>
        </a:xfrm>
      </p:grpSpPr>
      <p:sp>
        <p:nvSpPr>
          <p:cNvPr id="1025" name="Google Shape;102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026" name="Google Shape;1026;p17"/>
          <p:cNvSpPr txBox="1"/>
          <p:nvPr>
            <p:ph idx="1" type="body"/>
          </p:nvPr>
        </p:nvSpPr>
        <p:spPr>
          <a:xfrm>
            <a:off x="720000" y="1076275"/>
            <a:ext cx="7704000" cy="1041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1027" name="Google Shape;1027;p17"/>
          <p:cNvSpPr/>
          <p:nvPr/>
        </p:nvSpPr>
        <p:spPr>
          <a:xfrm>
            <a:off x="-5021" y="4570800"/>
            <a:ext cx="1440224" cy="572692"/>
          </a:xfrm>
          <a:custGeom>
            <a:rect b="b" l="l" r="r" t="t"/>
            <a:pathLst>
              <a:path extrusionOk="0" h="66689" w="285617">
                <a:moveTo>
                  <a:pt x="0" y="1"/>
                </a:moveTo>
                <a:lnTo>
                  <a:pt x="0" y="66689"/>
                </a:lnTo>
                <a:lnTo>
                  <a:pt x="239586" y="66689"/>
                </a:lnTo>
                <a:cubicBezTo>
                  <a:pt x="248047" y="66689"/>
                  <a:pt x="254776" y="66689"/>
                  <a:pt x="254951" y="59609"/>
                </a:cubicBezTo>
                <a:cubicBezTo>
                  <a:pt x="255066" y="53050"/>
                  <a:pt x="250058" y="52535"/>
                  <a:pt x="243384" y="52535"/>
                </a:cubicBezTo>
                <a:lnTo>
                  <a:pt x="231706" y="52535"/>
                </a:lnTo>
                <a:cubicBezTo>
                  <a:pt x="225147" y="51614"/>
                  <a:pt x="220599" y="52129"/>
                  <a:pt x="220599" y="47241"/>
                </a:cubicBezTo>
                <a:cubicBezTo>
                  <a:pt x="220659" y="40737"/>
                  <a:pt x="225893" y="42578"/>
                  <a:pt x="233317" y="41773"/>
                </a:cubicBezTo>
                <a:lnTo>
                  <a:pt x="275895" y="41773"/>
                </a:lnTo>
                <a:cubicBezTo>
                  <a:pt x="281534" y="41773"/>
                  <a:pt x="285617" y="41197"/>
                  <a:pt x="285617" y="34293"/>
                </a:cubicBezTo>
                <a:cubicBezTo>
                  <a:pt x="285617" y="27504"/>
                  <a:pt x="282109" y="26698"/>
                  <a:pt x="277101" y="26698"/>
                </a:cubicBezTo>
                <a:cubicBezTo>
                  <a:pt x="275720" y="26698"/>
                  <a:pt x="274169" y="26813"/>
                  <a:pt x="272558" y="26813"/>
                </a:cubicBezTo>
                <a:lnTo>
                  <a:pt x="212028" y="26813"/>
                </a:lnTo>
                <a:cubicBezTo>
                  <a:pt x="203398" y="26813"/>
                  <a:pt x="196378" y="25377"/>
                  <a:pt x="196378" y="20889"/>
                </a:cubicBezTo>
                <a:cubicBezTo>
                  <a:pt x="196378" y="16631"/>
                  <a:pt x="201326" y="15881"/>
                  <a:pt x="208056" y="15250"/>
                </a:cubicBezTo>
                <a:lnTo>
                  <a:pt x="223476" y="15250"/>
                </a:lnTo>
                <a:cubicBezTo>
                  <a:pt x="228714" y="15250"/>
                  <a:pt x="232512" y="14675"/>
                  <a:pt x="232397" y="8056"/>
                </a:cubicBezTo>
                <a:cubicBezTo>
                  <a:pt x="232281" y="921"/>
                  <a:pt x="226813" y="921"/>
                  <a:pt x="219909" y="921"/>
                </a:cubicBezTo>
                <a:lnTo>
                  <a:pt x="171637" y="92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17"/>
          <p:cNvGrpSpPr/>
          <p:nvPr/>
        </p:nvGrpSpPr>
        <p:grpSpPr>
          <a:xfrm flipH="1">
            <a:off x="145741" y="4381849"/>
            <a:ext cx="425497" cy="453308"/>
            <a:chOff x="5118002" y="4412279"/>
            <a:chExt cx="497018" cy="529504"/>
          </a:xfrm>
        </p:grpSpPr>
        <p:sp>
          <p:nvSpPr>
            <p:cNvPr id="1029" name="Google Shape;1029;p17"/>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17"/>
          <p:cNvGrpSpPr/>
          <p:nvPr/>
        </p:nvGrpSpPr>
        <p:grpSpPr>
          <a:xfrm flipH="1">
            <a:off x="571241" y="4630499"/>
            <a:ext cx="425497" cy="453308"/>
            <a:chOff x="5118002" y="4412279"/>
            <a:chExt cx="497018" cy="529504"/>
          </a:xfrm>
        </p:grpSpPr>
        <p:sp>
          <p:nvSpPr>
            <p:cNvPr id="1034" name="Google Shape;1034;p17"/>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17"/>
          <p:cNvGrpSpPr/>
          <p:nvPr/>
        </p:nvGrpSpPr>
        <p:grpSpPr>
          <a:xfrm flipH="1">
            <a:off x="7933625" y="4687350"/>
            <a:ext cx="1210367" cy="572700"/>
            <a:chOff x="0" y="4571000"/>
            <a:chExt cx="1210367" cy="572700"/>
          </a:xfrm>
        </p:grpSpPr>
        <p:sp>
          <p:nvSpPr>
            <p:cNvPr id="1039" name="Google Shape;1039;p17"/>
            <p:cNvSpPr/>
            <p:nvPr/>
          </p:nvSpPr>
          <p:spPr>
            <a:xfrm>
              <a:off x="606767" y="4571000"/>
              <a:ext cx="603600" cy="5727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0" y="4573092"/>
              <a:ext cx="717000" cy="570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17"/>
          <p:cNvGrpSpPr/>
          <p:nvPr/>
        </p:nvGrpSpPr>
        <p:grpSpPr>
          <a:xfrm>
            <a:off x="8484574" y="3685738"/>
            <a:ext cx="616453" cy="1225078"/>
            <a:chOff x="2692241" y="3018939"/>
            <a:chExt cx="628265" cy="1248551"/>
          </a:xfrm>
        </p:grpSpPr>
        <p:sp>
          <p:nvSpPr>
            <p:cNvPr id="1042" name="Google Shape;1042;p17"/>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3" name="Google Shape;1043;p17"/>
            <p:cNvGrpSpPr/>
            <p:nvPr/>
          </p:nvGrpSpPr>
          <p:grpSpPr>
            <a:xfrm>
              <a:off x="2692241" y="3018939"/>
              <a:ext cx="628265" cy="1248551"/>
              <a:chOff x="2692241" y="3018939"/>
              <a:chExt cx="628265" cy="1248551"/>
            </a:xfrm>
          </p:grpSpPr>
          <p:sp>
            <p:nvSpPr>
              <p:cNvPr id="1044" name="Google Shape;1044;p17"/>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7"/>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7"/>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7"/>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7"/>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7"/>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7"/>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7"/>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7"/>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7"/>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7"/>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7"/>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7"/>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7"/>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7"/>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7"/>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2" name="Google Shape;1072;p17"/>
          <p:cNvGrpSpPr/>
          <p:nvPr/>
        </p:nvGrpSpPr>
        <p:grpSpPr>
          <a:xfrm>
            <a:off x="8171652" y="4303056"/>
            <a:ext cx="514486" cy="1022439"/>
            <a:chOff x="2692241" y="3018939"/>
            <a:chExt cx="628265" cy="1248551"/>
          </a:xfrm>
        </p:grpSpPr>
        <p:sp>
          <p:nvSpPr>
            <p:cNvPr id="1073" name="Google Shape;1073;p17"/>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17"/>
            <p:cNvGrpSpPr/>
            <p:nvPr/>
          </p:nvGrpSpPr>
          <p:grpSpPr>
            <a:xfrm>
              <a:off x="2692241" y="3018939"/>
              <a:ext cx="628265" cy="1248551"/>
              <a:chOff x="2692241" y="3018939"/>
              <a:chExt cx="628265" cy="1248551"/>
            </a:xfrm>
          </p:grpSpPr>
          <p:sp>
            <p:nvSpPr>
              <p:cNvPr id="1075" name="Google Shape;1075;p17"/>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7"/>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
    <p:spTree>
      <p:nvGrpSpPr>
        <p:cNvPr id="1103" name="Shape 1103"/>
        <p:cNvGrpSpPr/>
        <p:nvPr/>
      </p:nvGrpSpPr>
      <p:grpSpPr>
        <a:xfrm>
          <a:off x="0" y="0"/>
          <a:ext cx="0" cy="0"/>
          <a:chOff x="0" y="0"/>
          <a:chExt cx="0" cy="0"/>
        </a:xfrm>
      </p:grpSpPr>
      <p:sp>
        <p:nvSpPr>
          <p:cNvPr id="1104" name="Google Shape;11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105" name="Google Shape;1105;p18"/>
          <p:cNvSpPr txBox="1"/>
          <p:nvPr>
            <p:ph idx="1" type="body"/>
          </p:nvPr>
        </p:nvSpPr>
        <p:spPr>
          <a:xfrm>
            <a:off x="720000" y="1123250"/>
            <a:ext cx="6355200" cy="3345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1106" name="Google Shape;1106;p18"/>
          <p:cNvSpPr/>
          <p:nvPr/>
        </p:nvSpPr>
        <p:spPr>
          <a:xfrm flipH="1">
            <a:off x="7708792" y="4570800"/>
            <a:ext cx="1440224" cy="572692"/>
          </a:xfrm>
          <a:custGeom>
            <a:rect b="b" l="l" r="r" t="t"/>
            <a:pathLst>
              <a:path extrusionOk="0" h="66689" w="285617">
                <a:moveTo>
                  <a:pt x="0" y="1"/>
                </a:moveTo>
                <a:lnTo>
                  <a:pt x="0" y="66689"/>
                </a:lnTo>
                <a:lnTo>
                  <a:pt x="239586" y="66689"/>
                </a:lnTo>
                <a:cubicBezTo>
                  <a:pt x="248047" y="66689"/>
                  <a:pt x="254776" y="66689"/>
                  <a:pt x="254951" y="59609"/>
                </a:cubicBezTo>
                <a:cubicBezTo>
                  <a:pt x="255066" y="53050"/>
                  <a:pt x="250058" y="52535"/>
                  <a:pt x="243384" y="52535"/>
                </a:cubicBezTo>
                <a:lnTo>
                  <a:pt x="231706" y="52535"/>
                </a:lnTo>
                <a:cubicBezTo>
                  <a:pt x="225147" y="51614"/>
                  <a:pt x="220599" y="52129"/>
                  <a:pt x="220599" y="47241"/>
                </a:cubicBezTo>
                <a:cubicBezTo>
                  <a:pt x="220659" y="40737"/>
                  <a:pt x="225893" y="42578"/>
                  <a:pt x="233317" y="41773"/>
                </a:cubicBezTo>
                <a:lnTo>
                  <a:pt x="275895" y="41773"/>
                </a:lnTo>
                <a:cubicBezTo>
                  <a:pt x="281534" y="41773"/>
                  <a:pt x="285617" y="41197"/>
                  <a:pt x="285617" y="34293"/>
                </a:cubicBezTo>
                <a:cubicBezTo>
                  <a:pt x="285617" y="27504"/>
                  <a:pt x="282109" y="26698"/>
                  <a:pt x="277101" y="26698"/>
                </a:cubicBezTo>
                <a:cubicBezTo>
                  <a:pt x="275720" y="26698"/>
                  <a:pt x="274169" y="26813"/>
                  <a:pt x="272558" y="26813"/>
                </a:cubicBezTo>
                <a:lnTo>
                  <a:pt x="212028" y="26813"/>
                </a:lnTo>
                <a:cubicBezTo>
                  <a:pt x="203398" y="26813"/>
                  <a:pt x="196378" y="25377"/>
                  <a:pt x="196378" y="20889"/>
                </a:cubicBezTo>
                <a:cubicBezTo>
                  <a:pt x="196378" y="16631"/>
                  <a:pt x="201326" y="15881"/>
                  <a:pt x="208056" y="15250"/>
                </a:cubicBezTo>
                <a:lnTo>
                  <a:pt x="223476" y="15250"/>
                </a:lnTo>
                <a:cubicBezTo>
                  <a:pt x="228714" y="15250"/>
                  <a:pt x="232512" y="14675"/>
                  <a:pt x="232397" y="8056"/>
                </a:cubicBezTo>
                <a:cubicBezTo>
                  <a:pt x="232281" y="921"/>
                  <a:pt x="226813" y="921"/>
                  <a:pt x="219909" y="921"/>
                </a:cubicBezTo>
                <a:lnTo>
                  <a:pt x="171637" y="92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18"/>
          <p:cNvGrpSpPr/>
          <p:nvPr/>
        </p:nvGrpSpPr>
        <p:grpSpPr>
          <a:xfrm>
            <a:off x="8572756" y="4381849"/>
            <a:ext cx="425497" cy="453308"/>
            <a:chOff x="5118002" y="4412279"/>
            <a:chExt cx="497018" cy="529504"/>
          </a:xfrm>
        </p:grpSpPr>
        <p:sp>
          <p:nvSpPr>
            <p:cNvPr id="1108" name="Google Shape;1108;p18"/>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18"/>
          <p:cNvGrpSpPr/>
          <p:nvPr/>
        </p:nvGrpSpPr>
        <p:grpSpPr>
          <a:xfrm>
            <a:off x="8147256" y="4630499"/>
            <a:ext cx="425497" cy="453308"/>
            <a:chOff x="5118002" y="4412279"/>
            <a:chExt cx="497018" cy="529504"/>
          </a:xfrm>
        </p:grpSpPr>
        <p:sp>
          <p:nvSpPr>
            <p:cNvPr id="1113" name="Google Shape;1113;p18"/>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18"/>
          <p:cNvSpPr/>
          <p:nvPr/>
        </p:nvSpPr>
        <p:spPr>
          <a:xfrm>
            <a:off x="7920059" y="57075"/>
            <a:ext cx="1687398" cy="761683"/>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18"/>
          <p:cNvGrpSpPr/>
          <p:nvPr/>
        </p:nvGrpSpPr>
        <p:grpSpPr>
          <a:xfrm>
            <a:off x="8428909" y="138196"/>
            <a:ext cx="447386" cy="453297"/>
            <a:chOff x="4529025" y="2386475"/>
            <a:chExt cx="1523275" cy="1543400"/>
          </a:xfrm>
        </p:grpSpPr>
        <p:sp>
          <p:nvSpPr>
            <p:cNvPr id="1119" name="Google Shape;1119;p18"/>
            <p:cNvSpPr/>
            <p:nvPr/>
          </p:nvSpPr>
          <p:spPr>
            <a:xfrm>
              <a:off x="5291400" y="2386475"/>
              <a:ext cx="740775" cy="1042825"/>
            </a:xfrm>
            <a:custGeom>
              <a:rect b="b" l="l" r="r" t="t"/>
              <a:pathLst>
                <a:path extrusionOk="0" h="41713" w="29631">
                  <a:moveTo>
                    <a:pt x="806" y="0"/>
                  </a:moveTo>
                  <a:lnTo>
                    <a:pt x="1" y="41713"/>
                  </a:lnTo>
                  <a:lnTo>
                    <a:pt x="29630" y="41713"/>
                  </a:lnTo>
                  <a:lnTo>
                    <a:pt x="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4580825" y="2454025"/>
              <a:ext cx="660200" cy="956650"/>
            </a:xfrm>
            <a:custGeom>
              <a:rect b="b" l="l" r="r" t="t"/>
              <a:pathLst>
                <a:path extrusionOk="0" h="38266" w="26408">
                  <a:moveTo>
                    <a:pt x="26408" y="0"/>
                  </a:moveTo>
                  <a:lnTo>
                    <a:pt x="0" y="38265"/>
                  </a:lnTo>
                  <a:lnTo>
                    <a:pt x="26178" y="38265"/>
                  </a:lnTo>
                  <a:lnTo>
                    <a:pt x="264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5269775" y="2386475"/>
              <a:ext cx="41800" cy="1451350"/>
            </a:xfrm>
            <a:custGeom>
              <a:rect b="b" l="l" r="r" t="t"/>
              <a:pathLst>
                <a:path extrusionOk="0" h="58054" w="1672">
                  <a:moveTo>
                    <a:pt x="0" y="0"/>
                  </a:moveTo>
                  <a:lnTo>
                    <a:pt x="0" y="58053"/>
                  </a:lnTo>
                  <a:lnTo>
                    <a:pt x="1671" y="58053"/>
                  </a:lnTo>
                  <a:lnTo>
                    <a:pt x="16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4529025" y="3675300"/>
              <a:ext cx="1523275" cy="43200"/>
            </a:xfrm>
            <a:custGeom>
              <a:rect b="b" l="l" r="r" t="t"/>
              <a:pathLst>
                <a:path extrusionOk="0" h="1728" w="60931">
                  <a:moveTo>
                    <a:pt x="1" y="1"/>
                  </a:moveTo>
                  <a:lnTo>
                    <a:pt x="1322" y="1727"/>
                  </a:lnTo>
                  <a:lnTo>
                    <a:pt x="59610" y="1727"/>
                  </a:lnTo>
                  <a:lnTo>
                    <a:pt x="60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4562050" y="3718475"/>
              <a:ext cx="1457225" cy="211400"/>
            </a:xfrm>
            <a:custGeom>
              <a:rect b="b" l="l" r="r" t="t"/>
              <a:pathLst>
                <a:path extrusionOk="0" h="8456" w="58289">
                  <a:moveTo>
                    <a:pt x="1" y="0"/>
                  </a:moveTo>
                  <a:lnTo>
                    <a:pt x="6445" y="8456"/>
                  </a:lnTo>
                  <a:lnTo>
                    <a:pt x="51845" y="8456"/>
                  </a:lnTo>
                  <a:lnTo>
                    <a:pt x="58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24" name="Shape 1124"/>
        <p:cNvGrpSpPr/>
        <p:nvPr/>
      </p:nvGrpSpPr>
      <p:grpSpPr>
        <a:xfrm>
          <a:off x="0" y="0"/>
          <a:ext cx="0" cy="0"/>
          <a:chOff x="0" y="0"/>
          <a:chExt cx="0" cy="0"/>
        </a:xfrm>
      </p:grpSpPr>
      <p:sp>
        <p:nvSpPr>
          <p:cNvPr id="1125" name="Google Shape;11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6" name="Google Shape;1126;p19"/>
          <p:cNvSpPr txBox="1"/>
          <p:nvPr>
            <p:ph idx="1" type="subTitle"/>
          </p:nvPr>
        </p:nvSpPr>
        <p:spPr>
          <a:xfrm>
            <a:off x="1802900" y="1340700"/>
            <a:ext cx="43452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7" name="Google Shape;1127;p19"/>
          <p:cNvSpPr txBox="1"/>
          <p:nvPr>
            <p:ph idx="2" type="subTitle"/>
          </p:nvPr>
        </p:nvSpPr>
        <p:spPr>
          <a:xfrm>
            <a:off x="1802900" y="1758900"/>
            <a:ext cx="4345200" cy="5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8" name="Google Shape;1128;p19"/>
          <p:cNvSpPr txBox="1"/>
          <p:nvPr>
            <p:ph idx="3" type="subTitle"/>
          </p:nvPr>
        </p:nvSpPr>
        <p:spPr>
          <a:xfrm>
            <a:off x="1802900" y="2926000"/>
            <a:ext cx="4345200" cy="5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9" name="Google Shape;1129;p19"/>
          <p:cNvSpPr txBox="1"/>
          <p:nvPr>
            <p:ph idx="4" type="subTitle"/>
          </p:nvPr>
        </p:nvSpPr>
        <p:spPr>
          <a:xfrm>
            <a:off x="1802900" y="4093100"/>
            <a:ext cx="4345200" cy="5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0" name="Google Shape;1130;p19"/>
          <p:cNvSpPr txBox="1"/>
          <p:nvPr>
            <p:ph idx="5" type="subTitle"/>
          </p:nvPr>
        </p:nvSpPr>
        <p:spPr>
          <a:xfrm>
            <a:off x="1802900" y="2507800"/>
            <a:ext cx="43452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1" name="Google Shape;1131;p19"/>
          <p:cNvSpPr txBox="1"/>
          <p:nvPr>
            <p:ph idx="6" type="subTitle"/>
          </p:nvPr>
        </p:nvSpPr>
        <p:spPr>
          <a:xfrm>
            <a:off x="1802900" y="3674900"/>
            <a:ext cx="43452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2" name="Google Shape;1132;p19"/>
          <p:cNvSpPr/>
          <p:nvPr/>
        </p:nvSpPr>
        <p:spPr>
          <a:xfrm>
            <a:off x="7586138" y="3961500"/>
            <a:ext cx="2726455" cy="1181991"/>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19"/>
          <p:cNvGrpSpPr/>
          <p:nvPr/>
        </p:nvGrpSpPr>
        <p:grpSpPr>
          <a:xfrm>
            <a:off x="8323270" y="4631572"/>
            <a:ext cx="389265" cy="414707"/>
            <a:chOff x="5118002" y="4412279"/>
            <a:chExt cx="497018" cy="529504"/>
          </a:xfrm>
        </p:grpSpPr>
        <p:sp>
          <p:nvSpPr>
            <p:cNvPr id="1134" name="Google Shape;1134;p1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9"/>
          <p:cNvGrpSpPr/>
          <p:nvPr/>
        </p:nvGrpSpPr>
        <p:grpSpPr>
          <a:xfrm flipH="1" rot="-381810">
            <a:off x="-128375" y="4348069"/>
            <a:ext cx="1169109" cy="1037206"/>
            <a:chOff x="2047739" y="3487522"/>
            <a:chExt cx="879099" cy="779969"/>
          </a:xfrm>
        </p:grpSpPr>
        <p:sp>
          <p:nvSpPr>
            <p:cNvPr id="1139" name="Google Shape;1139;p19"/>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9"/>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9"/>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9"/>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9"/>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9"/>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9"/>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9"/>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9"/>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9"/>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9"/>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9"/>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9"/>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19"/>
          <p:cNvGrpSpPr/>
          <p:nvPr/>
        </p:nvGrpSpPr>
        <p:grpSpPr>
          <a:xfrm>
            <a:off x="8754730" y="4401145"/>
            <a:ext cx="389265" cy="414707"/>
            <a:chOff x="5118002" y="4412279"/>
            <a:chExt cx="497018" cy="529504"/>
          </a:xfrm>
        </p:grpSpPr>
        <p:sp>
          <p:nvSpPr>
            <p:cNvPr id="1169" name="Google Shape;1169;p1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3" name="Google Shape;1173;p19"/>
          <p:cNvSpPr/>
          <p:nvPr/>
        </p:nvSpPr>
        <p:spPr>
          <a:xfrm>
            <a:off x="8004900" y="1379589"/>
            <a:ext cx="971602" cy="253635"/>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74" name="Shape 1174"/>
        <p:cNvGrpSpPr/>
        <p:nvPr/>
      </p:nvGrpSpPr>
      <p:grpSpPr>
        <a:xfrm>
          <a:off x="0" y="0"/>
          <a:ext cx="0" cy="0"/>
          <a:chOff x="0" y="0"/>
          <a:chExt cx="0" cy="0"/>
        </a:xfrm>
      </p:grpSpPr>
      <p:sp>
        <p:nvSpPr>
          <p:cNvPr id="1175" name="Google Shape;11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6" name="Google Shape;1176;p20"/>
          <p:cNvSpPr txBox="1"/>
          <p:nvPr>
            <p:ph idx="1" type="subTitle"/>
          </p:nvPr>
        </p:nvSpPr>
        <p:spPr>
          <a:xfrm>
            <a:off x="1219563" y="1344950"/>
            <a:ext cx="3194100" cy="42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7" name="Google Shape;1177;p20"/>
          <p:cNvSpPr txBox="1"/>
          <p:nvPr>
            <p:ph idx="2" type="subTitle"/>
          </p:nvPr>
        </p:nvSpPr>
        <p:spPr>
          <a:xfrm>
            <a:off x="1219563" y="1767150"/>
            <a:ext cx="3194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8" name="Google Shape;1178;p20"/>
          <p:cNvSpPr txBox="1"/>
          <p:nvPr>
            <p:ph idx="3" type="subTitle"/>
          </p:nvPr>
        </p:nvSpPr>
        <p:spPr>
          <a:xfrm>
            <a:off x="4882735" y="1767150"/>
            <a:ext cx="3194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9" name="Google Shape;1179;p20"/>
          <p:cNvSpPr txBox="1"/>
          <p:nvPr>
            <p:ph idx="4" type="subTitle"/>
          </p:nvPr>
        </p:nvSpPr>
        <p:spPr>
          <a:xfrm>
            <a:off x="1219563" y="3385075"/>
            <a:ext cx="3194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0" name="Google Shape;1180;p20"/>
          <p:cNvSpPr txBox="1"/>
          <p:nvPr>
            <p:ph idx="5" type="subTitle"/>
          </p:nvPr>
        </p:nvSpPr>
        <p:spPr>
          <a:xfrm>
            <a:off x="4882732" y="3385075"/>
            <a:ext cx="3194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1" name="Google Shape;1181;p20"/>
          <p:cNvSpPr txBox="1"/>
          <p:nvPr>
            <p:ph idx="6" type="subTitle"/>
          </p:nvPr>
        </p:nvSpPr>
        <p:spPr>
          <a:xfrm>
            <a:off x="1219563" y="2962975"/>
            <a:ext cx="3194100" cy="42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2" name="Google Shape;1182;p20"/>
          <p:cNvSpPr txBox="1"/>
          <p:nvPr>
            <p:ph idx="7" type="subTitle"/>
          </p:nvPr>
        </p:nvSpPr>
        <p:spPr>
          <a:xfrm>
            <a:off x="4882713" y="1344950"/>
            <a:ext cx="3194100" cy="42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3" name="Google Shape;1183;p20"/>
          <p:cNvSpPr txBox="1"/>
          <p:nvPr>
            <p:ph idx="8" type="subTitle"/>
          </p:nvPr>
        </p:nvSpPr>
        <p:spPr>
          <a:xfrm>
            <a:off x="4882718" y="2962975"/>
            <a:ext cx="3194100" cy="42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4" name="Google Shape;1184;p20"/>
          <p:cNvSpPr/>
          <p:nvPr/>
        </p:nvSpPr>
        <p:spPr>
          <a:xfrm>
            <a:off x="7920059" y="57075"/>
            <a:ext cx="1687398" cy="761683"/>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20"/>
          <p:cNvGrpSpPr/>
          <p:nvPr/>
        </p:nvGrpSpPr>
        <p:grpSpPr>
          <a:xfrm>
            <a:off x="8574334" y="535008"/>
            <a:ext cx="447386" cy="453297"/>
            <a:chOff x="4529025" y="2386475"/>
            <a:chExt cx="1523275" cy="1543400"/>
          </a:xfrm>
        </p:grpSpPr>
        <p:sp>
          <p:nvSpPr>
            <p:cNvPr id="1186" name="Google Shape;1186;p20"/>
            <p:cNvSpPr/>
            <p:nvPr/>
          </p:nvSpPr>
          <p:spPr>
            <a:xfrm>
              <a:off x="5291400" y="2386475"/>
              <a:ext cx="740775" cy="1042825"/>
            </a:xfrm>
            <a:custGeom>
              <a:rect b="b" l="l" r="r" t="t"/>
              <a:pathLst>
                <a:path extrusionOk="0" h="41713" w="29631">
                  <a:moveTo>
                    <a:pt x="806" y="0"/>
                  </a:moveTo>
                  <a:lnTo>
                    <a:pt x="1" y="41713"/>
                  </a:lnTo>
                  <a:lnTo>
                    <a:pt x="29630" y="41713"/>
                  </a:lnTo>
                  <a:lnTo>
                    <a:pt x="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a:off x="4580825" y="2454025"/>
              <a:ext cx="660200" cy="956650"/>
            </a:xfrm>
            <a:custGeom>
              <a:rect b="b" l="l" r="r" t="t"/>
              <a:pathLst>
                <a:path extrusionOk="0" h="38266" w="26408">
                  <a:moveTo>
                    <a:pt x="26408" y="0"/>
                  </a:moveTo>
                  <a:lnTo>
                    <a:pt x="0" y="38265"/>
                  </a:lnTo>
                  <a:lnTo>
                    <a:pt x="26178" y="38265"/>
                  </a:lnTo>
                  <a:lnTo>
                    <a:pt x="264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a:off x="5269775" y="2386475"/>
              <a:ext cx="41800" cy="1451350"/>
            </a:xfrm>
            <a:custGeom>
              <a:rect b="b" l="l" r="r" t="t"/>
              <a:pathLst>
                <a:path extrusionOk="0" h="58054" w="1672">
                  <a:moveTo>
                    <a:pt x="0" y="0"/>
                  </a:moveTo>
                  <a:lnTo>
                    <a:pt x="0" y="58053"/>
                  </a:lnTo>
                  <a:lnTo>
                    <a:pt x="1671" y="58053"/>
                  </a:lnTo>
                  <a:lnTo>
                    <a:pt x="16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a:off x="4529025" y="3675300"/>
              <a:ext cx="1523275" cy="43200"/>
            </a:xfrm>
            <a:custGeom>
              <a:rect b="b" l="l" r="r" t="t"/>
              <a:pathLst>
                <a:path extrusionOk="0" h="1728" w="60931">
                  <a:moveTo>
                    <a:pt x="1" y="1"/>
                  </a:moveTo>
                  <a:lnTo>
                    <a:pt x="1322" y="1727"/>
                  </a:lnTo>
                  <a:lnTo>
                    <a:pt x="59610" y="1727"/>
                  </a:lnTo>
                  <a:lnTo>
                    <a:pt x="60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a:off x="4562050" y="3718475"/>
              <a:ext cx="1457225" cy="211400"/>
            </a:xfrm>
            <a:custGeom>
              <a:rect b="b" l="l" r="r" t="t"/>
              <a:pathLst>
                <a:path extrusionOk="0" h="8456" w="58289">
                  <a:moveTo>
                    <a:pt x="1" y="0"/>
                  </a:moveTo>
                  <a:lnTo>
                    <a:pt x="6445" y="8456"/>
                  </a:lnTo>
                  <a:lnTo>
                    <a:pt x="51845" y="8456"/>
                  </a:lnTo>
                  <a:lnTo>
                    <a:pt x="58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20"/>
          <p:cNvGrpSpPr/>
          <p:nvPr/>
        </p:nvGrpSpPr>
        <p:grpSpPr>
          <a:xfrm>
            <a:off x="-208474" y="4505957"/>
            <a:ext cx="1225471" cy="637406"/>
            <a:chOff x="-208474" y="4446582"/>
            <a:chExt cx="1225471" cy="696924"/>
          </a:xfrm>
        </p:grpSpPr>
        <p:sp>
          <p:nvSpPr>
            <p:cNvPr id="1192" name="Google Shape;1192;p20"/>
            <p:cNvSpPr/>
            <p:nvPr/>
          </p:nvSpPr>
          <p:spPr>
            <a:xfrm>
              <a:off x="-208474" y="4446582"/>
              <a:ext cx="1225471" cy="696924"/>
            </a:xfrm>
            <a:custGeom>
              <a:rect b="b" l="l" r="r" t="t"/>
              <a:pathLst>
                <a:path extrusionOk="0" h="16636" w="29251">
                  <a:moveTo>
                    <a:pt x="2753" y="0"/>
                  </a:moveTo>
                  <a:cubicBezTo>
                    <a:pt x="1223" y="0"/>
                    <a:pt x="0" y="1223"/>
                    <a:pt x="0" y="2753"/>
                  </a:cubicBezTo>
                  <a:cubicBezTo>
                    <a:pt x="0" y="3538"/>
                    <a:pt x="308" y="4237"/>
                    <a:pt x="786" y="4715"/>
                  </a:cubicBezTo>
                  <a:cubicBezTo>
                    <a:pt x="1310" y="5239"/>
                    <a:pt x="2009" y="5547"/>
                    <a:pt x="2753" y="5547"/>
                  </a:cubicBezTo>
                  <a:lnTo>
                    <a:pt x="11135" y="5547"/>
                  </a:lnTo>
                  <a:cubicBezTo>
                    <a:pt x="12661" y="5547"/>
                    <a:pt x="13883" y="6769"/>
                    <a:pt x="13883" y="8295"/>
                  </a:cubicBezTo>
                  <a:cubicBezTo>
                    <a:pt x="13883" y="9738"/>
                    <a:pt x="12836" y="10915"/>
                    <a:pt x="11438" y="11089"/>
                  </a:cubicBezTo>
                  <a:lnTo>
                    <a:pt x="5634" y="11089"/>
                  </a:lnTo>
                  <a:cubicBezTo>
                    <a:pt x="4062" y="11089"/>
                    <a:pt x="2840" y="12312"/>
                    <a:pt x="2840" y="13841"/>
                  </a:cubicBezTo>
                  <a:cubicBezTo>
                    <a:pt x="2840" y="14627"/>
                    <a:pt x="3144" y="15326"/>
                    <a:pt x="3668" y="15804"/>
                  </a:cubicBezTo>
                  <a:cubicBezTo>
                    <a:pt x="4150" y="16328"/>
                    <a:pt x="4848" y="16635"/>
                    <a:pt x="5634" y="16635"/>
                  </a:cubicBezTo>
                  <a:lnTo>
                    <a:pt x="26502" y="16635"/>
                  </a:lnTo>
                  <a:cubicBezTo>
                    <a:pt x="28028" y="16635"/>
                    <a:pt x="29250" y="15368"/>
                    <a:pt x="29250" y="13841"/>
                  </a:cubicBezTo>
                  <a:cubicBezTo>
                    <a:pt x="29250" y="12312"/>
                    <a:pt x="28028" y="11089"/>
                    <a:pt x="26502" y="11089"/>
                  </a:cubicBezTo>
                  <a:lnTo>
                    <a:pt x="22615" y="11089"/>
                  </a:lnTo>
                  <a:cubicBezTo>
                    <a:pt x="22049" y="10960"/>
                    <a:pt x="21525" y="10698"/>
                    <a:pt x="21130" y="10303"/>
                  </a:cubicBezTo>
                  <a:cubicBezTo>
                    <a:pt x="20606" y="9780"/>
                    <a:pt x="20303" y="9126"/>
                    <a:pt x="20303" y="8341"/>
                  </a:cubicBezTo>
                  <a:cubicBezTo>
                    <a:pt x="20303" y="6811"/>
                    <a:pt x="21525" y="5547"/>
                    <a:pt x="23051" y="5547"/>
                  </a:cubicBezTo>
                  <a:lnTo>
                    <a:pt x="23620" y="5547"/>
                  </a:lnTo>
                  <a:cubicBezTo>
                    <a:pt x="25147" y="5547"/>
                    <a:pt x="26415" y="4279"/>
                    <a:pt x="26415" y="2753"/>
                  </a:cubicBezTo>
                  <a:cubicBezTo>
                    <a:pt x="26415" y="1223"/>
                    <a:pt x="25147" y="0"/>
                    <a:pt x="23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a:off x="0" y="4564750"/>
              <a:ext cx="513600" cy="42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20"/>
          <p:cNvGrpSpPr/>
          <p:nvPr/>
        </p:nvGrpSpPr>
        <p:grpSpPr>
          <a:xfrm>
            <a:off x="167837" y="4081945"/>
            <a:ext cx="662191" cy="1315973"/>
            <a:chOff x="2692241" y="3018939"/>
            <a:chExt cx="628265" cy="1248551"/>
          </a:xfrm>
        </p:grpSpPr>
        <p:sp>
          <p:nvSpPr>
            <p:cNvPr id="1195" name="Google Shape;1195;p20"/>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20"/>
            <p:cNvGrpSpPr/>
            <p:nvPr/>
          </p:nvGrpSpPr>
          <p:grpSpPr>
            <a:xfrm>
              <a:off x="2692241" y="3018939"/>
              <a:ext cx="628265" cy="1248551"/>
              <a:chOff x="2692241" y="3018939"/>
              <a:chExt cx="628265" cy="1248551"/>
            </a:xfrm>
          </p:grpSpPr>
          <p:sp>
            <p:nvSpPr>
              <p:cNvPr id="1197" name="Google Shape;1197;p20"/>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0"/>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0"/>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0"/>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0"/>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0"/>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0"/>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0"/>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5" name="Google Shape;1225;p20"/>
          <p:cNvGrpSpPr/>
          <p:nvPr/>
        </p:nvGrpSpPr>
        <p:grpSpPr>
          <a:xfrm flipH="1" rot="214950">
            <a:off x="-213306" y="3431316"/>
            <a:ext cx="969343" cy="860031"/>
            <a:chOff x="2047739" y="3487522"/>
            <a:chExt cx="879099" cy="779969"/>
          </a:xfrm>
        </p:grpSpPr>
        <p:sp>
          <p:nvSpPr>
            <p:cNvPr id="1226" name="Google Shape;1226;p20"/>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0"/>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0"/>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0"/>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0"/>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0"/>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0"/>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20"/>
          <p:cNvGrpSpPr/>
          <p:nvPr/>
        </p:nvGrpSpPr>
        <p:grpSpPr>
          <a:xfrm flipH="1">
            <a:off x="8000630" y="1063290"/>
            <a:ext cx="1021101" cy="216466"/>
            <a:chOff x="7541142" y="2438190"/>
            <a:chExt cx="1259996" cy="267110"/>
          </a:xfrm>
        </p:grpSpPr>
        <p:sp>
          <p:nvSpPr>
            <p:cNvPr id="1255" name="Google Shape;1255;p20"/>
            <p:cNvSpPr/>
            <p:nvPr/>
          </p:nvSpPr>
          <p:spPr>
            <a:xfrm>
              <a:off x="8059622" y="2438190"/>
              <a:ext cx="741517" cy="38337"/>
            </a:xfrm>
            <a:custGeom>
              <a:rect b="b" l="l" r="r" t="t"/>
              <a:pathLst>
                <a:path extrusionOk="0" h="3008" w="58181">
                  <a:moveTo>
                    <a:pt x="1506" y="0"/>
                  </a:moveTo>
                  <a:cubicBezTo>
                    <a:pt x="686" y="0"/>
                    <a:pt x="1" y="638"/>
                    <a:pt x="1" y="1502"/>
                  </a:cubicBezTo>
                  <a:cubicBezTo>
                    <a:pt x="1" y="2322"/>
                    <a:pt x="686" y="3007"/>
                    <a:pt x="1506" y="3007"/>
                  </a:cubicBezTo>
                  <a:lnTo>
                    <a:pt x="56631" y="3007"/>
                  </a:lnTo>
                  <a:cubicBezTo>
                    <a:pt x="57495" y="3007"/>
                    <a:pt x="58180" y="2322"/>
                    <a:pt x="58180" y="1502"/>
                  </a:cubicBezTo>
                  <a:cubicBezTo>
                    <a:pt x="58180" y="638"/>
                    <a:pt x="57495" y="0"/>
                    <a:pt x="56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7541142" y="2550232"/>
              <a:ext cx="851226" cy="38936"/>
            </a:xfrm>
            <a:custGeom>
              <a:rect b="b" l="l" r="r" t="t"/>
              <a:pathLst>
                <a:path extrusionOk="0" h="3055" w="66789">
                  <a:moveTo>
                    <a:pt x="1549" y="0"/>
                  </a:moveTo>
                  <a:cubicBezTo>
                    <a:pt x="682" y="0"/>
                    <a:pt x="0" y="685"/>
                    <a:pt x="0" y="1549"/>
                  </a:cubicBezTo>
                  <a:cubicBezTo>
                    <a:pt x="0" y="2369"/>
                    <a:pt x="682" y="3054"/>
                    <a:pt x="1549" y="3054"/>
                  </a:cubicBezTo>
                  <a:lnTo>
                    <a:pt x="65239" y="3054"/>
                  </a:lnTo>
                  <a:cubicBezTo>
                    <a:pt x="66103" y="3054"/>
                    <a:pt x="66788" y="2369"/>
                    <a:pt x="66788" y="1549"/>
                  </a:cubicBezTo>
                  <a:cubicBezTo>
                    <a:pt x="66788" y="685"/>
                    <a:pt x="66103" y="0"/>
                    <a:pt x="65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7841912" y="2666351"/>
              <a:ext cx="462758" cy="38949"/>
            </a:xfrm>
            <a:custGeom>
              <a:rect b="b" l="l" r="r" t="t"/>
              <a:pathLst>
                <a:path extrusionOk="0" h="3056" w="36309">
                  <a:moveTo>
                    <a:pt x="1502" y="1"/>
                  </a:moveTo>
                  <a:cubicBezTo>
                    <a:pt x="682" y="1"/>
                    <a:pt x="0" y="686"/>
                    <a:pt x="0" y="1550"/>
                  </a:cubicBezTo>
                  <a:cubicBezTo>
                    <a:pt x="0" y="2370"/>
                    <a:pt x="682" y="3055"/>
                    <a:pt x="1502" y="3055"/>
                  </a:cubicBezTo>
                  <a:lnTo>
                    <a:pt x="34807" y="3055"/>
                  </a:lnTo>
                  <a:cubicBezTo>
                    <a:pt x="35627" y="3055"/>
                    <a:pt x="36308" y="2370"/>
                    <a:pt x="36308" y="1550"/>
                  </a:cubicBezTo>
                  <a:cubicBezTo>
                    <a:pt x="36308" y="686"/>
                    <a:pt x="35627" y="1"/>
                    <a:pt x="34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txBox="1"/>
          <p:nvPr>
            <p:ph type="title"/>
          </p:nvPr>
        </p:nvSpPr>
        <p:spPr>
          <a:xfrm>
            <a:off x="2714988" y="2001700"/>
            <a:ext cx="3714000" cy="9051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76" name="Google Shape;76;p3"/>
          <p:cNvSpPr txBox="1"/>
          <p:nvPr>
            <p:ph hasCustomPrompt="1" idx="2" type="title"/>
          </p:nvPr>
        </p:nvSpPr>
        <p:spPr>
          <a:xfrm>
            <a:off x="4027038" y="1244200"/>
            <a:ext cx="1089900" cy="7575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7" name="Google Shape;77;p3"/>
          <p:cNvSpPr/>
          <p:nvPr/>
        </p:nvSpPr>
        <p:spPr>
          <a:xfrm>
            <a:off x="-1927176" y="178516"/>
            <a:ext cx="3678387" cy="1246406"/>
          </a:xfrm>
          <a:custGeom>
            <a:rect b="b" l="l" r="r" t="t"/>
            <a:pathLst>
              <a:path extrusionOk="0" h="51531" w="152078">
                <a:moveTo>
                  <a:pt x="4665" y="0"/>
                </a:moveTo>
                <a:cubicBezTo>
                  <a:pt x="2243" y="0"/>
                  <a:pt x="177" y="1894"/>
                  <a:pt x="131" y="4312"/>
                </a:cubicBezTo>
                <a:cubicBezTo>
                  <a:pt x="0" y="6822"/>
                  <a:pt x="2067" y="8935"/>
                  <a:pt x="4577" y="8935"/>
                </a:cubicBezTo>
                <a:lnTo>
                  <a:pt x="39956" y="8935"/>
                </a:lnTo>
                <a:cubicBezTo>
                  <a:pt x="41406" y="8935"/>
                  <a:pt x="42596" y="10121"/>
                  <a:pt x="42596" y="11575"/>
                </a:cubicBezTo>
                <a:cubicBezTo>
                  <a:pt x="42596" y="13025"/>
                  <a:pt x="41406" y="14215"/>
                  <a:pt x="39956" y="14215"/>
                </a:cubicBezTo>
                <a:lnTo>
                  <a:pt x="24597" y="14215"/>
                </a:lnTo>
                <a:cubicBezTo>
                  <a:pt x="22178" y="14215"/>
                  <a:pt x="20108" y="16105"/>
                  <a:pt x="20020" y="18482"/>
                </a:cubicBezTo>
                <a:cubicBezTo>
                  <a:pt x="19932" y="21034"/>
                  <a:pt x="21957" y="23146"/>
                  <a:pt x="24509" y="23146"/>
                </a:cubicBezTo>
                <a:lnTo>
                  <a:pt x="69879" y="23146"/>
                </a:lnTo>
                <a:cubicBezTo>
                  <a:pt x="71329" y="23146"/>
                  <a:pt x="72519" y="24290"/>
                  <a:pt x="72519" y="25786"/>
                </a:cubicBezTo>
                <a:cubicBezTo>
                  <a:pt x="72519" y="27240"/>
                  <a:pt x="71329" y="28427"/>
                  <a:pt x="69879" y="28427"/>
                </a:cubicBezTo>
                <a:lnTo>
                  <a:pt x="48447" y="28427"/>
                </a:lnTo>
                <a:cubicBezTo>
                  <a:pt x="46029" y="28427"/>
                  <a:pt x="43959" y="30275"/>
                  <a:pt x="43871" y="32697"/>
                </a:cubicBezTo>
                <a:cubicBezTo>
                  <a:pt x="43783" y="35249"/>
                  <a:pt x="45852" y="37315"/>
                  <a:pt x="48359" y="37315"/>
                </a:cubicBezTo>
                <a:lnTo>
                  <a:pt x="59670" y="37315"/>
                </a:lnTo>
                <a:cubicBezTo>
                  <a:pt x="61120" y="37315"/>
                  <a:pt x="62310" y="38505"/>
                  <a:pt x="62310" y="39956"/>
                </a:cubicBezTo>
                <a:cubicBezTo>
                  <a:pt x="62310" y="41409"/>
                  <a:pt x="61120" y="42596"/>
                  <a:pt x="59670" y="42596"/>
                </a:cubicBezTo>
                <a:lnTo>
                  <a:pt x="31683" y="42596"/>
                </a:lnTo>
                <a:cubicBezTo>
                  <a:pt x="29261" y="42596"/>
                  <a:pt x="27237" y="44490"/>
                  <a:pt x="27149" y="46908"/>
                </a:cubicBezTo>
                <a:cubicBezTo>
                  <a:pt x="27061" y="49460"/>
                  <a:pt x="29085" y="51530"/>
                  <a:pt x="31595" y="51530"/>
                </a:cubicBezTo>
                <a:lnTo>
                  <a:pt x="114763" y="51530"/>
                </a:lnTo>
                <a:cubicBezTo>
                  <a:pt x="117181" y="51530"/>
                  <a:pt x="119251" y="49636"/>
                  <a:pt x="119339" y="47218"/>
                </a:cubicBezTo>
                <a:cubicBezTo>
                  <a:pt x="119427" y="44708"/>
                  <a:pt x="117403" y="42596"/>
                  <a:pt x="114851" y="42596"/>
                </a:cubicBezTo>
                <a:lnTo>
                  <a:pt x="92187" y="42596"/>
                </a:lnTo>
                <a:cubicBezTo>
                  <a:pt x="90736" y="42596"/>
                  <a:pt x="89547" y="41409"/>
                  <a:pt x="89547" y="39956"/>
                </a:cubicBezTo>
                <a:cubicBezTo>
                  <a:pt x="89547" y="38505"/>
                  <a:pt x="90736" y="37315"/>
                  <a:pt x="92187" y="37315"/>
                </a:cubicBezTo>
                <a:lnTo>
                  <a:pt x="137909" y="37315"/>
                </a:lnTo>
                <a:cubicBezTo>
                  <a:pt x="140327" y="37315"/>
                  <a:pt x="142351" y="35467"/>
                  <a:pt x="142439" y="33049"/>
                </a:cubicBezTo>
                <a:cubicBezTo>
                  <a:pt x="142527" y="30496"/>
                  <a:pt x="140503" y="28427"/>
                  <a:pt x="137997" y="28427"/>
                </a:cubicBezTo>
                <a:lnTo>
                  <a:pt x="117843" y="28427"/>
                </a:lnTo>
                <a:cubicBezTo>
                  <a:pt x="116389" y="28427"/>
                  <a:pt x="115203" y="27240"/>
                  <a:pt x="115203" y="25786"/>
                </a:cubicBezTo>
                <a:cubicBezTo>
                  <a:pt x="115203" y="24290"/>
                  <a:pt x="116389" y="23146"/>
                  <a:pt x="117843" y="23146"/>
                </a:cubicBezTo>
                <a:lnTo>
                  <a:pt x="133156" y="23146"/>
                </a:lnTo>
                <a:cubicBezTo>
                  <a:pt x="135663" y="23146"/>
                  <a:pt x="137733" y="21034"/>
                  <a:pt x="137645" y="18482"/>
                </a:cubicBezTo>
                <a:cubicBezTo>
                  <a:pt x="137557" y="16105"/>
                  <a:pt x="135487" y="14215"/>
                  <a:pt x="133068" y="14215"/>
                </a:cubicBezTo>
                <a:lnTo>
                  <a:pt x="111418" y="14215"/>
                </a:lnTo>
                <a:cubicBezTo>
                  <a:pt x="109964" y="14215"/>
                  <a:pt x="108778" y="13025"/>
                  <a:pt x="108778" y="11575"/>
                </a:cubicBezTo>
                <a:cubicBezTo>
                  <a:pt x="108778" y="10121"/>
                  <a:pt x="109964" y="8935"/>
                  <a:pt x="111418" y="8935"/>
                </a:cubicBezTo>
                <a:lnTo>
                  <a:pt x="147413" y="8935"/>
                </a:lnTo>
                <a:cubicBezTo>
                  <a:pt x="149832" y="8935"/>
                  <a:pt x="151902" y="7041"/>
                  <a:pt x="151990" y="4622"/>
                </a:cubicBezTo>
                <a:cubicBezTo>
                  <a:pt x="152078" y="2070"/>
                  <a:pt x="150054" y="0"/>
                  <a:pt x="147544"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a:off x="125" y="4321175"/>
            <a:ext cx="9143786" cy="822339"/>
          </a:xfrm>
          <a:custGeom>
            <a:rect b="b" l="l" r="r" t="t"/>
            <a:pathLst>
              <a:path extrusionOk="0" h="28976" w="229340">
                <a:moveTo>
                  <a:pt x="114763" y="1"/>
                </a:moveTo>
                <a:cubicBezTo>
                  <a:pt x="113075" y="1"/>
                  <a:pt x="111709" y="1368"/>
                  <a:pt x="111709" y="3055"/>
                </a:cubicBezTo>
                <a:cubicBezTo>
                  <a:pt x="111709" y="4739"/>
                  <a:pt x="113075" y="6106"/>
                  <a:pt x="114763" y="6106"/>
                </a:cubicBezTo>
                <a:lnTo>
                  <a:pt x="120000" y="6106"/>
                </a:lnTo>
                <a:cubicBezTo>
                  <a:pt x="121688" y="6106"/>
                  <a:pt x="123054" y="7472"/>
                  <a:pt x="123054" y="9160"/>
                </a:cubicBezTo>
                <a:cubicBezTo>
                  <a:pt x="123054" y="10844"/>
                  <a:pt x="121688" y="12211"/>
                  <a:pt x="120000" y="12211"/>
                </a:cubicBezTo>
                <a:lnTo>
                  <a:pt x="99317" y="12211"/>
                </a:lnTo>
                <a:cubicBezTo>
                  <a:pt x="97633" y="12211"/>
                  <a:pt x="96266" y="13577"/>
                  <a:pt x="96266" y="15265"/>
                </a:cubicBezTo>
                <a:cubicBezTo>
                  <a:pt x="96266" y="15582"/>
                  <a:pt x="96310" y="15855"/>
                  <a:pt x="96401" y="16129"/>
                </a:cubicBezTo>
                <a:cubicBezTo>
                  <a:pt x="96492" y="16267"/>
                  <a:pt x="96540" y="16402"/>
                  <a:pt x="96583" y="16540"/>
                </a:cubicBezTo>
                <a:cubicBezTo>
                  <a:pt x="96631" y="16814"/>
                  <a:pt x="96674" y="17087"/>
                  <a:pt x="96674" y="17404"/>
                </a:cubicBezTo>
                <a:cubicBezTo>
                  <a:pt x="96674" y="18818"/>
                  <a:pt x="95720" y="20003"/>
                  <a:pt x="94397" y="20367"/>
                </a:cubicBezTo>
                <a:lnTo>
                  <a:pt x="22918" y="20367"/>
                </a:lnTo>
                <a:cubicBezTo>
                  <a:pt x="21230" y="20367"/>
                  <a:pt x="19863" y="19001"/>
                  <a:pt x="19863" y="17313"/>
                </a:cubicBezTo>
                <a:cubicBezTo>
                  <a:pt x="19863" y="16996"/>
                  <a:pt x="19911" y="16723"/>
                  <a:pt x="20002" y="16449"/>
                </a:cubicBezTo>
                <a:cubicBezTo>
                  <a:pt x="20002" y="16311"/>
                  <a:pt x="20093" y="16176"/>
                  <a:pt x="20137" y="16037"/>
                </a:cubicBezTo>
                <a:cubicBezTo>
                  <a:pt x="20228" y="15764"/>
                  <a:pt x="20275" y="15447"/>
                  <a:pt x="20275" y="15174"/>
                </a:cubicBezTo>
                <a:cubicBezTo>
                  <a:pt x="20275" y="13486"/>
                  <a:pt x="18908" y="12119"/>
                  <a:pt x="17221" y="12119"/>
                </a:cubicBezTo>
                <a:lnTo>
                  <a:pt x="0" y="12119"/>
                </a:lnTo>
                <a:lnTo>
                  <a:pt x="0" y="28976"/>
                </a:lnTo>
                <a:lnTo>
                  <a:pt x="229340" y="28976"/>
                </a:lnTo>
                <a:lnTo>
                  <a:pt x="2293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3"/>
          <p:cNvGrpSpPr/>
          <p:nvPr/>
        </p:nvGrpSpPr>
        <p:grpSpPr>
          <a:xfrm flipH="1">
            <a:off x="3432491" y="4412287"/>
            <a:ext cx="425497" cy="453308"/>
            <a:chOff x="5118002" y="4412279"/>
            <a:chExt cx="497018" cy="529504"/>
          </a:xfrm>
        </p:grpSpPr>
        <p:sp>
          <p:nvSpPr>
            <p:cNvPr id="80" name="Google Shape;80;p3"/>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3"/>
          <p:cNvGrpSpPr/>
          <p:nvPr/>
        </p:nvGrpSpPr>
        <p:grpSpPr>
          <a:xfrm>
            <a:off x="298866" y="250568"/>
            <a:ext cx="1278227" cy="547076"/>
            <a:chOff x="1355275" y="2329350"/>
            <a:chExt cx="3104000" cy="1328500"/>
          </a:xfrm>
        </p:grpSpPr>
        <p:sp>
          <p:nvSpPr>
            <p:cNvPr id="85" name="Google Shape;85;p3"/>
            <p:cNvSpPr/>
            <p:nvPr/>
          </p:nvSpPr>
          <p:spPr>
            <a:xfrm>
              <a:off x="1592675" y="3072000"/>
              <a:ext cx="2183875" cy="173500"/>
            </a:xfrm>
            <a:custGeom>
              <a:rect b="b" l="l" r="r" t="t"/>
              <a:pathLst>
                <a:path extrusionOk="0" h="6940" w="87355">
                  <a:moveTo>
                    <a:pt x="7612" y="0"/>
                  </a:moveTo>
                  <a:cubicBezTo>
                    <a:pt x="7368" y="0"/>
                    <a:pt x="7183" y="122"/>
                    <a:pt x="7003" y="244"/>
                  </a:cubicBezTo>
                  <a:lnTo>
                    <a:pt x="550" y="5722"/>
                  </a:lnTo>
                  <a:cubicBezTo>
                    <a:pt x="0" y="6209"/>
                    <a:pt x="365" y="6939"/>
                    <a:pt x="1159" y="6939"/>
                  </a:cubicBezTo>
                  <a:lnTo>
                    <a:pt x="86137" y="6939"/>
                  </a:lnTo>
                  <a:cubicBezTo>
                    <a:pt x="86989" y="6939"/>
                    <a:pt x="87355" y="6087"/>
                    <a:pt x="86683" y="5659"/>
                  </a:cubicBezTo>
                  <a:lnTo>
                    <a:pt x="77493" y="122"/>
                  </a:lnTo>
                  <a:cubicBezTo>
                    <a:pt x="77308" y="58"/>
                    <a:pt x="77186" y="0"/>
                    <a:pt x="77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355275" y="3274325"/>
              <a:ext cx="3104000" cy="383525"/>
            </a:xfrm>
            <a:custGeom>
              <a:rect b="b" l="l" r="r" t="t"/>
              <a:pathLst>
                <a:path extrusionOk="0" h="15341" w="124160">
                  <a:moveTo>
                    <a:pt x="18447" y="1"/>
                  </a:moveTo>
                  <a:lnTo>
                    <a:pt x="16134" y="2864"/>
                  </a:lnTo>
                  <a:cubicBezTo>
                    <a:pt x="15949" y="3108"/>
                    <a:pt x="15705" y="3229"/>
                    <a:pt x="15403" y="3229"/>
                  </a:cubicBezTo>
                  <a:lnTo>
                    <a:pt x="8522" y="3229"/>
                  </a:lnTo>
                  <a:cubicBezTo>
                    <a:pt x="3716" y="3531"/>
                    <a:pt x="0" y="7003"/>
                    <a:pt x="0" y="11079"/>
                  </a:cubicBezTo>
                  <a:lnTo>
                    <a:pt x="0" y="14610"/>
                  </a:lnTo>
                  <a:cubicBezTo>
                    <a:pt x="0" y="15038"/>
                    <a:pt x="365" y="15340"/>
                    <a:pt x="852" y="15340"/>
                  </a:cubicBezTo>
                  <a:lnTo>
                    <a:pt x="110301" y="15340"/>
                  </a:lnTo>
                  <a:cubicBezTo>
                    <a:pt x="110544" y="15340"/>
                    <a:pt x="110788" y="15282"/>
                    <a:pt x="110973" y="15097"/>
                  </a:cubicBezTo>
                  <a:lnTo>
                    <a:pt x="123693" y="2314"/>
                  </a:lnTo>
                  <a:cubicBezTo>
                    <a:pt x="124160" y="1847"/>
                    <a:pt x="123789" y="1156"/>
                    <a:pt x="123058" y="1156"/>
                  </a:cubicBezTo>
                  <a:cubicBezTo>
                    <a:pt x="123027" y="1156"/>
                    <a:pt x="122995" y="1157"/>
                    <a:pt x="122962" y="1160"/>
                  </a:cubicBezTo>
                  <a:lnTo>
                    <a:pt x="75360" y="3229"/>
                  </a:lnTo>
                  <a:lnTo>
                    <a:pt x="62640" y="3229"/>
                  </a:lnTo>
                  <a:cubicBezTo>
                    <a:pt x="62031" y="3229"/>
                    <a:pt x="61603" y="2621"/>
                    <a:pt x="61910" y="2134"/>
                  </a:cubicBezTo>
                  <a:lnTo>
                    <a:pt x="63249" y="1"/>
                  </a:lnTo>
                  <a:lnTo>
                    <a:pt x="55150" y="1"/>
                  </a:lnTo>
                  <a:lnTo>
                    <a:pt x="53203" y="2864"/>
                  </a:lnTo>
                  <a:cubicBezTo>
                    <a:pt x="53022" y="3108"/>
                    <a:pt x="52716" y="3229"/>
                    <a:pt x="52414" y="3229"/>
                  </a:cubicBezTo>
                  <a:lnTo>
                    <a:pt x="25688" y="3229"/>
                  </a:lnTo>
                  <a:cubicBezTo>
                    <a:pt x="24958" y="3229"/>
                    <a:pt x="24592" y="2557"/>
                    <a:pt x="24958" y="2070"/>
                  </a:cubicBezTo>
                  <a:lnTo>
                    <a:pt x="266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1957900" y="3245475"/>
              <a:ext cx="794400" cy="109600"/>
            </a:xfrm>
            <a:custGeom>
              <a:rect b="b" l="l" r="r" t="t"/>
              <a:pathLst>
                <a:path extrusionOk="0" h="4384" w="31776">
                  <a:moveTo>
                    <a:pt x="3351" y="0"/>
                  </a:moveTo>
                  <a:lnTo>
                    <a:pt x="1" y="4383"/>
                  </a:lnTo>
                  <a:lnTo>
                    <a:pt x="28796" y="4383"/>
                  </a:lnTo>
                  <a:lnTo>
                    <a:pt x="317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886200" y="3245475"/>
              <a:ext cx="800500" cy="109600"/>
            </a:xfrm>
            <a:custGeom>
              <a:rect b="b" l="l" r="r" t="t"/>
              <a:pathLst>
                <a:path extrusionOk="0" h="4384" w="32020">
                  <a:moveTo>
                    <a:pt x="2742" y="0"/>
                  </a:moveTo>
                  <a:lnTo>
                    <a:pt x="1" y="4383"/>
                  </a:lnTo>
                  <a:lnTo>
                    <a:pt x="29039" y="4383"/>
                  </a:lnTo>
                  <a:lnTo>
                    <a:pt x="320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957900" y="2963875"/>
              <a:ext cx="1529500" cy="108150"/>
            </a:xfrm>
            <a:custGeom>
              <a:rect b="b" l="l" r="r" t="t"/>
              <a:pathLst>
                <a:path extrusionOk="0" h="4326" w="61180">
                  <a:moveTo>
                    <a:pt x="3351" y="1"/>
                  </a:moveTo>
                  <a:lnTo>
                    <a:pt x="1" y="4325"/>
                  </a:lnTo>
                  <a:lnTo>
                    <a:pt x="61180" y="4325"/>
                  </a:lnTo>
                  <a:lnTo>
                    <a:pt x="540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07750" y="2329350"/>
              <a:ext cx="1597925" cy="634550"/>
            </a:xfrm>
            <a:custGeom>
              <a:rect b="b" l="l" r="r" t="t"/>
              <a:pathLst>
                <a:path extrusionOk="0" h="25382" w="63917">
                  <a:moveTo>
                    <a:pt x="8644" y="0"/>
                  </a:moveTo>
                  <a:lnTo>
                    <a:pt x="13027" y="6088"/>
                  </a:lnTo>
                  <a:lnTo>
                    <a:pt x="13027" y="9496"/>
                  </a:lnTo>
                  <a:lnTo>
                    <a:pt x="13027" y="11259"/>
                  </a:lnTo>
                  <a:lnTo>
                    <a:pt x="13027" y="19538"/>
                  </a:lnTo>
                  <a:lnTo>
                    <a:pt x="5172" y="19538"/>
                  </a:lnTo>
                  <a:cubicBezTo>
                    <a:pt x="4870" y="19538"/>
                    <a:pt x="4626" y="19601"/>
                    <a:pt x="4441" y="19781"/>
                  </a:cubicBezTo>
                  <a:lnTo>
                    <a:pt x="424" y="24106"/>
                  </a:lnTo>
                  <a:cubicBezTo>
                    <a:pt x="0" y="24651"/>
                    <a:pt x="424" y="25382"/>
                    <a:pt x="1154" y="25382"/>
                  </a:cubicBezTo>
                  <a:lnTo>
                    <a:pt x="62699" y="25382"/>
                  </a:lnTo>
                  <a:cubicBezTo>
                    <a:pt x="63488" y="25382"/>
                    <a:pt x="63916" y="24529"/>
                    <a:pt x="63308" y="24042"/>
                  </a:cubicBezTo>
                  <a:lnTo>
                    <a:pt x="58253" y="19723"/>
                  </a:lnTo>
                  <a:cubicBezTo>
                    <a:pt x="58072" y="19601"/>
                    <a:pt x="57829" y="19538"/>
                    <a:pt x="57586" y="19538"/>
                  </a:cubicBezTo>
                  <a:lnTo>
                    <a:pt x="20633" y="19538"/>
                  </a:lnTo>
                  <a:lnTo>
                    <a:pt x="17897" y="11259"/>
                  </a:lnTo>
                  <a:lnTo>
                    <a:pt x="28732" y="11259"/>
                  </a:lnTo>
                  <a:lnTo>
                    <a:pt x="28732" y="10407"/>
                  </a:lnTo>
                  <a:lnTo>
                    <a:pt x="17531" y="9496"/>
                  </a:lnTo>
                  <a:lnTo>
                    <a:pt x="17225" y="9496"/>
                  </a:lnTo>
                  <a:lnTo>
                    <a:pt x="17225" y="6088"/>
                  </a:lnTo>
                  <a:lnTo>
                    <a:pt x="14366" y="6088"/>
                  </a:lnTo>
                  <a:lnTo>
                    <a:pt x="92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32975" y="3245475"/>
              <a:ext cx="127850" cy="109600"/>
            </a:xfrm>
            <a:custGeom>
              <a:rect b="b" l="l" r="r" t="t"/>
              <a:pathLst>
                <a:path extrusionOk="0" h="4384" w="5114">
                  <a:moveTo>
                    <a:pt x="3287" y="0"/>
                  </a:moveTo>
                  <a:lnTo>
                    <a:pt x="0" y="4383"/>
                  </a:lnTo>
                  <a:lnTo>
                    <a:pt x="1826" y="4383"/>
                  </a:lnTo>
                  <a:lnTo>
                    <a:pt x="51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224275" y="3245475"/>
              <a:ext cx="170475" cy="109600"/>
            </a:xfrm>
            <a:custGeom>
              <a:rect b="b" l="l" r="r" t="t"/>
              <a:pathLst>
                <a:path extrusionOk="0" h="4384" w="6819">
                  <a:moveTo>
                    <a:pt x="3288" y="0"/>
                  </a:moveTo>
                  <a:lnTo>
                    <a:pt x="1" y="4383"/>
                  </a:lnTo>
                  <a:lnTo>
                    <a:pt x="3531" y="4383"/>
                  </a:lnTo>
                  <a:lnTo>
                    <a:pt x="68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53125" y="2963875"/>
              <a:ext cx="100475" cy="108150"/>
            </a:xfrm>
            <a:custGeom>
              <a:rect b="b" l="l" r="r" t="t"/>
              <a:pathLst>
                <a:path extrusionOk="0" h="4326" w="4019">
                  <a:moveTo>
                    <a:pt x="2923" y="1"/>
                  </a:moveTo>
                  <a:lnTo>
                    <a:pt x="1" y="4325"/>
                  </a:lnTo>
                  <a:lnTo>
                    <a:pt x="1096" y="4325"/>
                  </a:lnTo>
                  <a:lnTo>
                    <a:pt x="40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64275" y="2963875"/>
              <a:ext cx="127875" cy="108150"/>
            </a:xfrm>
            <a:custGeom>
              <a:rect b="b" l="l" r="r" t="t"/>
              <a:pathLst>
                <a:path extrusionOk="0" h="4326" w="5115">
                  <a:moveTo>
                    <a:pt x="2923" y="1"/>
                  </a:moveTo>
                  <a:lnTo>
                    <a:pt x="1" y="4325"/>
                  </a:lnTo>
                  <a:lnTo>
                    <a:pt x="2192" y="4325"/>
                  </a:lnTo>
                  <a:lnTo>
                    <a:pt x="51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13850" y="2963875"/>
              <a:ext cx="178025" cy="108150"/>
            </a:xfrm>
            <a:custGeom>
              <a:rect b="b" l="l" r="r" t="t"/>
              <a:pathLst>
                <a:path extrusionOk="0" h="4326" w="7121">
                  <a:moveTo>
                    <a:pt x="2981" y="1"/>
                  </a:moveTo>
                  <a:lnTo>
                    <a:pt x="1" y="4325"/>
                  </a:lnTo>
                  <a:lnTo>
                    <a:pt x="4140" y="4325"/>
                  </a:lnTo>
                  <a:lnTo>
                    <a:pt x="71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044475" y="3245475"/>
              <a:ext cx="140025" cy="109600"/>
            </a:xfrm>
            <a:custGeom>
              <a:rect b="b" l="l" r="r" t="t"/>
              <a:pathLst>
                <a:path extrusionOk="0" h="4384" w="5601">
                  <a:moveTo>
                    <a:pt x="3351" y="0"/>
                  </a:moveTo>
                  <a:lnTo>
                    <a:pt x="0" y="4383"/>
                  </a:lnTo>
                  <a:lnTo>
                    <a:pt x="2314" y="4383"/>
                  </a:lnTo>
                  <a:lnTo>
                    <a:pt x="56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173900" y="3245475"/>
              <a:ext cx="114100" cy="109600"/>
            </a:xfrm>
            <a:custGeom>
              <a:rect b="b" l="l" r="r" t="t"/>
              <a:pathLst>
                <a:path extrusionOk="0" h="4384" w="4564">
                  <a:moveTo>
                    <a:pt x="3346" y="0"/>
                  </a:moveTo>
                  <a:lnTo>
                    <a:pt x="0" y="4383"/>
                  </a:lnTo>
                  <a:lnTo>
                    <a:pt x="1217" y="4383"/>
                  </a:lnTo>
                  <a:lnTo>
                    <a:pt x="4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703600" y="3530000"/>
              <a:ext cx="106550" cy="30450"/>
            </a:xfrm>
            <a:custGeom>
              <a:rect b="b" l="l" r="r" t="t"/>
              <a:pathLst>
                <a:path extrusionOk="0" h="1218" w="4262">
                  <a:moveTo>
                    <a:pt x="0" y="0"/>
                  </a:moveTo>
                  <a:lnTo>
                    <a:pt x="0" y="1218"/>
                  </a:lnTo>
                  <a:lnTo>
                    <a:pt x="4261" y="1218"/>
                  </a:lnTo>
                  <a:lnTo>
                    <a:pt x="42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2880125" y="3530000"/>
              <a:ext cx="106550" cy="30450"/>
            </a:xfrm>
            <a:custGeom>
              <a:rect b="b" l="l" r="r" t="t"/>
              <a:pathLst>
                <a:path extrusionOk="0" h="1218" w="4262">
                  <a:moveTo>
                    <a:pt x="0" y="0"/>
                  </a:moveTo>
                  <a:lnTo>
                    <a:pt x="0" y="1218"/>
                  </a:lnTo>
                  <a:lnTo>
                    <a:pt x="4261" y="1218"/>
                  </a:lnTo>
                  <a:lnTo>
                    <a:pt x="42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061275" y="3530000"/>
              <a:ext cx="108000" cy="30450"/>
            </a:xfrm>
            <a:custGeom>
              <a:rect b="b" l="l" r="r" t="t"/>
              <a:pathLst>
                <a:path extrusionOk="0" h="1218" w="4320">
                  <a:moveTo>
                    <a:pt x="0" y="0"/>
                  </a:moveTo>
                  <a:lnTo>
                    <a:pt x="0" y="1218"/>
                  </a:lnTo>
                  <a:lnTo>
                    <a:pt x="4320" y="1218"/>
                  </a:lnTo>
                  <a:lnTo>
                    <a:pt x="4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69300" y="3507225"/>
              <a:ext cx="159875" cy="53225"/>
            </a:xfrm>
            <a:custGeom>
              <a:rect b="b" l="l" r="r" t="t"/>
              <a:pathLst>
                <a:path extrusionOk="0" h="2129" w="6395">
                  <a:moveTo>
                    <a:pt x="609" y="0"/>
                  </a:moveTo>
                  <a:cubicBezTo>
                    <a:pt x="307" y="0"/>
                    <a:pt x="0" y="244"/>
                    <a:pt x="0" y="546"/>
                  </a:cubicBezTo>
                  <a:lnTo>
                    <a:pt x="0" y="1583"/>
                  </a:lnTo>
                  <a:cubicBezTo>
                    <a:pt x="0" y="1885"/>
                    <a:pt x="307" y="2129"/>
                    <a:pt x="609" y="2129"/>
                  </a:cubicBezTo>
                  <a:lnTo>
                    <a:pt x="5844" y="2129"/>
                  </a:lnTo>
                  <a:cubicBezTo>
                    <a:pt x="6151" y="2129"/>
                    <a:pt x="6394" y="1885"/>
                    <a:pt x="6394" y="1583"/>
                  </a:cubicBezTo>
                  <a:lnTo>
                    <a:pt x="6394" y="546"/>
                  </a:lnTo>
                  <a:cubicBezTo>
                    <a:pt x="6394" y="244"/>
                    <a:pt x="6151" y="0"/>
                    <a:pt x="5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414675" y="3389975"/>
              <a:ext cx="2975100" cy="30475"/>
            </a:xfrm>
            <a:custGeom>
              <a:rect b="b" l="l" r="r" t="t"/>
              <a:pathLst>
                <a:path extrusionOk="0" h="1219" w="119004">
                  <a:moveTo>
                    <a:pt x="1520" y="1"/>
                  </a:moveTo>
                  <a:cubicBezTo>
                    <a:pt x="1520" y="1"/>
                    <a:pt x="1096" y="244"/>
                    <a:pt x="731" y="551"/>
                  </a:cubicBezTo>
                  <a:cubicBezTo>
                    <a:pt x="302" y="853"/>
                    <a:pt x="0" y="1218"/>
                    <a:pt x="0" y="1218"/>
                  </a:cubicBezTo>
                  <a:lnTo>
                    <a:pt x="117786" y="1218"/>
                  </a:lnTo>
                  <a:lnTo>
                    <a:pt x="119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796600" y="2846750"/>
              <a:ext cx="13775" cy="225275"/>
            </a:xfrm>
            <a:custGeom>
              <a:rect b="b" l="l" r="r" t="t"/>
              <a:pathLst>
                <a:path extrusionOk="0" h="9011" w="551">
                  <a:moveTo>
                    <a:pt x="0" y="1"/>
                  </a:moveTo>
                  <a:lnTo>
                    <a:pt x="0" y="9010"/>
                  </a:lnTo>
                  <a:lnTo>
                    <a:pt x="550" y="9010"/>
                  </a:lnTo>
                  <a:lnTo>
                    <a:pt x="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703825" y="2846750"/>
              <a:ext cx="106550" cy="51775"/>
            </a:xfrm>
            <a:custGeom>
              <a:rect b="b" l="l" r="r" t="t"/>
              <a:pathLst>
                <a:path extrusionOk="0" h="2071" w="4262">
                  <a:moveTo>
                    <a:pt x="0" y="1"/>
                  </a:moveTo>
                  <a:lnTo>
                    <a:pt x="911" y="1033"/>
                  </a:lnTo>
                  <a:lnTo>
                    <a:pt x="0" y="2071"/>
                  </a:lnTo>
                  <a:lnTo>
                    <a:pt x="4261" y="2071"/>
                  </a:lnTo>
                  <a:lnTo>
                    <a:pt x="42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3"/>
            <p:cNvGrpSpPr/>
            <p:nvPr/>
          </p:nvGrpSpPr>
          <p:grpSpPr>
            <a:xfrm>
              <a:off x="2088775" y="2846750"/>
              <a:ext cx="1214425" cy="74550"/>
              <a:chOff x="2088775" y="2846750"/>
              <a:chExt cx="1214425" cy="74550"/>
            </a:xfrm>
          </p:grpSpPr>
          <p:sp>
            <p:nvSpPr>
              <p:cNvPr id="106" name="Google Shape;106;p3"/>
              <p:cNvSpPr/>
              <p:nvPr/>
            </p:nvSpPr>
            <p:spPr>
              <a:xfrm>
                <a:off x="2088775" y="2846750"/>
                <a:ext cx="74650" cy="74550"/>
              </a:xfrm>
              <a:custGeom>
                <a:rect b="b" l="l" r="r" t="t"/>
                <a:pathLst>
                  <a:path extrusionOk="0" h="2982" w="2986">
                    <a:moveTo>
                      <a:pt x="1525" y="1"/>
                    </a:moveTo>
                    <a:cubicBezTo>
                      <a:pt x="673" y="1"/>
                      <a:pt x="1" y="668"/>
                      <a:pt x="1" y="1520"/>
                    </a:cubicBezTo>
                    <a:cubicBezTo>
                      <a:pt x="1" y="2314"/>
                      <a:pt x="673" y="2981"/>
                      <a:pt x="1525" y="2981"/>
                    </a:cubicBezTo>
                    <a:cubicBezTo>
                      <a:pt x="2314" y="2981"/>
                      <a:pt x="2986" y="2314"/>
                      <a:pt x="2986" y="1520"/>
                    </a:cubicBezTo>
                    <a:cubicBezTo>
                      <a:pt x="2986" y="668"/>
                      <a:pt x="2314"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202975" y="2846750"/>
                <a:ext cx="74525" cy="74550"/>
              </a:xfrm>
              <a:custGeom>
                <a:rect b="b" l="l" r="r" t="t"/>
                <a:pathLst>
                  <a:path extrusionOk="0" h="2982" w="2981">
                    <a:moveTo>
                      <a:pt x="1520" y="1"/>
                    </a:moveTo>
                    <a:cubicBezTo>
                      <a:pt x="668" y="1"/>
                      <a:pt x="0" y="668"/>
                      <a:pt x="0" y="1520"/>
                    </a:cubicBezTo>
                    <a:cubicBezTo>
                      <a:pt x="0" y="2314"/>
                      <a:pt x="668" y="2981"/>
                      <a:pt x="1520" y="2981"/>
                    </a:cubicBezTo>
                    <a:cubicBezTo>
                      <a:pt x="2314" y="2981"/>
                      <a:pt x="2981" y="2314"/>
                      <a:pt x="2981" y="1520"/>
                    </a:cubicBezTo>
                    <a:cubicBezTo>
                      <a:pt x="2981" y="668"/>
                      <a:pt x="2314"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317050" y="2846750"/>
                <a:ext cx="74650" cy="74550"/>
              </a:xfrm>
              <a:custGeom>
                <a:rect b="b" l="l" r="r" t="t"/>
                <a:pathLst>
                  <a:path extrusionOk="0" h="2982" w="2986">
                    <a:moveTo>
                      <a:pt x="1461" y="1"/>
                    </a:moveTo>
                    <a:cubicBezTo>
                      <a:pt x="672" y="1"/>
                      <a:pt x="0" y="668"/>
                      <a:pt x="0" y="1520"/>
                    </a:cubicBezTo>
                    <a:cubicBezTo>
                      <a:pt x="0" y="2314"/>
                      <a:pt x="672" y="2981"/>
                      <a:pt x="1461" y="2981"/>
                    </a:cubicBezTo>
                    <a:cubicBezTo>
                      <a:pt x="2314" y="2981"/>
                      <a:pt x="2986" y="2314"/>
                      <a:pt x="2986" y="1520"/>
                    </a:cubicBezTo>
                    <a:cubicBezTo>
                      <a:pt x="2986" y="668"/>
                      <a:pt x="2314" y="1"/>
                      <a:pt x="1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431250" y="2846750"/>
                <a:ext cx="74525" cy="74550"/>
              </a:xfrm>
              <a:custGeom>
                <a:rect b="b" l="l" r="r" t="t"/>
                <a:pathLst>
                  <a:path extrusionOk="0" h="2982" w="2981">
                    <a:moveTo>
                      <a:pt x="1461" y="1"/>
                    </a:moveTo>
                    <a:cubicBezTo>
                      <a:pt x="667" y="1"/>
                      <a:pt x="0" y="668"/>
                      <a:pt x="0" y="1520"/>
                    </a:cubicBezTo>
                    <a:cubicBezTo>
                      <a:pt x="0" y="2314"/>
                      <a:pt x="667" y="2981"/>
                      <a:pt x="1461" y="2981"/>
                    </a:cubicBezTo>
                    <a:cubicBezTo>
                      <a:pt x="2313" y="2981"/>
                      <a:pt x="2981" y="2314"/>
                      <a:pt x="2981" y="1520"/>
                    </a:cubicBezTo>
                    <a:cubicBezTo>
                      <a:pt x="2981" y="668"/>
                      <a:pt x="2313" y="1"/>
                      <a:pt x="1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43850" y="2846750"/>
                <a:ext cx="76125" cy="74550"/>
              </a:xfrm>
              <a:custGeom>
                <a:rect b="b" l="l" r="r" t="t"/>
                <a:pathLst>
                  <a:path extrusionOk="0" h="2982" w="3045">
                    <a:moveTo>
                      <a:pt x="1520" y="1"/>
                    </a:moveTo>
                    <a:cubicBezTo>
                      <a:pt x="668" y="1"/>
                      <a:pt x="1" y="668"/>
                      <a:pt x="1" y="1520"/>
                    </a:cubicBezTo>
                    <a:cubicBezTo>
                      <a:pt x="1" y="2314"/>
                      <a:pt x="668" y="2981"/>
                      <a:pt x="1520" y="2981"/>
                    </a:cubicBezTo>
                    <a:cubicBezTo>
                      <a:pt x="2372" y="2981"/>
                      <a:pt x="3044" y="2314"/>
                      <a:pt x="3044" y="1520"/>
                    </a:cubicBezTo>
                    <a:cubicBezTo>
                      <a:pt x="3044" y="668"/>
                      <a:pt x="2372"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657925" y="2846750"/>
                <a:ext cx="76125" cy="74550"/>
              </a:xfrm>
              <a:custGeom>
                <a:rect b="b" l="l" r="r" t="t"/>
                <a:pathLst>
                  <a:path extrusionOk="0" h="2982" w="3045">
                    <a:moveTo>
                      <a:pt x="1525" y="1"/>
                    </a:moveTo>
                    <a:cubicBezTo>
                      <a:pt x="673" y="1"/>
                      <a:pt x="1" y="668"/>
                      <a:pt x="1" y="1520"/>
                    </a:cubicBezTo>
                    <a:cubicBezTo>
                      <a:pt x="1" y="2314"/>
                      <a:pt x="673" y="2981"/>
                      <a:pt x="1525" y="2981"/>
                    </a:cubicBezTo>
                    <a:cubicBezTo>
                      <a:pt x="2377" y="2981"/>
                      <a:pt x="3044" y="2314"/>
                      <a:pt x="3044" y="1520"/>
                    </a:cubicBezTo>
                    <a:cubicBezTo>
                      <a:pt x="3044" y="668"/>
                      <a:pt x="2377"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772125" y="2846750"/>
                <a:ext cx="74550" cy="74550"/>
              </a:xfrm>
              <a:custGeom>
                <a:rect b="b" l="l" r="r" t="t"/>
                <a:pathLst>
                  <a:path extrusionOk="0" h="2982" w="2982">
                    <a:moveTo>
                      <a:pt x="1520" y="1"/>
                    </a:moveTo>
                    <a:cubicBezTo>
                      <a:pt x="668" y="1"/>
                      <a:pt x="1" y="668"/>
                      <a:pt x="1" y="1520"/>
                    </a:cubicBezTo>
                    <a:cubicBezTo>
                      <a:pt x="1" y="2314"/>
                      <a:pt x="668" y="2981"/>
                      <a:pt x="1520" y="2981"/>
                    </a:cubicBezTo>
                    <a:cubicBezTo>
                      <a:pt x="2314" y="2981"/>
                      <a:pt x="2981" y="2314"/>
                      <a:pt x="2981" y="1520"/>
                    </a:cubicBezTo>
                    <a:cubicBezTo>
                      <a:pt x="2981" y="668"/>
                      <a:pt x="2314" y="1"/>
                      <a:pt x="1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886200" y="2846750"/>
                <a:ext cx="74650" cy="74550"/>
              </a:xfrm>
              <a:custGeom>
                <a:rect b="b" l="l" r="r" t="t"/>
                <a:pathLst>
                  <a:path extrusionOk="0" h="2982" w="2986">
                    <a:moveTo>
                      <a:pt x="1525" y="1"/>
                    </a:moveTo>
                    <a:cubicBezTo>
                      <a:pt x="673" y="1"/>
                      <a:pt x="1" y="668"/>
                      <a:pt x="1" y="1520"/>
                    </a:cubicBezTo>
                    <a:cubicBezTo>
                      <a:pt x="1" y="2314"/>
                      <a:pt x="673" y="2981"/>
                      <a:pt x="1525" y="2981"/>
                    </a:cubicBezTo>
                    <a:cubicBezTo>
                      <a:pt x="2314" y="2981"/>
                      <a:pt x="2986" y="2314"/>
                      <a:pt x="2986" y="1520"/>
                    </a:cubicBezTo>
                    <a:cubicBezTo>
                      <a:pt x="2986" y="668"/>
                      <a:pt x="2314" y="1"/>
                      <a:pt x="1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000400" y="2846750"/>
                <a:ext cx="74525" cy="74550"/>
              </a:xfrm>
              <a:custGeom>
                <a:rect b="b" l="l" r="r" t="t"/>
                <a:pathLst>
                  <a:path extrusionOk="0" h="2982" w="2981">
                    <a:moveTo>
                      <a:pt x="1462" y="1"/>
                    </a:moveTo>
                    <a:cubicBezTo>
                      <a:pt x="668" y="1"/>
                      <a:pt x="1" y="668"/>
                      <a:pt x="1" y="1520"/>
                    </a:cubicBezTo>
                    <a:cubicBezTo>
                      <a:pt x="1" y="2314"/>
                      <a:pt x="668" y="2981"/>
                      <a:pt x="1462" y="2981"/>
                    </a:cubicBezTo>
                    <a:cubicBezTo>
                      <a:pt x="2314" y="2981"/>
                      <a:pt x="2981" y="2314"/>
                      <a:pt x="2981" y="1520"/>
                    </a:cubicBezTo>
                    <a:cubicBezTo>
                      <a:pt x="2981" y="668"/>
                      <a:pt x="2314" y="1"/>
                      <a:pt x="1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114475" y="2846750"/>
                <a:ext cx="74650" cy="74550"/>
              </a:xfrm>
              <a:custGeom>
                <a:rect b="b" l="l" r="r" t="t"/>
                <a:pathLst>
                  <a:path extrusionOk="0" h="2982" w="2986">
                    <a:moveTo>
                      <a:pt x="1462" y="1"/>
                    </a:moveTo>
                    <a:cubicBezTo>
                      <a:pt x="673" y="1"/>
                      <a:pt x="1" y="668"/>
                      <a:pt x="1" y="1520"/>
                    </a:cubicBezTo>
                    <a:cubicBezTo>
                      <a:pt x="1" y="2314"/>
                      <a:pt x="673" y="2981"/>
                      <a:pt x="1462" y="2981"/>
                    </a:cubicBezTo>
                    <a:cubicBezTo>
                      <a:pt x="2314" y="2981"/>
                      <a:pt x="2986" y="2314"/>
                      <a:pt x="2986" y="1520"/>
                    </a:cubicBezTo>
                    <a:cubicBezTo>
                      <a:pt x="2986" y="668"/>
                      <a:pt x="2314" y="1"/>
                      <a:pt x="1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227100" y="2846750"/>
                <a:ext cx="76100" cy="74550"/>
              </a:xfrm>
              <a:custGeom>
                <a:rect b="b" l="l" r="r" t="t"/>
                <a:pathLst>
                  <a:path extrusionOk="0" h="2982" w="3044">
                    <a:moveTo>
                      <a:pt x="1524" y="1"/>
                    </a:moveTo>
                    <a:cubicBezTo>
                      <a:pt x="672" y="1"/>
                      <a:pt x="0" y="668"/>
                      <a:pt x="0" y="1520"/>
                    </a:cubicBezTo>
                    <a:cubicBezTo>
                      <a:pt x="0" y="2314"/>
                      <a:pt x="672" y="2981"/>
                      <a:pt x="1524" y="2981"/>
                    </a:cubicBezTo>
                    <a:cubicBezTo>
                      <a:pt x="2377" y="2981"/>
                      <a:pt x="3044" y="2314"/>
                      <a:pt x="3044" y="1520"/>
                    </a:cubicBezTo>
                    <a:cubicBezTo>
                      <a:pt x="3044" y="668"/>
                      <a:pt x="2377" y="1"/>
                      <a:pt x="1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3"/>
            <p:cNvSpPr/>
            <p:nvPr/>
          </p:nvSpPr>
          <p:spPr>
            <a:xfrm>
              <a:off x="1798175" y="3245475"/>
              <a:ext cx="1168775" cy="28875"/>
            </a:xfrm>
            <a:custGeom>
              <a:rect b="b" l="l" r="r" t="t"/>
              <a:pathLst>
                <a:path extrusionOk="0" h="1155" w="46751">
                  <a:moveTo>
                    <a:pt x="0" y="0"/>
                  </a:moveTo>
                  <a:cubicBezTo>
                    <a:pt x="667" y="0"/>
                    <a:pt x="1096" y="668"/>
                    <a:pt x="731" y="1155"/>
                  </a:cubicBezTo>
                  <a:lnTo>
                    <a:pt x="8888" y="1155"/>
                  </a:lnTo>
                  <a:lnTo>
                    <a:pt x="9496" y="366"/>
                  </a:lnTo>
                  <a:cubicBezTo>
                    <a:pt x="9618" y="181"/>
                    <a:pt x="9920" y="0"/>
                    <a:pt x="10164" y="0"/>
                  </a:cubicBezTo>
                  <a:close/>
                  <a:moveTo>
                    <a:pt x="36704" y="0"/>
                  </a:moveTo>
                  <a:cubicBezTo>
                    <a:pt x="37376" y="0"/>
                    <a:pt x="37741" y="609"/>
                    <a:pt x="37434" y="1096"/>
                  </a:cubicBezTo>
                  <a:lnTo>
                    <a:pt x="37434" y="1155"/>
                  </a:lnTo>
                  <a:lnTo>
                    <a:pt x="45533" y="1155"/>
                  </a:lnTo>
                  <a:lnTo>
                    <a:pt x="46020" y="424"/>
                  </a:lnTo>
                  <a:cubicBezTo>
                    <a:pt x="46142" y="181"/>
                    <a:pt x="46444" y="0"/>
                    <a:pt x="467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677875" y="3245475"/>
              <a:ext cx="120325" cy="25"/>
            </a:xfrm>
            <a:custGeom>
              <a:rect b="b" l="l" r="r" t="t"/>
              <a:pathLst>
                <a:path extrusionOk="0" h="1" w="4813">
                  <a:moveTo>
                    <a:pt x="1" y="0"/>
                  </a:moveTo>
                  <a:lnTo>
                    <a:pt x="1" y="0"/>
                  </a:lnTo>
                  <a:lnTo>
                    <a:pt x="4812" y="0"/>
                  </a:lnTo>
                  <a:close/>
                </a:path>
              </a:pathLst>
            </a:custGeom>
            <a:solidFill>
              <a:srgbClr val="95D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479950" y="3469125"/>
              <a:ext cx="129300" cy="129425"/>
            </a:xfrm>
            <a:custGeom>
              <a:rect b="b" l="l" r="r" t="t"/>
              <a:pathLst>
                <a:path extrusionOk="0" h="5177" w="5172">
                  <a:moveTo>
                    <a:pt x="2557" y="0"/>
                  </a:moveTo>
                  <a:cubicBezTo>
                    <a:pt x="1154" y="0"/>
                    <a:pt x="0" y="1159"/>
                    <a:pt x="0" y="2557"/>
                  </a:cubicBezTo>
                  <a:cubicBezTo>
                    <a:pt x="0" y="4018"/>
                    <a:pt x="1154" y="5177"/>
                    <a:pt x="2557" y="5177"/>
                  </a:cubicBezTo>
                  <a:cubicBezTo>
                    <a:pt x="4018" y="5177"/>
                    <a:pt x="5172" y="4018"/>
                    <a:pt x="5172" y="2557"/>
                  </a:cubicBezTo>
                  <a:cubicBezTo>
                    <a:pt x="5172" y="1159"/>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289650" y="3464625"/>
              <a:ext cx="129450" cy="129300"/>
            </a:xfrm>
            <a:custGeom>
              <a:rect b="b" l="l" r="r" t="t"/>
              <a:pathLst>
                <a:path extrusionOk="0" h="5172" w="5178">
                  <a:moveTo>
                    <a:pt x="2557" y="0"/>
                  </a:moveTo>
                  <a:cubicBezTo>
                    <a:pt x="1160" y="0"/>
                    <a:pt x="1" y="1154"/>
                    <a:pt x="1" y="2615"/>
                  </a:cubicBezTo>
                  <a:cubicBezTo>
                    <a:pt x="1" y="4018"/>
                    <a:pt x="1160" y="5172"/>
                    <a:pt x="2557" y="5172"/>
                  </a:cubicBezTo>
                  <a:cubicBezTo>
                    <a:pt x="4018" y="5172"/>
                    <a:pt x="5177" y="4018"/>
                    <a:pt x="5177" y="2615"/>
                  </a:cubicBezTo>
                  <a:cubicBezTo>
                    <a:pt x="5177" y="1154"/>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099500" y="3461575"/>
              <a:ext cx="129300" cy="127850"/>
            </a:xfrm>
            <a:custGeom>
              <a:rect b="b" l="l" r="r" t="t"/>
              <a:pathLst>
                <a:path extrusionOk="0" h="5114" w="5172">
                  <a:moveTo>
                    <a:pt x="2557" y="0"/>
                  </a:moveTo>
                  <a:cubicBezTo>
                    <a:pt x="1154" y="0"/>
                    <a:pt x="0" y="1154"/>
                    <a:pt x="0" y="2557"/>
                  </a:cubicBezTo>
                  <a:cubicBezTo>
                    <a:pt x="0" y="3955"/>
                    <a:pt x="1154" y="5114"/>
                    <a:pt x="2557" y="5114"/>
                  </a:cubicBezTo>
                  <a:cubicBezTo>
                    <a:pt x="4018" y="5114"/>
                    <a:pt x="5172" y="3955"/>
                    <a:pt x="5172" y="2557"/>
                  </a:cubicBezTo>
                  <a:cubicBezTo>
                    <a:pt x="5172" y="1154"/>
                    <a:pt x="401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3"/>
          <p:cNvGrpSpPr/>
          <p:nvPr/>
        </p:nvGrpSpPr>
        <p:grpSpPr>
          <a:xfrm>
            <a:off x="284493" y="4571987"/>
            <a:ext cx="506067" cy="571527"/>
            <a:chOff x="2692241" y="3018939"/>
            <a:chExt cx="628265" cy="709531"/>
          </a:xfrm>
        </p:grpSpPr>
        <p:sp>
          <p:nvSpPr>
            <p:cNvPr id="123" name="Google Shape;123;p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3"/>
            <p:cNvGrpSpPr/>
            <p:nvPr/>
          </p:nvGrpSpPr>
          <p:grpSpPr>
            <a:xfrm>
              <a:off x="2692241" y="3018939"/>
              <a:ext cx="628265" cy="709531"/>
              <a:chOff x="2692241" y="3018939"/>
              <a:chExt cx="628265" cy="709531"/>
            </a:xfrm>
          </p:grpSpPr>
          <p:sp>
            <p:nvSpPr>
              <p:cNvPr id="125" name="Google Shape;125;p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3"/>
          <p:cNvGrpSpPr/>
          <p:nvPr/>
        </p:nvGrpSpPr>
        <p:grpSpPr>
          <a:xfrm>
            <a:off x="946618" y="4571987"/>
            <a:ext cx="506067" cy="571527"/>
            <a:chOff x="2692241" y="3018939"/>
            <a:chExt cx="628265" cy="709531"/>
          </a:xfrm>
        </p:grpSpPr>
        <p:sp>
          <p:nvSpPr>
            <p:cNvPr id="150" name="Google Shape;150;p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3"/>
            <p:cNvGrpSpPr/>
            <p:nvPr/>
          </p:nvGrpSpPr>
          <p:grpSpPr>
            <a:xfrm>
              <a:off x="2692241" y="3018939"/>
              <a:ext cx="628265" cy="709531"/>
              <a:chOff x="2692241" y="3018939"/>
              <a:chExt cx="628265" cy="709531"/>
            </a:xfrm>
          </p:grpSpPr>
          <p:sp>
            <p:nvSpPr>
              <p:cNvPr id="152" name="Google Shape;152;p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 name="Google Shape;176;p3"/>
          <p:cNvGrpSpPr/>
          <p:nvPr/>
        </p:nvGrpSpPr>
        <p:grpSpPr>
          <a:xfrm>
            <a:off x="1681668" y="4571987"/>
            <a:ext cx="506067" cy="571527"/>
            <a:chOff x="2692241" y="3018939"/>
            <a:chExt cx="628265" cy="709531"/>
          </a:xfrm>
        </p:grpSpPr>
        <p:sp>
          <p:nvSpPr>
            <p:cNvPr id="177" name="Google Shape;177;p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3"/>
            <p:cNvGrpSpPr/>
            <p:nvPr/>
          </p:nvGrpSpPr>
          <p:grpSpPr>
            <a:xfrm>
              <a:off x="2692241" y="3018939"/>
              <a:ext cx="628265" cy="709531"/>
              <a:chOff x="2692241" y="3018939"/>
              <a:chExt cx="628265" cy="709531"/>
            </a:xfrm>
          </p:grpSpPr>
          <p:sp>
            <p:nvSpPr>
              <p:cNvPr id="179" name="Google Shape;179;p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 name="Google Shape;203;p3"/>
          <p:cNvGrpSpPr/>
          <p:nvPr/>
        </p:nvGrpSpPr>
        <p:grpSpPr>
          <a:xfrm flipH="1">
            <a:off x="3917741" y="4584962"/>
            <a:ext cx="425497" cy="453308"/>
            <a:chOff x="5118002" y="4412279"/>
            <a:chExt cx="497018" cy="529504"/>
          </a:xfrm>
        </p:grpSpPr>
        <p:sp>
          <p:nvSpPr>
            <p:cNvPr id="204" name="Google Shape;204;p3"/>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3"/>
          <p:cNvSpPr/>
          <p:nvPr/>
        </p:nvSpPr>
        <p:spPr>
          <a:xfrm>
            <a:off x="7861066" y="578041"/>
            <a:ext cx="929679" cy="323796"/>
          </a:xfrm>
          <a:custGeom>
            <a:rect b="b" l="l" r="r" t="t"/>
            <a:pathLst>
              <a:path extrusionOk="0" h="42161" w="110446">
                <a:moveTo>
                  <a:pt x="60518" y="0"/>
                </a:moveTo>
                <a:cubicBezTo>
                  <a:pt x="57487" y="0"/>
                  <a:pt x="54467" y="606"/>
                  <a:pt x="51600" y="1882"/>
                </a:cubicBezTo>
                <a:cubicBezTo>
                  <a:pt x="44752" y="4943"/>
                  <a:pt x="40241" y="11227"/>
                  <a:pt x="38549" y="18677"/>
                </a:cubicBezTo>
                <a:cubicBezTo>
                  <a:pt x="36636" y="17988"/>
                  <a:pt x="34651" y="17626"/>
                  <a:pt x="32670" y="17626"/>
                </a:cubicBezTo>
                <a:cubicBezTo>
                  <a:pt x="30480" y="17626"/>
                  <a:pt x="28297" y="18068"/>
                  <a:pt x="26224" y="18999"/>
                </a:cubicBezTo>
                <a:cubicBezTo>
                  <a:pt x="22154" y="20813"/>
                  <a:pt x="19254" y="24155"/>
                  <a:pt x="17643" y="28224"/>
                </a:cubicBezTo>
                <a:cubicBezTo>
                  <a:pt x="15637" y="26712"/>
                  <a:pt x="13309" y="25858"/>
                  <a:pt x="11000" y="25858"/>
                </a:cubicBezTo>
                <a:cubicBezTo>
                  <a:pt x="9741" y="25858"/>
                  <a:pt x="8487" y="26112"/>
                  <a:pt x="7293" y="26652"/>
                </a:cubicBezTo>
                <a:cubicBezTo>
                  <a:pt x="2015" y="28988"/>
                  <a:pt x="1" y="35835"/>
                  <a:pt x="2701" y="41919"/>
                </a:cubicBezTo>
                <a:cubicBezTo>
                  <a:pt x="2740" y="42000"/>
                  <a:pt x="2820" y="42080"/>
                  <a:pt x="2862" y="42161"/>
                </a:cubicBezTo>
                <a:lnTo>
                  <a:pt x="110123" y="42161"/>
                </a:lnTo>
                <a:cubicBezTo>
                  <a:pt x="110445" y="38455"/>
                  <a:pt x="109801" y="34508"/>
                  <a:pt x="108109" y="30722"/>
                </a:cubicBezTo>
                <a:cubicBezTo>
                  <a:pt x="104458" y="22583"/>
                  <a:pt x="96962" y="17568"/>
                  <a:pt x="89537" y="17568"/>
                </a:cubicBezTo>
                <a:cubicBezTo>
                  <a:pt x="88363" y="17568"/>
                  <a:pt x="87191" y="17693"/>
                  <a:pt x="86036" y="17952"/>
                </a:cubicBezTo>
                <a:cubicBezTo>
                  <a:pt x="80980" y="6813"/>
                  <a:pt x="70687" y="0"/>
                  <a:pt x="60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58" name="Shape 1258"/>
        <p:cNvGrpSpPr/>
        <p:nvPr/>
      </p:nvGrpSpPr>
      <p:grpSpPr>
        <a:xfrm>
          <a:off x="0" y="0"/>
          <a:ext cx="0" cy="0"/>
          <a:chOff x="0" y="0"/>
          <a:chExt cx="0" cy="0"/>
        </a:xfrm>
      </p:grpSpPr>
      <p:sp>
        <p:nvSpPr>
          <p:cNvPr id="1259" name="Google Shape;125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0" name="Google Shape;1260;p21"/>
          <p:cNvSpPr txBox="1"/>
          <p:nvPr>
            <p:ph idx="1" type="subTitle"/>
          </p:nvPr>
        </p:nvSpPr>
        <p:spPr>
          <a:xfrm>
            <a:off x="859563" y="1928496"/>
            <a:ext cx="2221200" cy="508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1" name="Google Shape;1261;p21"/>
          <p:cNvSpPr txBox="1"/>
          <p:nvPr>
            <p:ph idx="2" type="subTitle"/>
          </p:nvPr>
        </p:nvSpPr>
        <p:spPr>
          <a:xfrm>
            <a:off x="6063234" y="1928506"/>
            <a:ext cx="2221200" cy="508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2" name="Google Shape;1262;p21"/>
          <p:cNvSpPr txBox="1"/>
          <p:nvPr>
            <p:ph idx="3" type="subTitle"/>
          </p:nvPr>
        </p:nvSpPr>
        <p:spPr>
          <a:xfrm>
            <a:off x="3463798" y="3561505"/>
            <a:ext cx="2216400" cy="51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3" name="Google Shape;1263;p21"/>
          <p:cNvSpPr txBox="1"/>
          <p:nvPr>
            <p:ph idx="4" type="subTitle"/>
          </p:nvPr>
        </p:nvSpPr>
        <p:spPr>
          <a:xfrm>
            <a:off x="3461398" y="1928496"/>
            <a:ext cx="2221200" cy="509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4" name="Google Shape;1264;p21"/>
          <p:cNvSpPr txBox="1"/>
          <p:nvPr>
            <p:ph idx="5" type="subTitle"/>
          </p:nvPr>
        </p:nvSpPr>
        <p:spPr>
          <a:xfrm>
            <a:off x="859563" y="3561512"/>
            <a:ext cx="2221200" cy="510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5" name="Google Shape;1265;p21"/>
          <p:cNvSpPr txBox="1"/>
          <p:nvPr>
            <p:ph idx="6" type="subTitle"/>
          </p:nvPr>
        </p:nvSpPr>
        <p:spPr>
          <a:xfrm>
            <a:off x="6063234" y="3561488"/>
            <a:ext cx="2221200" cy="509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6" name="Google Shape;1266;p21"/>
          <p:cNvSpPr txBox="1"/>
          <p:nvPr>
            <p:ph idx="7" type="subTitle"/>
          </p:nvPr>
        </p:nvSpPr>
        <p:spPr>
          <a:xfrm>
            <a:off x="859563" y="1292821"/>
            <a:ext cx="2221200" cy="63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7" name="Google Shape;1267;p21"/>
          <p:cNvSpPr txBox="1"/>
          <p:nvPr>
            <p:ph idx="8" type="subTitle"/>
          </p:nvPr>
        </p:nvSpPr>
        <p:spPr>
          <a:xfrm>
            <a:off x="6063234" y="1292832"/>
            <a:ext cx="2221200" cy="63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8" name="Google Shape;1268;p21"/>
          <p:cNvSpPr txBox="1"/>
          <p:nvPr>
            <p:ph idx="9" type="subTitle"/>
          </p:nvPr>
        </p:nvSpPr>
        <p:spPr>
          <a:xfrm>
            <a:off x="3464473" y="2873283"/>
            <a:ext cx="2216400" cy="68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9" name="Google Shape;1269;p21"/>
          <p:cNvSpPr txBox="1"/>
          <p:nvPr>
            <p:ph idx="13" type="subTitle"/>
          </p:nvPr>
        </p:nvSpPr>
        <p:spPr>
          <a:xfrm>
            <a:off x="3461398" y="1292821"/>
            <a:ext cx="2221200" cy="63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70" name="Google Shape;1270;p21"/>
          <p:cNvSpPr txBox="1"/>
          <p:nvPr>
            <p:ph idx="14" type="subTitle"/>
          </p:nvPr>
        </p:nvSpPr>
        <p:spPr>
          <a:xfrm>
            <a:off x="859563" y="2873292"/>
            <a:ext cx="2221200" cy="68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71" name="Google Shape;1271;p21"/>
          <p:cNvSpPr txBox="1"/>
          <p:nvPr>
            <p:ph idx="15" type="subTitle"/>
          </p:nvPr>
        </p:nvSpPr>
        <p:spPr>
          <a:xfrm>
            <a:off x="6064584" y="2873263"/>
            <a:ext cx="2218500" cy="68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72" name="Google Shape;1272;p21"/>
          <p:cNvSpPr/>
          <p:nvPr/>
        </p:nvSpPr>
        <p:spPr>
          <a:xfrm>
            <a:off x="-1373486" y="4435576"/>
            <a:ext cx="3343815" cy="1133038"/>
          </a:xfrm>
          <a:custGeom>
            <a:rect b="b" l="l" r="r" t="t"/>
            <a:pathLst>
              <a:path extrusionOk="0" h="51531" w="152078">
                <a:moveTo>
                  <a:pt x="4665" y="0"/>
                </a:moveTo>
                <a:cubicBezTo>
                  <a:pt x="2243" y="0"/>
                  <a:pt x="177" y="1894"/>
                  <a:pt x="131" y="4312"/>
                </a:cubicBezTo>
                <a:cubicBezTo>
                  <a:pt x="0" y="6822"/>
                  <a:pt x="2067" y="8935"/>
                  <a:pt x="4577" y="8935"/>
                </a:cubicBezTo>
                <a:lnTo>
                  <a:pt x="39956" y="8935"/>
                </a:lnTo>
                <a:cubicBezTo>
                  <a:pt x="41406" y="8935"/>
                  <a:pt x="42596" y="10121"/>
                  <a:pt x="42596" y="11575"/>
                </a:cubicBezTo>
                <a:cubicBezTo>
                  <a:pt x="42596" y="13025"/>
                  <a:pt x="41406" y="14215"/>
                  <a:pt x="39956" y="14215"/>
                </a:cubicBezTo>
                <a:lnTo>
                  <a:pt x="24597" y="14215"/>
                </a:lnTo>
                <a:cubicBezTo>
                  <a:pt x="22178" y="14215"/>
                  <a:pt x="20108" y="16105"/>
                  <a:pt x="20020" y="18482"/>
                </a:cubicBezTo>
                <a:cubicBezTo>
                  <a:pt x="19932" y="21034"/>
                  <a:pt x="21957" y="23146"/>
                  <a:pt x="24509" y="23146"/>
                </a:cubicBezTo>
                <a:lnTo>
                  <a:pt x="69879" y="23146"/>
                </a:lnTo>
                <a:cubicBezTo>
                  <a:pt x="71329" y="23146"/>
                  <a:pt x="72519" y="24290"/>
                  <a:pt x="72519" y="25786"/>
                </a:cubicBezTo>
                <a:cubicBezTo>
                  <a:pt x="72519" y="27240"/>
                  <a:pt x="71329" y="28427"/>
                  <a:pt x="69879" y="28427"/>
                </a:cubicBezTo>
                <a:lnTo>
                  <a:pt x="48447" y="28427"/>
                </a:lnTo>
                <a:cubicBezTo>
                  <a:pt x="46029" y="28427"/>
                  <a:pt x="43959" y="30275"/>
                  <a:pt x="43871" y="32697"/>
                </a:cubicBezTo>
                <a:cubicBezTo>
                  <a:pt x="43783" y="35249"/>
                  <a:pt x="45852" y="37315"/>
                  <a:pt x="48359" y="37315"/>
                </a:cubicBezTo>
                <a:lnTo>
                  <a:pt x="59670" y="37315"/>
                </a:lnTo>
                <a:cubicBezTo>
                  <a:pt x="61120" y="37315"/>
                  <a:pt x="62310" y="38505"/>
                  <a:pt x="62310" y="39956"/>
                </a:cubicBezTo>
                <a:cubicBezTo>
                  <a:pt x="62310" y="41409"/>
                  <a:pt x="61120" y="42596"/>
                  <a:pt x="59670" y="42596"/>
                </a:cubicBezTo>
                <a:lnTo>
                  <a:pt x="31683" y="42596"/>
                </a:lnTo>
                <a:cubicBezTo>
                  <a:pt x="29261" y="42596"/>
                  <a:pt x="27237" y="44490"/>
                  <a:pt x="27149" y="46908"/>
                </a:cubicBezTo>
                <a:cubicBezTo>
                  <a:pt x="27061" y="49460"/>
                  <a:pt x="29085" y="51530"/>
                  <a:pt x="31595" y="51530"/>
                </a:cubicBezTo>
                <a:lnTo>
                  <a:pt x="114763" y="51530"/>
                </a:lnTo>
                <a:cubicBezTo>
                  <a:pt x="117181" y="51530"/>
                  <a:pt x="119251" y="49636"/>
                  <a:pt x="119339" y="47218"/>
                </a:cubicBezTo>
                <a:cubicBezTo>
                  <a:pt x="119427" y="44708"/>
                  <a:pt x="117403" y="42596"/>
                  <a:pt x="114851" y="42596"/>
                </a:cubicBezTo>
                <a:lnTo>
                  <a:pt x="92187" y="42596"/>
                </a:lnTo>
                <a:cubicBezTo>
                  <a:pt x="90736" y="42596"/>
                  <a:pt x="89547" y="41409"/>
                  <a:pt x="89547" y="39956"/>
                </a:cubicBezTo>
                <a:cubicBezTo>
                  <a:pt x="89547" y="38505"/>
                  <a:pt x="90736" y="37315"/>
                  <a:pt x="92187" y="37315"/>
                </a:cubicBezTo>
                <a:lnTo>
                  <a:pt x="137909" y="37315"/>
                </a:lnTo>
                <a:cubicBezTo>
                  <a:pt x="140327" y="37315"/>
                  <a:pt x="142351" y="35467"/>
                  <a:pt x="142439" y="33049"/>
                </a:cubicBezTo>
                <a:cubicBezTo>
                  <a:pt x="142527" y="30496"/>
                  <a:pt x="140503" y="28427"/>
                  <a:pt x="137997" y="28427"/>
                </a:cubicBezTo>
                <a:lnTo>
                  <a:pt x="117843" y="28427"/>
                </a:lnTo>
                <a:cubicBezTo>
                  <a:pt x="116389" y="28427"/>
                  <a:pt x="115203" y="27240"/>
                  <a:pt x="115203" y="25786"/>
                </a:cubicBezTo>
                <a:cubicBezTo>
                  <a:pt x="115203" y="24290"/>
                  <a:pt x="116389" y="23146"/>
                  <a:pt x="117843" y="23146"/>
                </a:cubicBezTo>
                <a:lnTo>
                  <a:pt x="133156" y="23146"/>
                </a:lnTo>
                <a:cubicBezTo>
                  <a:pt x="135663" y="23146"/>
                  <a:pt x="137733" y="21034"/>
                  <a:pt x="137645" y="18482"/>
                </a:cubicBezTo>
                <a:cubicBezTo>
                  <a:pt x="137557" y="16105"/>
                  <a:pt x="135487" y="14215"/>
                  <a:pt x="133068" y="14215"/>
                </a:cubicBezTo>
                <a:lnTo>
                  <a:pt x="111418" y="14215"/>
                </a:lnTo>
                <a:cubicBezTo>
                  <a:pt x="109964" y="14215"/>
                  <a:pt x="108778" y="13025"/>
                  <a:pt x="108778" y="11575"/>
                </a:cubicBezTo>
                <a:cubicBezTo>
                  <a:pt x="108778" y="10121"/>
                  <a:pt x="109964" y="8935"/>
                  <a:pt x="111418" y="8935"/>
                </a:cubicBezTo>
                <a:lnTo>
                  <a:pt x="147413" y="8935"/>
                </a:lnTo>
                <a:cubicBezTo>
                  <a:pt x="149832" y="8935"/>
                  <a:pt x="151902" y="7041"/>
                  <a:pt x="151990" y="4622"/>
                </a:cubicBezTo>
                <a:cubicBezTo>
                  <a:pt x="152078" y="2070"/>
                  <a:pt x="150054" y="0"/>
                  <a:pt x="147544"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1"/>
          <p:cNvSpPr/>
          <p:nvPr/>
        </p:nvSpPr>
        <p:spPr>
          <a:xfrm>
            <a:off x="7998350" y="4507775"/>
            <a:ext cx="1922450" cy="635673"/>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4" name="Google Shape;1274;p21"/>
          <p:cNvGrpSpPr/>
          <p:nvPr/>
        </p:nvGrpSpPr>
        <p:grpSpPr>
          <a:xfrm>
            <a:off x="8377683" y="4039031"/>
            <a:ext cx="617584" cy="1227326"/>
            <a:chOff x="2692241" y="3018939"/>
            <a:chExt cx="628265" cy="1248551"/>
          </a:xfrm>
        </p:grpSpPr>
        <p:sp>
          <p:nvSpPr>
            <p:cNvPr id="1275" name="Google Shape;1275;p21"/>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6" name="Google Shape;1276;p21"/>
            <p:cNvGrpSpPr/>
            <p:nvPr/>
          </p:nvGrpSpPr>
          <p:grpSpPr>
            <a:xfrm>
              <a:off x="2692241" y="3018939"/>
              <a:ext cx="628265" cy="1248551"/>
              <a:chOff x="2692241" y="3018939"/>
              <a:chExt cx="628265" cy="1248551"/>
            </a:xfrm>
          </p:grpSpPr>
          <p:sp>
            <p:nvSpPr>
              <p:cNvPr id="1277" name="Google Shape;1277;p21"/>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1"/>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1"/>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1"/>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5" name="Google Shape;1305;p21"/>
          <p:cNvGrpSpPr/>
          <p:nvPr/>
        </p:nvGrpSpPr>
        <p:grpSpPr>
          <a:xfrm>
            <a:off x="8765940" y="4763978"/>
            <a:ext cx="387262" cy="769482"/>
            <a:chOff x="2692241" y="3018939"/>
            <a:chExt cx="628265" cy="1248551"/>
          </a:xfrm>
        </p:grpSpPr>
        <p:sp>
          <p:nvSpPr>
            <p:cNvPr id="1306" name="Google Shape;1306;p21"/>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1"/>
            <p:cNvGrpSpPr/>
            <p:nvPr/>
          </p:nvGrpSpPr>
          <p:grpSpPr>
            <a:xfrm>
              <a:off x="2692241" y="3018939"/>
              <a:ext cx="628265" cy="1248551"/>
              <a:chOff x="2692241" y="3018939"/>
              <a:chExt cx="628265" cy="1248551"/>
            </a:xfrm>
          </p:grpSpPr>
          <p:sp>
            <p:nvSpPr>
              <p:cNvPr id="1308" name="Google Shape;1308;p21"/>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6" name="Google Shape;1336;p21"/>
          <p:cNvGrpSpPr/>
          <p:nvPr/>
        </p:nvGrpSpPr>
        <p:grpSpPr>
          <a:xfrm rot="824491">
            <a:off x="8258439" y="234908"/>
            <a:ext cx="1119126" cy="992948"/>
            <a:chOff x="2047739" y="3487522"/>
            <a:chExt cx="879099" cy="779969"/>
          </a:xfrm>
        </p:grpSpPr>
        <p:sp>
          <p:nvSpPr>
            <p:cNvPr id="1337" name="Google Shape;1337;p21"/>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1"/>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1"/>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1"/>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21"/>
          <p:cNvSpPr/>
          <p:nvPr/>
        </p:nvSpPr>
        <p:spPr>
          <a:xfrm>
            <a:off x="7860875" y="122328"/>
            <a:ext cx="467278" cy="121982"/>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21"/>
          <p:cNvGrpSpPr/>
          <p:nvPr/>
        </p:nvGrpSpPr>
        <p:grpSpPr>
          <a:xfrm flipH="1">
            <a:off x="101114" y="3765513"/>
            <a:ext cx="953811" cy="1133116"/>
            <a:chOff x="492186" y="2145218"/>
            <a:chExt cx="1567737" cy="1862146"/>
          </a:xfrm>
        </p:grpSpPr>
        <p:sp>
          <p:nvSpPr>
            <p:cNvPr id="1367" name="Google Shape;1367;p21"/>
            <p:cNvSpPr/>
            <p:nvPr/>
          </p:nvSpPr>
          <p:spPr>
            <a:xfrm>
              <a:off x="628659" y="3805293"/>
              <a:ext cx="20303" cy="39484"/>
            </a:xfrm>
            <a:custGeom>
              <a:rect b="b" l="l" r="r" t="t"/>
              <a:pathLst>
                <a:path extrusionOk="0" h="3098" w="1593">
                  <a:moveTo>
                    <a:pt x="408" y="0"/>
                  </a:moveTo>
                  <a:lnTo>
                    <a:pt x="0" y="135"/>
                  </a:lnTo>
                  <a:lnTo>
                    <a:pt x="1137" y="3098"/>
                  </a:lnTo>
                  <a:lnTo>
                    <a:pt x="1593" y="2916"/>
                  </a:lnTo>
                  <a:lnTo>
                    <a:pt x="4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a:off x="1218587" y="2193981"/>
              <a:ext cx="659617" cy="1610713"/>
            </a:xfrm>
            <a:custGeom>
              <a:rect b="b" l="l" r="r" t="t"/>
              <a:pathLst>
                <a:path extrusionOk="0" h="126380" w="51755">
                  <a:moveTo>
                    <a:pt x="408" y="1"/>
                  </a:moveTo>
                  <a:lnTo>
                    <a:pt x="0" y="139"/>
                  </a:lnTo>
                  <a:lnTo>
                    <a:pt x="51342" y="126380"/>
                  </a:lnTo>
                  <a:lnTo>
                    <a:pt x="51754" y="126197"/>
                  </a:lnTo>
                  <a:lnTo>
                    <a:pt x="4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1"/>
            <p:cNvSpPr/>
            <p:nvPr/>
          </p:nvSpPr>
          <p:spPr>
            <a:xfrm>
              <a:off x="753471" y="2277600"/>
              <a:ext cx="468009" cy="1370929"/>
            </a:xfrm>
            <a:custGeom>
              <a:rect b="b" l="l" r="r" t="t"/>
              <a:pathLst>
                <a:path extrusionOk="0" h="107566" w="36721">
                  <a:moveTo>
                    <a:pt x="36720" y="0"/>
                  </a:moveTo>
                  <a:cubicBezTo>
                    <a:pt x="36720" y="0"/>
                    <a:pt x="34716" y="13394"/>
                    <a:pt x="30025" y="31982"/>
                  </a:cubicBezTo>
                  <a:cubicBezTo>
                    <a:pt x="30025" y="32073"/>
                    <a:pt x="30025" y="32121"/>
                    <a:pt x="29978" y="32164"/>
                  </a:cubicBezTo>
                  <a:cubicBezTo>
                    <a:pt x="28749" y="37085"/>
                    <a:pt x="27291" y="42417"/>
                    <a:pt x="25651" y="47928"/>
                  </a:cubicBezTo>
                  <a:cubicBezTo>
                    <a:pt x="25651" y="47975"/>
                    <a:pt x="25651" y="48019"/>
                    <a:pt x="25604" y="48110"/>
                  </a:cubicBezTo>
                  <a:cubicBezTo>
                    <a:pt x="23829" y="54032"/>
                    <a:pt x="21824" y="60185"/>
                    <a:pt x="19590" y="66424"/>
                  </a:cubicBezTo>
                  <a:cubicBezTo>
                    <a:pt x="19547" y="66472"/>
                    <a:pt x="19547" y="66515"/>
                    <a:pt x="19547" y="66607"/>
                  </a:cubicBezTo>
                  <a:cubicBezTo>
                    <a:pt x="17451" y="72303"/>
                    <a:pt x="15173" y="78044"/>
                    <a:pt x="12665" y="83645"/>
                  </a:cubicBezTo>
                  <a:cubicBezTo>
                    <a:pt x="12665" y="83693"/>
                    <a:pt x="12622" y="83784"/>
                    <a:pt x="12574" y="83828"/>
                  </a:cubicBezTo>
                  <a:cubicBezTo>
                    <a:pt x="10205" y="89203"/>
                    <a:pt x="7610" y="94444"/>
                    <a:pt x="4829" y="99500"/>
                  </a:cubicBezTo>
                  <a:cubicBezTo>
                    <a:pt x="4786" y="99547"/>
                    <a:pt x="4738" y="99591"/>
                    <a:pt x="4738" y="99638"/>
                  </a:cubicBezTo>
                  <a:cubicBezTo>
                    <a:pt x="3189" y="102372"/>
                    <a:pt x="1640" y="105014"/>
                    <a:pt x="0" y="107565"/>
                  </a:cubicBezTo>
                  <a:lnTo>
                    <a:pt x="36720" y="107565"/>
                  </a:lnTo>
                  <a:lnTo>
                    <a:pt x="367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1"/>
            <p:cNvSpPr/>
            <p:nvPr/>
          </p:nvSpPr>
          <p:spPr>
            <a:xfrm>
              <a:off x="1135528" y="2685211"/>
              <a:ext cx="80740" cy="2332"/>
            </a:xfrm>
            <a:custGeom>
              <a:rect b="b" l="l" r="r" t="t"/>
              <a:pathLst>
                <a:path extrusionOk="0" h="183" w="6335">
                  <a:moveTo>
                    <a:pt x="48" y="0"/>
                  </a:moveTo>
                  <a:cubicBezTo>
                    <a:pt x="48" y="91"/>
                    <a:pt x="48" y="139"/>
                    <a:pt x="1" y="182"/>
                  </a:cubicBezTo>
                  <a:lnTo>
                    <a:pt x="6335" y="182"/>
                  </a:lnTo>
                  <a:lnTo>
                    <a:pt x="63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1"/>
            <p:cNvSpPr/>
            <p:nvPr/>
          </p:nvSpPr>
          <p:spPr>
            <a:xfrm>
              <a:off x="1079794" y="2888430"/>
              <a:ext cx="134154" cy="2332"/>
            </a:xfrm>
            <a:custGeom>
              <a:rect b="b" l="l" r="r" t="t"/>
              <a:pathLst>
                <a:path extrusionOk="0" h="183" w="10526">
                  <a:moveTo>
                    <a:pt x="47" y="1"/>
                  </a:moveTo>
                  <a:cubicBezTo>
                    <a:pt x="47" y="48"/>
                    <a:pt x="47" y="92"/>
                    <a:pt x="0" y="183"/>
                  </a:cubicBezTo>
                  <a:lnTo>
                    <a:pt x="10526" y="183"/>
                  </a:lnTo>
                  <a:lnTo>
                    <a:pt x="10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1002585" y="3124174"/>
              <a:ext cx="208444" cy="2332"/>
            </a:xfrm>
            <a:custGeom>
              <a:rect b="b" l="l" r="r" t="t"/>
              <a:pathLst>
                <a:path extrusionOk="0" h="183" w="16355">
                  <a:moveTo>
                    <a:pt x="44" y="0"/>
                  </a:moveTo>
                  <a:cubicBezTo>
                    <a:pt x="1" y="48"/>
                    <a:pt x="1" y="91"/>
                    <a:pt x="1" y="183"/>
                  </a:cubicBezTo>
                  <a:lnTo>
                    <a:pt x="16354" y="183"/>
                  </a:lnTo>
                  <a:lnTo>
                    <a:pt x="163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913727" y="3343656"/>
              <a:ext cx="294422" cy="2332"/>
            </a:xfrm>
            <a:custGeom>
              <a:rect b="b" l="l" r="r" t="t"/>
              <a:pathLst>
                <a:path extrusionOk="0" h="183" w="23101">
                  <a:moveTo>
                    <a:pt x="91" y="0"/>
                  </a:moveTo>
                  <a:cubicBezTo>
                    <a:pt x="91" y="48"/>
                    <a:pt x="48" y="139"/>
                    <a:pt x="0" y="183"/>
                  </a:cubicBezTo>
                  <a:lnTo>
                    <a:pt x="23100" y="183"/>
                  </a:lnTo>
                  <a:lnTo>
                    <a:pt x="231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1"/>
            <p:cNvSpPr/>
            <p:nvPr/>
          </p:nvSpPr>
          <p:spPr>
            <a:xfrm>
              <a:off x="813857" y="3545715"/>
              <a:ext cx="391361" cy="1784"/>
            </a:xfrm>
            <a:custGeom>
              <a:rect b="b" l="l" r="r" t="t"/>
              <a:pathLst>
                <a:path extrusionOk="0" h="140" w="30707">
                  <a:moveTo>
                    <a:pt x="91" y="1"/>
                  </a:moveTo>
                  <a:cubicBezTo>
                    <a:pt x="48" y="48"/>
                    <a:pt x="0" y="92"/>
                    <a:pt x="0" y="139"/>
                  </a:cubicBezTo>
                  <a:lnTo>
                    <a:pt x="30707" y="139"/>
                  </a:lnTo>
                  <a:lnTo>
                    <a:pt x="307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1215656" y="2145218"/>
              <a:ext cx="11623" cy="1615352"/>
            </a:xfrm>
            <a:custGeom>
              <a:rect b="b" l="l" r="r" t="t"/>
              <a:pathLst>
                <a:path extrusionOk="0" h="126744" w="912">
                  <a:moveTo>
                    <a:pt x="1" y="0"/>
                  </a:moveTo>
                  <a:lnTo>
                    <a:pt x="1" y="126743"/>
                  </a:lnTo>
                  <a:lnTo>
                    <a:pt x="912" y="126743"/>
                  </a:lnTo>
                  <a:lnTo>
                    <a:pt x="9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679754" y="3759398"/>
              <a:ext cx="699101" cy="88259"/>
            </a:xfrm>
            <a:custGeom>
              <a:rect b="b" l="l" r="r" t="t"/>
              <a:pathLst>
                <a:path extrusionOk="0" h="6925" w="54853">
                  <a:moveTo>
                    <a:pt x="9385" y="0"/>
                  </a:moveTo>
                  <a:lnTo>
                    <a:pt x="0" y="6925"/>
                  </a:lnTo>
                  <a:lnTo>
                    <a:pt x="54852" y="4100"/>
                  </a:lnTo>
                  <a:lnTo>
                    <a:pt x="52848" y="2690"/>
                  </a:lnTo>
                  <a:lnTo>
                    <a:pt x="50705" y="1185"/>
                  </a:lnTo>
                  <a:lnTo>
                    <a:pt x="49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850461" y="3711783"/>
              <a:ext cx="436656" cy="66809"/>
            </a:xfrm>
            <a:custGeom>
              <a:rect b="b" l="l" r="r" t="t"/>
              <a:pathLst>
                <a:path extrusionOk="0" h="5242" w="34261">
                  <a:moveTo>
                    <a:pt x="5558" y="0"/>
                  </a:moveTo>
                  <a:lnTo>
                    <a:pt x="0" y="4647"/>
                  </a:lnTo>
                  <a:lnTo>
                    <a:pt x="34260" y="5241"/>
                  </a:lnTo>
                  <a:lnTo>
                    <a:pt x="31071" y="2690"/>
                  </a:lnTo>
                  <a:lnTo>
                    <a:pt x="29292" y="1232"/>
                  </a:lnTo>
                  <a:lnTo>
                    <a:pt x="27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1"/>
            <p:cNvSpPr/>
            <p:nvPr/>
          </p:nvSpPr>
          <p:spPr>
            <a:xfrm>
              <a:off x="676823" y="2189940"/>
              <a:ext cx="546977" cy="1693161"/>
            </a:xfrm>
            <a:custGeom>
              <a:rect b="b" l="l" r="r" t="t"/>
              <a:pathLst>
                <a:path extrusionOk="0" h="132849" w="42917">
                  <a:moveTo>
                    <a:pt x="42508" y="1"/>
                  </a:moveTo>
                  <a:lnTo>
                    <a:pt x="1" y="132710"/>
                  </a:lnTo>
                  <a:lnTo>
                    <a:pt x="412" y="132849"/>
                  </a:lnTo>
                  <a:lnTo>
                    <a:pt x="42916" y="136"/>
                  </a:lnTo>
                  <a:lnTo>
                    <a:pt x="42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1"/>
            <p:cNvSpPr/>
            <p:nvPr/>
          </p:nvSpPr>
          <p:spPr>
            <a:xfrm>
              <a:off x="1106495" y="2190501"/>
              <a:ext cx="742677" cy="1551487"/>
            </a:xfrm>
            <a:custGeom>
              <a:rect b="b" l="l" r="r" t="t"/>
              <a:pathLst>
                <a:path extrusionOk="0" h="121733" w="58272">
                  <a:moveTo>
                    <a:pt x="9021" y="1"/>
                  </a:moveTo>
                  <a:cubicBezTo>
                    <a:pt x="9021" y="1"/>
                    <a:pt x="9512" y="1227"/>
                    <a:pt x="10397" y="3434"/>
                  </a:cubicBezTo>
                  <a:lnTo>
                    <a:pt x="10397" y="3434"/>
                  </a:lnTo>
                  <a:cubicBezTo>
                    <a:pt x="9953" y="2108"/>
                    <a:pt x="9492" y="957"/>
                    <a:pt x="9021" y="1"/>
                  </a:cubicBezTo>
                  <a:close/>
                  <a:moveTo>
                    <a:pt x="10397" y="3434"/>
                  </a:moveTo>
                  <a:cubicBezTo>
                    <a:pt x="16666" y="22134"/>
                    <a:pt x="19655" y="75642"/>
                    <a:pt x="1" y="109249"/>
                  </a:cubicBezTo>
                  <a:cubicBezTo>
                    <a:pt x="14627" y="116222"/>
                    <a:pt x="32759" y="119957"/>
                    <a:pt x="58271" y="121732"/>
                  </a:cubicBezTo>
                  <a:cubicBezTo>
                    <a:pt x="51530" y="105974"/>
                    <a:pt x="17668" y="21570"/>
                    <a:pt x="10397" y="34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1748690" y="3775648"/>
              <a:ext cx="311233" cy="30817"/>
            </a:xfrm>
            <a:custGeom>
              <a:rect b="b" l="l" r="r" t="t"/>
              <a:pathLst>
                <a:path extrusionOk="0" h="2418" w="24420">
                  <a:moveTo>
                    <a:pt x="24375" y="1"/>
                  </a:moveTo>
                  <a:lnTo>
                    <a:pt x="0" y="1962"/>
                  </a:lnTo>
                  <a:lnTo>
                    <a:pt x="47" y="2417"/>
                  </a:lnTo>
                  <a:lnTo>
                    <a:pt x="24419" y="413"/>
                  </a:lnTo>
                  <a:lnTo>
                    <a:pt x="243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a:off x="626327" y="3802960"/>
              <a:ext cx="1168258" cy="5824"/>
            </a:xfrm>
            <a:custGeom>
              <a:rect b="b" l="l" r="r" t="t"/>
              <a:pathLst>
                <a:path extrusionOk="0" h="457" w="91664">
                  <a:moveTo>
                    <a:pt x="1" y="1"/>
                  </a:moveTo>
                  <a:lnTo>
                    <a:pt x="227" y="456"/>
                  </a:lnTo>
                  <a:lnTo>
                    <a:pt x="90705" y="456"/>
                  </a:lnTo>
                  <a:cubicBezTo>
                    <a:pt x="91026" y="318"/>
                    <a:pt x="91343" y="183"/>
                    <a:pt x="916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492186" y="3790751"/>
              <a:ext cx="1433022" cy="216614"/>
            </a:xfrm>
            <a:custGeom>
              <a:rect b="b" l="l" r="r" t="t"/>
              <a:pathLst>
                <a:path extrusionOk="0" h="16996" w="112438">
                  <a:moveTo>
                    <a:pt x="112438" y="0"/>
                  </a:moveTo>
                  <a:lnTo>
                    <a:pt x="17633" y="3645"/>
                  </a:lnTo>
                  <a:lnTo>
                    <a:pt x="11845" y="3875"/>
                  </a:lnTo>
                  <a:cubicBezTo>
                    <a:pt x="11802" y="3875"/>
                    <a:pt x="11619" y="3966"/>
                    <a:pt x="11346" y="4101"/>
                  </a:cubicBezTo>
                  <a:cubicBezTo>
                    <a:pt x="9385" y="5194"/>
                    <a:pt x="2005" y="9750"/>
                    <a:pt x="2005" y="9750"/>
                  </a:cubicBezTo>
                  <a:lnTo>
                    <a:pt x="959" y="13577"/>
                  </a:lnTo>
                  <a:lnTo>
                    <a:pt x="0" y="16995"/>
                  </a:lnTo>
                  <a:lnTo>
                    <a:pt x="82872" y="16995"/>
                  </a:lnTo>
                  <a:cubicBezTo>
                    <a:pt x="83601" y="15855"/>
                    <a:pt x="84603" y="14717"/>
                    <a:pt x="85879" y="13577"/>
                  </a:cubicBezTo>
                  <a:cubicBezTo>
                    <a:pt x="89659" y="10114"/>
                    <a:pt x="95672" y="6699"/>
                    <a:pt x="101230" y="4101"/>
                  </a:cubicBezTo>
                  <a:cubicBezTo>
                    <a:pt x="101551" y="3966"/>
                    <a:pt x="101868" y="3783"/>
                    <a:pt x="102189" y="3645"/>
                  </a:cubicBezTo>
                  <a:cubicBezTo>
                    <a:pt x="106289" y="1823"/>
                    <a:pt x="110025" y="503"/>
                    <a:pt x="1124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1"/>
            <p:cNvSpPr/>
            <p:nvPr/>
          </p:nvSpPr>
          <p:spPr>
            <a:xfrm>
              <a:off x="492186" y="3963777"/>
              <a:ext cx="1094541" cy="43588"/>
            </a:xfrm>
            <a:custGeom>
              <a:rect b="b" l="l" r="r" t="t"/>
              <a:pathLst>
                <a:path extrusionOk="0" h="3420" w="85880">
                  <a:moveTo>
                    <a:pt x="959" y="1"/>
                  </a:moveTo>
                  <a:lnTo>
                    <a:pt x="0" y="3419"/>
                  </a:lnTo>
                  <a:lnTo>
                    <a:pt x="82872" y="3419"/>
                  </a:lnTo>
                  <a:cubicBezTo>
                    <a:pt x="83601" y="2279"/>
                    <a:pt x="84603" y="1141"/>
                    <a:pt x="858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1"/>
            <p:cNvSpPr/>
            <p:nvPr/>
          </p:nvSpPr>
          <p:spPr>
            <a:xfrm>
              <a:off x="1591914" y="3847644"/>
              <a:ext cx="61558" cy="56358"/>
            </a:xfrm>
            <a:custGeom>
              <a:rect b="b" l="l" r="r" t="t"/>
              <a:pathLst>
                <a:path extrusionOk="0" h="4422" w="4830">
                  <a:moveTo>
                    <a:pt x="1914" y="1"/>
                  </a:moveTo>
                  <a:cubicBezTo>
                    <a:pt x="1640" y="1"/>
                    <a:pt x="1414" y="48"/>
                    <a:pt x="1185" y="139"/>
                  </a:cubicBezTo>
                  <a:cubicBezTo>
                    <a:pt x="503" y="457"/>
                    <a:pt x="0" y="1142"/>
                    <a:pt x="0" y="1962"/>
                  </a:cubicBezTo>
                  <a:lnTo>
                    <a:pt x="0" y="2509"/>
                  </a:lnTo>
                  <a:cubicBezTo>
                    <a:pt x="0" y="3555"/>
                    <a:pt x="868" y="4422"/>
                    <a:pt x="1914" y="4422"/>
                  </a:cubicBezTo>
                  <a:lnTo>
                    <a:pt x="2872" y="4422"/>
                  </a:lnTo>
                  <a:cubicBezTo>
                    <a:pt x="3966" y="4422"/>
                    <a:pt x="4829" y="3555"/>
                    <a:pt x="4829" y="2509"/>
                  </a:cubicBezTo>
                  <a:lnTo>
                    <a:pt x="4829" y="1962"/>
                  </a:lnTo>
                  <a:cubicBezTo>
                    <a:pt x="4829" y="1142"/>
                    <a:pt x="4330" y="457"/>
                    <a:pt x="3645" y="183"/>
                  </a:cubicBezTo>
                  <a:cubicBezTo>
                    <a:pt x="3419" y="48"/>
                    <a:pt x="3146" y="1"/>
                    <a:pt x="2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1"/>
            <p:cNvSpPr/>
            <p:nvPr/>
          </p:nvSpPr>
          <p:spPr>
            <a:xfrm>
              <a:off x="1603525" y="3847644"/>
              <a:ext cx="37776" cy="46468"/>
            </a:xfrm>
            <a:custGeom>
              <a:rect b="b" l="l" r="r" t="t"/>
              <a:pathLst>
                <a:path extrusionOk="0" h="3646" w="2964">
                  <a:moveTo>
                    <a:pt x="1276" y="1"/>
                  </a:moveTo>
                  <a:lnTo>
                    <a:pt x="1276" y="3146"/>
                  </a:lnTo>
                  <a:cubicBezTo>
                    <a:pt x="0" y="3146"/>
                    <a:pt x="321" y="2097"/>
                    <a:pt x="183" y="2097"/>
                  </a:cubicBezTo>
                  <a:cubicBezTo>
                    <a:pt x="92" y="2097"/>
                    <a:pt x="0" y="2188"/>
                    <a:pt x="0" y="2326"/>
                  </a:cubicBezTo>
                  <a:lnTo>
                    <a:pt x="0" y="3420"/>
                  </a:lnTo>
                  <a:cubicBezTo>
                    <a:pt x="0" y="3511"/>
                    <a:pt x="0" y="3555"/>
                    <a:pt x="48" y="3602"/>
                  </a:cubicBezTo>
                  <a:cubicBezTo>
                    <a:pt x="92" y="3646"/>
                    <a:pt x="183" y="3646"/>
                    <a:pt x="230" y="3646"/>
                  </a:cubicBezTo>
                  <a:lnTo>
                    <a:pt x="2734" y="3646"/>
                  </a:lnTo>
                  <a:cubicBezTo>
                    <a:pt x="2781" y="3646"/>
                    <a:pt x="2872" y="3646"/>
                    <a:pt x="2916" y="3602"/>
                  </a:cubicBezTo>
                  <a:cubicBezTo>
                    <a:pt x="2964" y="3555"/>
                    <a:pt x="2964" y="3511"/>
                    <a:pt x="2964" y="3420"/>
                  </a:cubicBezTo>
                  <a:lnTo>
                    <a:pt x="2964" y="2326"/>
                  </a:lnTo>
                  <a:cubicBezTo>
                    <a:pt x="2964" y="2188"/>
                    <a:pt x="2872" y="2097"/>
                    <a:pt x="2781" y="2097"/>
                  </a:cubicBezTo>
                  <a:cubicBezTo>
                    <a:pt x="2643" y="2097"/>
                    <a:pt x="2964" y="3146"/>
                    <a:pt x="1688" y="3146"/>
                  </a:cubicBezTo>
                  <a:lnTo>
                    <a:pt x="16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1"/>
            <p:cNvSpPr/>
            <p:nvPr/>
          </p:nvSpPr>
          <p:spPr>
            <a:xfrm>
              <a:off x="690766" y="3887740"/>
              <a:ext cx="35444" cy="23795"/>
            </a:xfrm>
            <a:custGeom>
              <a:rect b="b" l="l" r="r" t="t"/>
              <a:pathLst>
                <a:path extrusionOk="0" h="1867" w="2781">
                  <a:moveTo>
                    <a:pt x="911" y="0"/>
                  </a:moveTo>
                  <a:cubicBezTo>
                    <a:pt x="412" y="0"/>
                    <a:pt x="0" y="365"/>
                    <a:pt x="0" y="864"/>
                  </a:cubicBezTo>
                  <a:lnTo>
                    <a:pt x="0" y="955"/>
                  </a:lnTo>
                  <a:cubicBezTo>
                    <a:pt x="0" y="1458"/>
                    <a:pt x="412" y="1866"/>
                    <a:pt x="911" y="1866"/>
                  </a:cubicBezTo>
                  <a:lnTo>
                    <a:pt x="1913" y="1866"/>
                  </a:lnTo>
                  <a:cubicBezTo>
                    <a:pt x="2416" y="1866"/>
                    <a:pt x="2781" y="1458"/>
                    <a:pt x="2781" y="955"/>
                  </a:cubicBezTo>
                  <a:lnTo>
                    <a:pt x="2781" y="864"/>
                  </a:lnTo>
                  <a:cubicBezTo>
                    <a:pt x="2781" y="365"/>
                    <a:pt x="2416" y="0"/>
                    <a:pt x="19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1"/>
            <p:cNvSpPr/>
            <p:nvPr/>
          </p:nvSpPr>
          <p:spPr>
            <a:xfrm>
              <a:off x="778464" y="3887740"/>
              <a:ext cx="35406" cy="23795"/>
            </a:xfrm>
            <a:custGeom>
              <a:rect b="b" l="l" r="r" t="t"/>
              <a:pathLst>
                <a:path extrusionOk="0" h="1867" w="2778">
                  <a:moveTo>
                    <a:pt x="864" y="0"/>
                  </a:moveTo>
                  <a:cubicBezTo>
                    <a:pt x="365" y="0"/>
                    <a:pt x="0" y="365"/>
                    <a:pt x="0" y="864"/>
                  </a:cubicBezTo>
                  <a:lnTo>
                    <a:pt x="0" y="955"/>
                  </a:lnTo>
                  <a:cubicBezTo>
                    <a:pt x="0" y="1458"/>
                    <a:pt x="365" y="1866"/>
                    <a:pt x="864" y="1866"/>
                  </a:cubicBezTo>
                  <a:lnTo>
                    <a:pt x="1866" y="1866"/>
                  </a:lnTo>
                  <a:cubicBezTo>
                    <a:pt x="2369" y="1866"/>
                    <a:pt x="2777" y="1458"/>
                    <a:pt x="2777" y="955"/>
                  </a:cubicBezTo>
                  <a:lnTo>
                    <a:pt x="2777" y="864"/>
                  </a:lnTo>
                  <a:cubicBezTo>
                    <a:pt x="2777" y="365"/>
                    <a:pt x="2369" y="0"/>
                    <a:pt x="1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1"/>
            <p:cNvSpPr/>
            <p:nvPr/>
          </p:nvSpPr>
          <p:spPr>
            <a:xfrm>
              <a:off x="865551" y="3887740"/>
              <a:ext cx="35418" cy="23795"/>
            </a:xfrm>
            <a:custGeom>
              <a:rect b="b" l="l" r="r" t="t"/>
              <a:pathLst>
                <a:path extrusionOk="0" h="1867" w="2779">
                  <a:moveTo>
                    <a:pt x="865" y="0"/>
                  </a:moveTo>
                  <a:cubicBezTo>
                    <a:pt x="409" y="0"/>
                    <a:pt x="1" y="365"/>
                    <a:pt x="1" y="864"/>
                  </a:cubicBezTo>
                  <a:lnTo>
                    <a:pt x="1" y="955"/>
                  </a:lnTo>
                  <a:cubicBezTo>
                    <a:pt x="1" y="1458"/>
                    <a:pt x="409" y="1866"/>
                    <a:pt x="865" y="1866"/>
                  </a:cubicBezTo>
                  <a:lnTo>
                    <a:pt x="1867" y="1866"/>
                  </a:lnTo>
                  <a:cubicBezTo>
                    <a:pt x="2370" y="1866"/>
                    <a:pt x="2778" y="1458"/>
                    <a:pt x="2778" y="955"/>
                  </a:cubicBezTo>
                  <a:lnTo>
                    <a:pt x="2778" y="864"/>
                  </a:lnTo>
                  <a:cubicBezTo>
                    <a:pt x="2778" y="365"/>
                    <a:pt x="2370" y="0"/>
                    <a:pt x="1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1"/>
            <p:cNvSpPr/>
            <p:nvPr/>
          </p:nvSpPr>
          <p:spPr>
            <a:xfrm>
              <a:off x="952650" y="3887740"/>
              <a:ext cx="35406" cy="23795"/>
            </a:xfrm>
            <a:custGeom>
              <a:rect b="b" l="l" r="r" t="t"/>
              <a:pathLst>
                <a:path extrusionOk="0" h="1867" w="2778">
                  <a:moveTo>
                    <a:pt x="912" y="0"/>
                  </a:moveTo>
                  <a:cubicBezTo>
                    <a:pt x="409" y="0"/>
                    <a:pt x="1" y="365"/>
                    <a:pt x="1" y="864"/>
                  </a:cubicBezTo>
                  <a:lnTo>
                    <a:pt x="1" y="955"/>
                  </a:lnTo>
                  <a:cubicBezTo>
                    <a:pt x="1" y="1458"/>
                    <a:pt x="409" y="1866"/>
                    <a:pt x="912" y="1866"/>
                  </a:cubicBezTo>
                  <a:lnTo>
                    <a:pt x="1914" y="1866"/>
                  </a:lnTo>
                  <a:cubicBezTo>
                    <a:pt x="2370" y="1866"/>
                    <a:pt x="2778" y="1458"/>
                    <a:pt x="2778" y="955"/>
                  </a:cubicBezTo>
                  <a:lnTo>
                    <a:pt x="2778" y="864"/>
                  </a:lnTo>
                  <a:cubicBezTo>
                    <a:pt x="2778" y="365"/>
                    <a:pt x="2370" y="0"/>
                    <a:pt x="19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1"/>
            <p:cNvSpPr/>
            <p:nvPr/>
          </p:nvSpPr>
          <p:spPr>
            <a:xfrm>
              <a:off x="1335867" y="3887740"/>
              <a:ext cx="35418" cy="23795"/>
            </a:xfrm>
            <a:custGeom>
              <a:rect b="b" l="l" r="r" t="t"/>
              <a:pathLst>
                <a:path extrusionOk="0" h="1867" w="2779">
                  <a:moveTo>
                    <a:pt x="865" y="0"/>
                  </a:moveTo>
                  <a:cubicBezTo>
                    <a:pt x="365" y="0"/>
                    <a:pt x="1" y="365"/>
                    <a:pt x="1" y="864"/>
                  </a:cubicBezTo>
                  <a:lnTo>
                    <a:pt x="1" y="955"/>
                  </a:lnTo>
                  <a:cubicBezTo>
                    <a:pt x="1" y="1458"/>
                    <a:pt x="365" y="1866"/>
                    <a:pt x="865" y="1866"/>
                  </a:cubicBezTo>
                  <a:lnTo>
                    <a:pt x="1867" y="1866"/>
                  </a:lnTo>
                  <a:cubicBezTo>
                    <a:pt x="2370" y="1866"/>
                    <a:pt x="2778" y="1458"/>
                    <a:pt x="2778" y="955"/>
                  </a:cubicBezTo>
                  <a:lnTo>
                    <a:pt x="2778" y="864"/>
                  </a:lnTo>
                  <a:cubicBezTo>
                    <a:pt x="2778" y="365"/>
                    <a:pt x="2370" y="0"/>
                    <a:pt x="1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1"/>
            <p:cNvSpPr/>
            <p:nvPr/>
          </p:nvSpPr>
          <p:spPr>
            <a:xfrm>
              <a:off x="1422966" y="3887740"/>
              <a:ext cx="35406" cy="23795"/>
            </a:xfrm>
            <a:custGeom>
              <a:rect b="b" l="l" r="r" t="t"/>
              <a:pathLst>
                <a:path extrusionOk="0" h="1867" w="2778">
                  <a:moveTo>
                    <a:pt x="864" y="0"/>
                  </a:moveTo>
                  <a:cubicBezTo>
                    <a:pt x="409" y="0"/>
                    <a:pt x="1" y="365"/>
                    <a:pt x="1" y="864"/>
                  </a:cubicBezTo>
                  <a:lnTo>
                    <a:pt x="1" y="955"/>
                  </a:lnTo>
                  <a:cubicBezTo>
                    <a:pt x="1" y="1458"/>
                    <a:pt x="409" y="1866"/>
                    <a:pt x="864" y="1866"/>
                  </a:cubicBezTo>
                  <a:lnTo>
                    <a:pt x="1867" y="1866"/>
                  </a:lnTo>
                  <a:cubicBezTo>
                    <a:pt x="2370" y="1866"/>
                    <a:pt x="2778" y="1458"/>
                    <a:pt x="2778" y="955"/>
                  </a:cubicBezTo>
                  <a:lnTo>
                    <a:pt x="2778" y="864"/>
                  </a:lnTo>
                  <a:cubicBezTo>
                    <a:pt x="2778" y="365"/>
                    <a:pt x="2370" y="0"/>
                    <a:pt x="1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92" name="Shape 1392"/>
        <p:cNvGrpSpPr/>
        <p:nvPr/>
      </p:nvGrpSpPr>
      <p:grpSpPr>
        <a:xfrm>
          <a:off x="0" y="0"/>
          <a:ext cx="0" cy="0"/>
          <a:chOff x="0" y="0"/>
          <a:chExt cx="0" cy="0"/>
        </a:xfrm>
      </p:grpSpPr>
      <p:sp>
        <p:nvSpPr>
          <p:cNvPr id="1393" name="Google Shape;1393;p22"/>
          <p:cNvSpPr txBox="1"/>
          <p:nvPr>
            <p:ph hasCustomPrompt="1" type="title"/>
          </p:nvPr>
        </p:nvSpPr>
        <p:spPr>
          <a:xfrm>
            <a:off x="3035125" y="537500"/>
            <a:ext cx="5082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4" name="Google Shape;1394;p22"/>
          <p:cNvSpPr txBox="1"/>
          <p:nvPr>
            <p:ph idx="1" type="subTitle"/>
          </p:nvPr>
        </p:nvSpPr>
        <p:spPr>
          <a:xfrm>
            <a:off x="3035125" y="1365800"/>
            <a:ext cx="5082600" cy="277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5" name="Google Shape;1395;p22"/>
          <p:cNvSpPr txBox="1"/>
          <p:nvPr>
            <p:ph hasCustomPrompt="1" idx="2" type="title"/>
          </p:nvPr>
        </p:nvSpPr>
        <p:spPr>
          <a:xfrm>
            <a:off x="3035125" y="1910200"/>
            <a:ext cx="5082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6" name="Google Shape;1396;p22"/>
          <p:cNvSpPr txBox="1"/>
          <p:nvPr>
            <p:ph idx="3" type="subTitle"/>
          </p:nvPr>
        </p:nvSpPr>
        <p:spPr>
          <a:xfrm>
            <a:off x="3035125" y="2738500"/>
            <a:ext cx="5082600" cy="277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7" name="Google Shape;1397;p22"/>
          <p:cNvSpPr txBox="1"/>
          <p:nvPr>
            <p:ph hasCustomPrompt="1" idx="4" type="title"/>
          </p:nvPr>
        </p:nvSpPr>
        <p:spPr>
          <a:xfrm>
            <a:off x="3035125" y="3282899"/>
            <a:ext cx="5082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98" name="Google Shape;1398;p22"/>
          <p:cNvSpPr txBox="1"/>
          <p:nvPr>
            <p:ph idx="5" type="subTitle"/>
          </p:nvPr>
        </p:nvSpPr>
        <p:spPr>
          <a:xfrm>
            <a:off x="3035125" y="4111200"/>
            <a:ext cx="5082600" cy="277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399" name="Google Shape;1399;p22"/>
          <p:cNvGrpSpPr/>
          <p:nvPr/>
        </p:nvGrpSpPr>
        <p:grpSpPr>
          <a:xfrm>
            <a:off x="-151464" y="4608498"/>
            <a:ext cx="2500319" cy="534972"/>
            <a:chOff x="-151464" y="4608498"/>
            <a:chExt cx="2500319" cy="534972"/>
          </a:xfrm>
        </p:grpSpPr>
        <p:sp>
          <p:nvSpPr>
            <p:cNvPr id="1400" name="Google Shape;1400;p22"/>
            <p:cNvSpPr/>
            <p:nvPr/>
          </p:nvSpPr>
          <p:spPr>
            <a:xfrm>
              <a:off x="234399" y="4608498"/>
              <a:ext cx="2114456" cy="534972"/>
            </a:xfrm>
            <a:custGeom>
              <a:rect b="b" l="l" r="r" t="t"/>
              <a:pathLst>
                <a:path extrusionOk="0" h="16636" w="65748">
                  <a:moveTo>
                    <a:pt x="14757" y="0"/>
                  </a:moveTo>
                  <a:cubicBezTo>
                    <a:pt x="14582" y="0"/>
                    <a:pt x="14449" y="0"/>
                    <a:pt x="14275" y="46"/>
                  </a:cubicBezTo>
                  <a:lnTo>
                    <a:pt x="2749" y="46"/>
                  </a:lnTo>
                  <a:cubicBezTo>
                    <a:pt x="1223" y="46"/>
                    <a:pt x="1" y="1310"/>
                    <a:pt x="1" y="2840"/>
                  </a:cubicBezTo>
                  <a:cubicBezTo>
                    <a:pt x="1" y="3580"/>
                    <a:pt x="305" y="4279"/>
                    <a:pt x="787" y="4802"/>
                  </a:cubicBezTo>
                  <a:cubicBezTo>
                    <a:pt x="1310" y="5284"/>
                    <a:pt x="2009" y="5588"/>
                    <a:pt x="2749" y="5588"/>
                  </a:cubicBezTo>
                  <a:lnTo>
                    <a:pt x="23488" y="5588"/>
                  </a:lnTo>
                  <a:cubicBezTo>
                    <a:pt x="24840" y="5763"/>
                    <a:pt x="25888" y="6898"/>
                    <a:pt x="25888" y="8340"/>
                  </a:cubicBezTo>
                  <a:cubicBezTo>
                    <a:pt x="25888" y="9825"/>
                    <a:pt x="24711" y="11002"/>
                    <a:pt x="23268" y="11089"/>
                  </a:cubicBezTo>
                  <a:lnTo>
                    <a:pt x="17638" y="11089"/>
                  </a:lnTo>
                  <a:cubicBezTo>
                    <a:pt x="16108" y="11089"/>
                    <a:pt x="14844" y="12357"/>
                    <a:pt x="14844" y="13883"/>
                  </a:cubicBezTo>
                  <a:cubicBezTo>
                    <a:pt x="14844" y="14627"/>
                    <a:pt x="15148" y="15325"/>
                    <a:pt x="15672" y="15849"/>
                  </a:cubicBezTo>
                  <a:cubicBezTo>
                    <a:pt x="16154" y="16328"/>
                    <a:pt x="16852" y="16635"/>
                    <a:pt x="17638" y="16635"/>
                  </a:cubicBezTo>
                  <a:lnTo>
                    <a:pt x="62996" y="16590"/>
                  </a:lnTo>
                  <a:cubicBezTo>
                    <a:pt x="64526" y="16590"/>
                    <a:pt x="65748" y="15367"/>
                    <a:pt x="65748" y="13841"/>
                  </a:cubicBezTo>
                  <a:cubicBezTo>
                    <a:pt x="65748" y="12269"/>
                    <a:pt x="64526" y="11047"/>
                    <a:pt x="62996" y="11047"/>
                  </a:cubicBezTo>
                  <a:lnTo>
                    <a:pt x="34577" y="11089"/>
                  </a:lnTo>
                  <a:cubicBezTo>
                    <a:pt x="34008" y="10960"/>
                    <a:pt x="33484" y="10698"/>
                    <a:pt x="33135" y="10303"/>
                  </a:cubicBezTo>
                  <a:cubicBezTo>
                    <a:pt x="32611" y="9825"/>
                    <a:pt x="32307" y="9126"/>
                    <a:pt x="32307" y="8340"/>
                  </a:cubicBezTo>
                  <a:cubicBezTo>
                    <a:pt x="32307" y="6898"/>
                    <a:pt x="33397" y="5721"/>
                    <a:pt x="34794" y="5546"/>
                  </a:cubicBezTo>
                  <a:lnTo>
                    <a:pt x="48111" y="5546"/>
                  </a:lnTo>
                  <a:cubicBezTo>
                    <a:pt x="49637" y="5546"/>
                    <a:pt x="50905" y="4324"/>
                    <a:pt x="50905" y="2752"/>
                  </a:cubicBezTo>
                  <a:cubicBezTo>
                    <a:pt x="50905" y="1223"/>
                    <a:pt x="49637" y="0"/>
                    <a:pt x="481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151464" y="4769345"/>
              <a:ext cx="1238886" cy="275102"/>
            </a:xfrm>
            <a:custGeom>
              <a:rect b="b" l="l" r="r" t="t"/>
              <a:pathLst>
                <a:path extrusionOk="0" h="25496" w="114818">
                  <a:moveTo>
                    <a:pt x="12793" y="0"/>
                  </a:moveTo>
                  <a:cubicBezTo>
                    <a:pt x="5721" y="0"/>
                    <a:pt x="0" y="5718"/>
                    <a:pt x="0" y="12748"/>
                  </a:cubicBezTo>
                  <a:cubicBezTo>
                    <a:pt x="0" y="19775"/>
                    <a:pt x="5721" y="25496"/>
                    <a:pt x="12793" y="25496"/>
                  </a:cubicBezTo>
                  <a:lnTo>
                    <a:pt x="102028" y="25496"/>
                  </a:lnTo>
                  <a:cubicBezTo>
                    <a:pt x="109100" y="25496"/>
                    <a:pt x="114818" y="19775"/>
                    <a:pt x="114818" y="12748"/>
                  </a:cubicBezTo>
                  <a:cubicBezTo>
                    <a:pt x="114818" y="5718"/>
                    <a:pt x="109100" y="0"/>
                    <a:pt x="1020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22"/>
          <p:cNvGrpSpPr/>
          <p:nvPr/>
        </p:nvGrpSpPr>
        <p:grpSpPr>
          <a:xfrm>
            <a:off x="337457" y="4048706"/>
            <a:ext cx="563491" cy="1119576"/>
            <a:chOff x="2692241" y="3018939"/>
            <a:chExt cx="628265" cy="1248551"/>
          </a:xfrm>
        </p:grpSpPr>
        <p:sp>
          <p:nvSpPr>
            <p:cNvPr id="1403" name="Google Shape;1403;p22"/>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22"/>
            <p:cNvGrpSpPr/>
            <p:nvPr/>
          </p:nvGrpSpPr>
          <p:grpSpPr>
            <a:xfrm>
              <a:off x="2692241" y="3018939"/>
              <a:ext cx="628265" cy="1248551"/>
              <a:chOff x="2692241" y="3018939"/>
              <a:chExt cx="628265" cy="1248551"/>
            </a:xfrm>
          </p:grpSpPr>
          <p:sp>
            <p:nvSpPr>
              <p:cNvPr id="1405" name="Google Shape;1405;p22"/>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2"/>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2"/>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2"/>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2"/>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2"/>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2"/>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2"/>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2"/>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2"/>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2"/>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2"/>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2"/>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2"/>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2"/>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2"/>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2"/>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3" name="Google Shape;1433;p22"/>
          <p:cNvGrpSpPr/>
          <p:nvPr/>
        </p:nvGrpSpPr>
        <p:grpSpPr>
          <a:xfrm rot="1116553">
            <a:off x="938078" y="3914492"/>
            <a:ext cx="1224798" cy="1086784"/>
            <a:chOff x="2047739" y="3487522"/>
            <a:chExt cx="879099" cy="779969"/>
          </a:xfrm>
        </p:grpSpPr>
        <p:sp>
          <p:nvSpPr>
            <p:cNvPr id="1434" name="Google Shape;1434;p22"/>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2"/>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2"/>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2"/>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2"/>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2"/>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2"/>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2"/>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2"/>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2"/>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2"/>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2"/>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2"/>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2"/>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2"/>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2"/>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2"/>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2"/>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2"/>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2"/>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2"/>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2"/>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2"/>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2"/>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2"/>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2"/>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2"/>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2"/>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22"/>
          <p:cNvGrpSpPr/>
          <p:nvPr/>
        </p:nvGrpSpPr>
        <p:grpSpPr>
          <a:xfrm rot="199974">
            <a:off x="8160482" y="130283"/>
            <a:ext cx="1224811" cy="1086779"/>
            <a:chOff x="2047739" y="3487522"/>
            <a:chExt cx="879099" cy="779969"/>
          </a:xfrm>
        </p:grpSpPr>
        <p:sp>
          <p:nvSpPr>
            <p:cNvPr id="1463" name="Google Shape;1463;p22"/>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2"/>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2"/>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2"/>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2"/>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2"/>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2"/>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2"/>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2"/>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2"/>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2"/>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2"/>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2"/>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2"/>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2"/>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2"/>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2"/>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2"/>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2"/>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2"/>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2"/>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1" name="Shape 1491"/>
        <p:cNvGrpSpPr/>
        <p:nvPr/>
      </p:nvGrpSpPr>
      <p:grpSpPr>
        <a:xfrm>
          <a:off x="0" y="0"/>
          <a:ext cx="0" cy="0"/>
          <a:chOff x="0" y="0"/>
          <a:chExt cx="0" cy="0"/>
        </a:xfrm>
      </p:grpSpPr>
      <p:sp>
        <p:nvSpPr>
          <p:cNvPr id="1492" name="Google Shape;1492;p23"/>
          <p:cNvSpPr txBox="1"/>
          <p:nvPr>
            <p:ph idx="1" type="subTitle"/>
          </p:nvPr>
        </p:nvSpPr>
        <p:spPr>
          <a:xfrm>
            <a:off x="715100" y="1469325"/>
            <a:ext cx="3828300" cy="105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93" name="Google Shape;1493;p23"/>
          <p:cNvSpPr txBox="1"/>
          <p:nvPr/>
        </p:nvSpPr>
        <p:spPr>
          <a:xfrm>
            <a:off x="715100" y="3384225"/>
            <a:ext cx="3828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Be Vietnam Pro"/>
                <a:ea typeface="Be Vietnam Pro"/>
                <a:cs typeface="Be Vietnam Pro"/>
                <a:sym typeface="Be Vietnam Pro"/>
              </a:rPr>
              <a:t>CREDITS: This presentation template was created by </a:t>
            </a:r>
            <a:r>
              <a:rPr b="1" lang="en" sz="1200">
                <a:solidFill>
                  <a:schemeClr val="hlink"/>
                </a:solidFill>
                <a:uFill>
                  <a:noFill/>
                </a:uFill>
                <a:latin typeface="Be Vietnam Pro"/>
                <a:ea typeface="Be Vietnam Pro"/>
                <a:cs typeface="Be Vietnam Pro"/>
                <a:sym typeface="Be Vietnam Pro"/>
                <a:hlinkClick r:id="rId2"/>
              </a:rPr>
              <a:t>Slidesgo</a:t>
            </a:r>
            <a:r>
              <a:rPr b="1" lang="en" sz="1200">
                <a:solidFill>
                  <a:schemeClr val="dk1"/>
                </a:solidFill>
                <a:latin typeface="Be Vietnam Pro"/>
                <a:ea typeface="Be Vietnam Pro"/>
                <a:cs typeface="Be Vietnam Pro"/>
                <a:sym typeface="Be Vietnam Pro"/>
              </a:rPr>
              <a:t>,</a:t>
            </a:r>
            <a:r>
              <a:rPr lang="en" sz="1200">
                <a:solidFill>
                  <a:schemeClr val="dk1"/>
                </a:solidFill>
                <a:latin typeface="Be Vietnam Pro"/>
                <a:ea typeface="Be Vietnam Pro"/>
                <a:cs typeface="Be Vietnam Pro"/>
                <a:sym typeface="Be Vietnam Pro"/>
              </a:rPr>
              <a:t> including icons by </a:t>
            </a:r>
            <a:r>
              <a:rPr b="1" lang="en" sz="1200">
                <a:solidFill>
                  <a:schemeClr val="dk1"/>
                </a:solidFill>
                <a:uFill>
                  <a:noFill/>
                </a:uFill>
                <a:latin typeface="Be Vietnam Pro"/>
                <a:ea typeface="Be Vietnam Pro"/>
                <a:cs typeface="Be Vietnam Pro"/>
                <a:sym typeface="Be Vietnam Pro"/>
                <a:hlinkClick r:id="rId3">
                  <a:extLst>
                    <a:ext uri="{A12FA001-AC4F-418D-AE19-62706E023703}">
                      <ahyp:hlinkClr val="tx"/>
                    </a:ext>
                  </a:extLst>
                </a:hlinkClick>
              </a:rPr>
              <a:t>Flaticon</a:t>
            </a:r>
            <a:r>
              <a:rPr b="1" lang="en" sz="1200">
                <a:solidFill>
                  <a:schemeClr val="dk1"/>
                </a:solidFill>
                <a:latin typeface="Be Vietnam Pro"/>
                <a:ea typeface="Be Vietnam Pro"/>
                <a:cs typeface="Be Vietnam Pro"/>
                <a:sym typeface="Be Vietnam Pro"/>
              </a:rPr>
              <a:t>, </a:t>
            </a:r>
            <a:r>
              <a:rPr lang="en" sz="1200">
                <a:solidFill>
                  <a:schemeClr val="dk1"/>
                </a:solidFill>
                <a:latin typeface="Be Vietnam Pro"/>
                <a:ea typeface="Be Vietnam Pro"/>
                <a:cs typeface="Be Vietnam Pro"/>
                <a:sym typeface="Be Vietnam Pro"/>
              </a:rPr>
              <a:t>and infographics &amp; images by </a:t>
            </a:r>
            <a:r>
              <a:rPr b="1" lang="en" sz="1200">
                <a:solidFill>
                  <a:schemeClr val="dk1"/>
                </a:solidFill>
                <a:uFill>
                  <a:noFill/>
                </a:uFill>
                <a:latin typeface="Be Vietnam Pro"/>
                <a:ea typeface="Be Vietnam Pro"/>
                <a:cs typeface="Be Vietnam Pro"/>
                <a:sym typeface="Be Vietnam Pro"/>
                <a:hlinkClick r:id="rId4">
                  <a:extLst>
                    <a:ext uri="{A12FA001-AC4F-418D-AE19-62706E023703}">
                      <ahyp:hlinkClr val="tx"/>
                    </a:ext>
                  </a:extLst>
                </a:hlinkClick>
              </a:rPr>
              <a:t>Freepik</a:t>
            </a:r>
            <a:endParaRPr b="1" sz="1200">
              <a:solidFill>
                <a:schemeClr val="dk1"/>
              </a:solidFill>
              <a:latin typeface="Be Vietnam Pro"/>
              <a:ea typeface="Be Vietnam Pro"/>
              <a:cs typeface="Be Vietnam Pro"/>
              <a:sym typeface="Be Vietnam Pro"/>
            </a:endParaRPr>
          </a:p>
        </p:txBody>
      </p:sp>
      <p:sp>
        <p:nvSpPr>
          <p:cNvPr id="1494" name="Google Shape;1494;p23"/>
          <p:cNvSpPr txBox="1"/>
          <p:nvPr>
            <p:ph type="ctrTitle"/>
          </p:nvPr>
        </p:nvSpPr>
        <p:spPr>
          <a:xfrm>
            <a:off x="715100" y="535000"/>
            <a:ext cx="3828300" cy="8340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95" name="Google Shape;1495;p23"/>
          <p:cNvSpPr/>
          <p:nvPr/>
        </p:nvSpPr>
        <p:spPr>
          <a:xfrm>
            <a:off x="5102654" y="840484"/>
            <a:ext cx="5202043" cy="3462549"/>
          </a:xfrm>
          <a:custGeom>
            <a:rect b="b" l="l" r="r" t="t"/>
            <a:pathLst>
              <a:path extrusionOk="0" h="62563" w="93993">
                <a:moveTo>
                  <a:pt x="64567" y="46800"/>
                </a:moveTo>
                <a:cubicBezTo>
                  <a:pt x="64655" y="46846"/>
                  <a:pt x="64742" y="46846"/>
                  <a:pt x="64829" y="46846"/>
                </a:cubicBezTo>
                <a:lnTo>
                  <a:pt x="64655" y="46846"/>
                </a:lnTo>
                <a:cubicBezTo>
                  <a:pt x="64613" y="46846"/>
                  <a:pt x="64613" y="46846"/>
                  <a:pt x="64567" y="46800"/>
                </a:cubicBezTo>
                <a:close/>
                <a:moveTo>
                  <a:pt x="43745" y="0"/>
                </a:moveTo>
                <a:cubicBezTo>
                  <a:pt x="42302" y="0"/>
                  <a:pt x="41125" y="1181"/>
                  <a:pt x="41125" y="2619"/>
                </a:cubicBezTo>
                <a:cubicBezTo>
                  <a:pt x="41125" y="3363"/>
                  <a:pt x="41429" y="4017"/>
                  <a:pt x="41911" y="4498"/>
                </a:cubicBezTo>
                <a:cubicBezTo>
                  <a:pt x="42348" y="4935"/>
                  <a:pt x="43001" y="5239"/>
                  <a:pt x="43745" y="5239"/>
                </a:cubicBezTo>
                <a:lnTo>
                  <a:pt x="51603" y="5239"/>
                </a:lnTo>
                <a:cubicBezTo>
                  <a:pt x="53042" y="5239"/>
                  <a:pt x="54222" y="6419"/>
                  <a:pt x="54222" y="7858"/>
                </a:cubicBezTo>
                <a:cubicBezTo>
                  <a:pt x="54222" y="9168"/>
                  <a:pt x="53262" y="10216"/>
                  <a:pt x="51994" y="10436"/>
                </a:cubicBezTo>
                <a:lnTo>
                  <a:pt x="36452" y="10436"/>
                </a:lnTo>
                <a:cubicBezTo>
                  <a:pt x="36323" y="10436"/>
                  <a:pt x="36190" y="10436"/>
                  <a:pt x="36061" y="10478"/>
                </a:cubicBezTo>
                <a:lnTo>
                  <a:pt x="25189" y="10478"/>
                </a:lnTo>
                <a:cubicBezTo>
                  <a:pt x="23750" y="10478"/>
                  <a:pt x="22569" y="11658"/>
                  <a:pt x="22569" y="13097"/>
                </a:cubicBezTo>
                <a:cubicBezTo>
                  <a:pt x="22569" y="13796"/>
                  <a:pt x="22877" y="14452"/>
                  <a:pt x="23355" y="14931"/>
                </a:cubicBezTo>
                <a:cubicBezTo>
                  <a:pt x="23704" y="15280"/>
                  <a:pt x="24099" y="15500"/>
                  <a:pt x="24578" y="15629"/>
                </a:cubicBezTo>
                <a:lnTo>
                  <a:pt x="12878" y="15587"/>
                </a:lnTo>
                <a:cubicBezTo>
                  <a:pt x="11439" y="15587"/>
                  <a:pt x="10258" y="16764"/>
                  <a:pt x="10258" y="18207"/>
                </a:cubicBezTo>
                <a:cubicBezTo>
                  <a:pt x="10258" y="18905"/>
                  <a:pt x="10566" y="19558"/>
                  <a:pt x="11044" y="20040"/>
                </a:cubicBezTo>
                <a:cubicBezTo>
                  <a:pt x="11526" y="20519"/>
                  <a:pt x="12179" y="20826"/>
                  <a:pt x="12878" y="20826"/>
                </a:cubicBezTo>
                <a:lnTo>
                  <a:pt x="26848" y="20868"/>
                </a:lnTo>
                <a:lnTo>
                  <a:pt x="21130" y="20868"/>
                </a:lnTo>
                <a:cubicBezTo>
                  <a:pt x="19688" y="20868"/>
                  <a:pt x="18511" y="22003"/>
                  <a:pt x="18511" y="23446"/>
                </a:cubicBezTo>
                <a:cubicBezTo>
                  <a:pt x="18511" y="24186"/>
                  <a:pt x="18815" y="24843"/>
                  <a:pt x="19297" y="25321"/>
                </a:cubicBezTo>
                <a:cubicBezTo>
                  <a:pt x="19775" y="25758"/>
                  <a:pt x="20432" y="26065"/>
                  <a:pt x="21130" y="26065"/>
                </a:cubicBezTo>
                <a:lnTo>
                  <a:pt x="28989" y="26065"/>
                </a:lnTo>
                <a:cubicBezTo>
                  <a:pt x="30428" y="26065"/>
                  <a:pt x="31608" y="27242"/>
                  <a:pt x="31608" y="28684"/>
                </a:cubicBezTo>
                <a:cubicBezTo>
                  <a:pt x="31608" y="29994"/>
                  <a:pt x="30648" y="31042"/>
                  <a:pt x="29380" y="31258"/>
                </a:cubicBezTo>
                <a:lnTo>
                  <a:pt x="13883" y="31258"/>
                </a:lnTo>
                <a:cubicBezTo>
                  <a:pt x="13709" y="31258"/>
                  <a:pt x="13576" y="31258"/>
                  <a:pt x="13447" y="31304"/>
                </a:cubicBezTo>
                <a:lnTo>
                  <a:pt x="2620" y="31304"/>
                </a:lnTo>
                <a:cubicBezTo>
                  <a:pt x="1136" y="31304"/>
                  <a:pt x="1" y="32481"/>
                  <a:pt x="1" y="33923"/>
                </a:cubicBezTo>
                <a:cubicBezTo>
                  <a:pt x="1" y="34622"/>
                  <a:pt x="262" y="35275"/>
                  <a:pt x="741" y="35757"/>
                </a:cubicBezTo>
                <a:cubicBezTo>
                  <a:pt x="1223" y="36235"/>
                  <a:pt x="1876" y="36543"/>
                  <a:pt x="2620" y="36543"/>
                </a:cubicBezTo>
                <a:lnTo>
                  <a:pt x="22091" y="36497"/>
                </a:lnTo>
                <a:cubicBezTo>
                  <a:pt x="23355" y="36672"/>
                  <a:pt x="24316" y="37765"/>
                  <a:pt x="24316" y="39075"/>
                </a:cubicBezTo>
                <a:cubicBezTo>
                  <a:pt x="24316" y="40472"/>
                  <a:pt x="23226" y="41607"/>
                  <a:pt x="21871" y="41694"/>
                </a:cubicBezTo>
                <a:lnTo>
                  <a:pt x="16590" y="41694"/>
                </a:lnTo>
                <a:cubicBezTo>
                  <a:pt x="15148" y="41694"/>
                  <a:pt x="13971" y="42871"/>
                  <a:pt x="13971" y="44314"/>
                </a:cubicBezTo>
                <a:cubicBezTo>
                  <a:pt x="13971" y="45012"/>
                  <a:pt x="14275" y="45665"/>
                  <a:pt x="14711" y="46147"/>
                </a:cubicBezTo>
                <a:cubicBezTo>
                  <a:pt x="15193" y="46626"/>
                  <a:pt x="15846" y="46933"/>
                  <a:pt x="16590" y="46933"/>
                </a:cubicBezTo>
                <a:lnTo>
                  <a:pt x="48583" y="46888"/>
                </a:lnTo>
                <a:lnTo>
                  <a:pt x="48583" y="46888"/>
                </a:lnTo>
                <a:cubicBezTo>
                  <a:pt x="48107" y="46889"/>
                  <a:pt x="47627" y="47063"/>
                  <a:pt x="47237" y="47370"/>
                </a:cubicBezTo>
                <a:cubicBezTo>
                  <a:pt x="46493" y="47806"/>
                  <a:pt x="46057" y="48634"/>
                  <a:pt x="46057" y="49552"/>
                </a:cubicBezTo>
                <a:cubicBezTo>
                  <a:pt x="46057" y="50251"/>
                  <a:pt x="46319" y="50904"/>
                  <a:pt x="46801" y="51386"/>
                </a:cubicBezTo>
                <a:cubicBezTo>
                  <a:pt x="47279" y="51865"/>
                  <a:pt x="47936" y="52127"/>
                  <a:pt x="48634" y="52127"/>
                </a:cubicBezTo>
                <a:lnTo>
                  <a:pt x="56493" y="52127"/>
                </a:lnTo>
                <a:cubicBezTo>
                  <a:pt x="57931" y="52127"/>
                  <a:pt x="59112" y="53307"/>
                  <a:pt x="59112" y="54746"/>
                </a:cubicBezTo>
                <a:cubicBezTo>
                  <a:pt x="59112" y="56101"/>
                  <a:pt x="58106" y="57191"/>
                  <a:pt x="56796" y="57365"/>
                </a:cubicBezTo>
                <a:lnTo>
                  <a:pt x="51341" y="57365"/>
                </a:lnTo>
                <a:cubicBezTo>
                  <a:pt x="49899" y="57365"/>
                  <a:pt x="48722" y="58500"/>
                  <a:pt x="48722" y="59943"/>
                </a:cubicBezTo>
                <a:cubicBezTo>
                  <a:pt x="48722" y="60683"/>
                  <a:pt x="49025" y="61340"/>
                  <a:pt x="49462" y="61818"/>
                </a:cubicBezTo>
                <a:cubicBezTo>
                  <a:pt x="49944" y="62300"/>
                  <a:pt x="50597" y="62562"/>
                  <a:pt x="51341" y="62562"/>
                </a:cubicBezTo>
                <a:lnTo>
                  <a:pt x="70941" y="62562"/>
                </a:lnTo>
                <a:cubicBezTo>
                  <a:pt x="72384" y="62562"/>
                  <a:pt x="73561" y="61382"/>
                  <a:pt x="73561" y="59943"/>
                </a:cubicBezTo>
                <a:cubicBezTo>
                  <a:pt x="73561" y="58500"/>
                  <a:pt x="72384" y="57365"/>
                  <a:pt x="70941" y="57365"/>
                </a:cubicBezTo>
                <a:lnTo>
                  <a:pt x="67319" y="57365"/>
                </a:lnTo>
                <a:cubicBezTo>
                  <a:pt x="66750" y="57236"/>
                  <a:pt x="66272" y="57016"/>
                  <a:pt x="65922" y="56625"/>
                </a:cubicBezTo>
                <a:cubicBezTo>
                  <a:pt x="65440" y="56143"/>
                  <a:pt x="65137" y="55490"/>
                  <a:pt x="65137" y="54791"/>
                </a:cubicBezTo>
                <a:cubicBezTo>
                  <a:pt x="65137" y="53349"/>
                  <a:pt x="66314" y="52172"/>
                  <a:pt x="67711" y="52127"/>
                </a:cubicBezTo>
                <a:lnTo>
                  <a:pt x="68280" y="52127"/>
                </a:lnTo>
                <a:cubicBezTo>
                  <a:pt x="68496" y="52127"/>
                  <a:pt x="68671" y="52127"/>
                  <a:pt x="68891" y="52085"/>
                </a:cubicBezTo>
                <a:lnTo>
                  <a:pt x="91373" y="52039"/>
                </a:lnTo>
                <a:cubicBezTo>
                  <a:pt x="92815" y="52039"/>
                  <a:pt x="93992" y="50862"/>
                  <a:pt x="93992" y="49420"/>
                </a:cubicBezTo>
                <a:cubicBezTo>
                  <a:pt x="93992" y="47981"/>
                  <a:pt x="92815" y="46800"/>
                  <a:pt x="91373" y="46800"/>
                </a:cubicBezTo>
                <a:lnTo>
                  <a:pt x="86878" y="46800"/>
                </a:lnTo>
                <a:cubicBezTo>
                  <a:pt x="88229" y="46671"/>
                  <a:pt x="89235" y="45578"/>
                  <a:pt x="89235" y="44226"/>
                </a:cubicBezTo>
                <a:cubicBezTo>
                  <a:pt x="89235" y="42784"/>
                  <a:pt x="88100" y="41607"/>
                  <a:pt x="86616" y="41607"/>
                </a:cubicBezTo>
                <a:lnTo>
                  <a:pt x="77577" y="41607"/>
                </a:lnTo>
                <a:cubicBezTo>
                  <a:pt x="78932" y="41520"/>
                  <a:pt x="80022" y="40426"/>
                  <a:pt x="80022" y="39029"/>
                </a:cubicBezTo>
                <a:cubicBezTo>
                  <a:pt x="80022" y="37590"/>
                  <a:pt x="78845" y="36410"/>
                  <a:pt x="77402" y="36410"/>
                </a:cubicBezTo>
                <a:lnTo>
                  <a:pt x="71902" y="36410"/>
                </a:lnTo>
                <a:cubicBezTo>
                  <a:pt x="71378" y="36323"/>
                  <a:pt x="70899" y="36061"/>
                  <a:pt x="70550" y="35711"/>
                </a:cubicBezTo>
                <a:cubicBezTo>
                  <a:pt x="70113" y="35233"/>
                  <a:pt x="69806" y="34576"/>
                  <a:pt x="69806" y="33878"/>
                </a:cubicBezTo>
                <a:cubicBezTo>
                  <a:pt x="69806" y="32439"/>
                  <a:pt x="70941" y="31258"/>
                  <a:pt x="72384" y="31258"/>
                </a:cubicBezTo>
                <a:lnTo>
                  <a:pt x="72908" y="31258"/>
                </a:lnTo>
                <a:cubicBezTo>
                  <a:pt x="74346" y="31258"/>
                  <a:pt x="75527" y="30081"/>
                  <a:pt x="75527" y="28639"/>
                </a:cubicBezTo>
                <a:cubicBezTo>
                  <a:pt x="75527" y="27287"/>
                  <a:pt x="74521" y="26194"/>
                  <a:pt x="73211" y="26065"/>
                </a:cubicBezTo>
                <a:lnTo>
                  <a:pt x="81814" y="26020"/>
                </a:lnTo>
                <a:cubicBezTo>
                  <a:pt x="83252" y="26020"/>
                  <a:pt x="84433" y="24885"/>
                  <a:pt x="84433" y="23446"/>
                </a:cubicBezTo>
                <a:cubicBezTo>
                  <a:pt x="84433" y="22003"/>
                  <a:pt x="83252" y="20826"/>
                  <a:pt x="81814" y="20826"/>
                </a:cubicBezTo>
                <a:lnTo>
                  <a:pt x="55096" y="20868"/>
                </a:lnTo>
                <a:cubicBezTo>
                  <a:pt x="54572" y="20739"/>
                  <a:pt x="54090" y="20519"/>
                  <a:pt x="53740" y="20128"/>
                </a:cubicBezTo>
                <a:cubicBezTo>
                  <a:pt x="53262" y="19646"/>
                  <a:pt x="52955" y="18993"/>
                  <a:pt x="52955" y="18294"/>
                </a:cubicBezTo>
                <a:cubicBezTo>
                  <a:pt x="52955" y="16939"/>
                  <a:pt x="54002" y="15804"/>
                  <a:pt x="55312" y="15675"/>
                </a:cubicBezTo>
                <a:lnTo>
                  <a:pt x="67843" y="15629"/>
                </a:lnTo>
                <a:cubicBezTo>
                  <a:pt x="69282" y="15629"/>
                  <a:pt x="70463" y="14494"/>
                  <a:pt x="70463" y="13055"/>
                </a:cubicBezTo>
                <a:cubicBezTo>
                  <a:pt x="70463" y="11613"/>
                  <a:pt x="69282" y="10436"/>
                  <a:pt x="67843" y="10436"/>
                </a:cubicBezTo>
                <a:lnTo>
                  <a:pt x="62343" y="10436"/>
                </a:lnTo>
                <a:cubicBezTo>
                  <a:pt x="61819" y="10349"/>
                  <a:pt x="61382" y="10087"/>
                  <a:pt x="60987" y="9737"/>
                </a:cubicBezTo>
                <a:cubicBezTo>
                  <a:pt x="60551" y="9255"/>
                  <a:pt x="60247" y="8602"/>
                  <a:pt x="60247" y="7858"/>
                </a:cubicBezTo>
                <a:cubicBezTo>
                  <a:pt x="60247" y="6461"/>
                  <a:pt x="61382" y="5239"/>
                  <a:pt x="62821" y="5239"/>
                </a:cubicBezTo>
                <a:lnTo>
                  <a:pt x="63345" y="5239"/>
                </a:lnTo>
                <a:cubicBezTo>
                  <a:pt x="64787" y="5239"/>
                  <a:pt x="65964" y="4062"/>
                  <a:pt x="65964" y="2619"/>
                </a:cubicBezTo>
                <a:cubicBezTo>
                  <a:pt x="65964" y="1181"/>
                  <a:pt x="64787" y="0"/>
                  <a:pt x="63345" y="0"/>
                </a:cubicBezTo>
                <a:close/>
              </a:path>
            </a:pathLst>
          </a:custGeom>
          <a:solidFill>
            <a:srgbClr val="0C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3"/>
          <p:cNvSpPr/>
          <p:nvPr/>
        </p:nvSpPr>
        <p:spPr>
          <a:xfrm flipH="1">
            <a:off x="114" y="4456725"/>
            <a:ext cx="9143786" cy="686804"/>
          </a:xfrm>
          <a:custGeom>
            <a:rect b="b" l="l" r="r" t="t"/>
            <a:pathLst>
              <a:path extrusionOk="0" h="28976" w="229340">
                <a:moveTo>
                  <a:pt x="114763" y="1"/>
                </a:moveTo>
                <a:cubicBezTo>
                  <a:pt x="113075" y="1"/>
                  <a:pt x="111709" y="1368"/>
                  <a:pt x="111709" y="3055"/>
                </a:cubicBezTo>
                <a:cubicBezTo>
                  <a:pt x="111709" y="4739"/>
                  <a:pt x="113075" y="6106"/>
                  <a:pt x="114763" y="6106"/>
                </a:cubicBezTo>
                <a:lnTo>
                  <a:pt x="120000" y="6106"/>
                </a:lnTo>
                <a:cubicBezTo>
                  <a:pt x="121688" y="6106"/>
                  <a:pt x="123054" y="7472"/>
                  <a:pt x="123054" y="9160"/>
                </a:cubicBezTo>
                <a:cubicBezTo>
                  <a:pt x="123054" y="10844"/>
                  <a:pt x="121688" y="12211"/>
                  <a:pt x="120000" y="12211"/>
                </a:cubicBezTo>
                <a:lnTo>
                  <a:pt x="99317" y="12211"/>
                </a:lnTo>
                <a:cubicBezTo>
                  <a:pt x="97633" y="12211"/>
                  <a:pt x="96266" y="13577"/>
                  <a:pt x="96266" y="15265"/>
                </a:cubicBezTo>
                <a:cubicBezTo>
                  <a:pt x="96266" y="15582"/>
                  <a:pt x="96310" y="15855"/>
                  <a:pt x="96401" y="16129"/>
                </a:cubicBezTo>
                <a:cubicBezTo>
                  <a:pt x="96492" y="16267"/>
                  <a:pt x="96540" y="16402"/>
                  <a:pt x="96583" y="16540"/>
                </a:cubicBezTo>
                <a:cubicBezTo>
                  <a:pt x="96631" y="16814"/>
                  <a:pt x="96674" y="17087"/>
                  <a:pt x="96674" y="17404"/>
                </a:cubicBezTo>
                <a:cubicBezTo>
                  <a:pt x="96674" y="18818"/>
                  <a:pt x="95720" y="20003"/>
                  <a:pt x="94397" y="20367"/>
                </a:cubicBezTo>
                <a:lnTo>
                  <a:pt x="22918" y="20367"/>
                </a:lnTo>
                <a:cubicBezTo>
                  <a:pt x="21230" y="20367"/>
                  <a:pt x="19863" y="19001"/>
                  <a:pt x="19863" y="17313"/>
                </a:cubicBezTo>
                <a:cubicBezTo>
                  <a:pt x="19863" y="16996"/>
                  <a:pt x="19911" y="16723"/>
                  <a:pt x="20002" y="16449"/>
                </a:cubicBezTo>
                <a:cubicBezTo>
                  <a:pt x="20002" y="16311"/>
                  <a:pt x="20093" y="16176"/>
                  <a:pt x="20137" y="16037"/>
                </a:cubicBezTo>
                <a:cubicBezTo>
                  <a:pt x="20228" y="15764"/>
                  <a:pt x="20275" y="15447"/>
                  <a:pt x="20275" y="15174"/>
                </a:cubicBezTo>
                <a:cubicBezTo>
                  <a:pt x="20275" y="13486"/>
                  <a:pt x="18908" y="12119"/>
                  <a:pt x="17221" y="12119"/>
                </a:cubicBezTo>
                <a:lnTo>
                  <a:pt x="0" y="12119"/>
                </a:lnTo>
                <a:lnTo>
                  <a:pt x="0" y="28976"/>
                </a:lnTo>
                <a:lnTo>
                  <a:pt x="229340" y="28976"/>
                </a:lnTo>
                <a:lnTo>
                  <a:pt x="2293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23"/>
          <p:cNvGrpSpPr/>
          <p:nvPr/>
        </p:nvGrpSpPr>
        <p:grpSpPr>
          <a:xfrm>
            <a:off x="1416943" y="4571987"/>
            <a:ext cx="506067" cy="571527"/>
            <a:chOff x="2692241" y="3018939"/>
            <a:chExt cx="628265" cy="709531"/>
          </a:xfrm>
        </p:grpSpPr>
        <p:sp>
          <p:nvSpPr>
            <p:cNvPr id="1498" name="Google Shape;1498;p2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23"/>
            <p:cNvGrpSpPr/>
            <p:nvPr/>
          </p:nvGrpSpPr>
          <p:grpSpPr>
            <a:xfrm>
              <a:off x="2692241" y="3018939"/>
              <a:ext cx="628265" cy="709531"/>
              <a:chOff x="2692241" y="3018939"/>
              <a:chExt cx="628265" cy="709531"/>
            </a:xfrm>
          </p:grpSpPr>
          <p:sp>
            <p:nvSpPr>
              <p:cNvPr id="1500" name="Google Shape;1500;p2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4" name="Google Shape;1524;p23"/>
          <p:cNvGrpSpPr/>
          <p:nvPr/>
        </p:nvGrpSpPr>
        <p:grpSpPr>
          <a:xfrm>
            <a:off x="2079068" y="4571987"/>
            <a:ext cx="506067" cy="571527"/>
            <a:chOff x="2692241" y="3018939"/>
            <a:chExt cx="628265" cy="709531"/>
          </a:xfrm>
        </p:grpSpPr>
        <p:sp>
          <p:nvSpPr>
            <p:cNvPr id="1525" name="Google Shape;1525;p2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6" name="Google Shape;1526;p23"/>
            <p:cNvGrpSpPr/>
            <p:nvPr/>
          </p:nvGrpSpPr>
          <p:grpSpPr>
            <a:xfrm>
              <a:off x="2692241" y="3018939"/>
              <a:ext cx="628265" cy="709531"/>
              <a:chOff x="2692241" y="3018939"/>
              <a:chExt cx="628265" cy="709531"/>
            </a:xfrm>
          </p:grpSpPr>
          <p:sp>
            <p:nvSpPr>
              <p:cNvPr id="1527" name="Google Shape;1527;p2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1" name="Google Shape;1551;p23"/>
          <p:cNvGrpSpPr/>
          <p:nvPr/>
        </p:nvGrpSpPr>
        <p:grpSpPr>
          <a:xfrm>
            <a:off x="2814118" y="4571987"/>
            <a:ext cx="506067" cy="571527"/>
            <a:chOff x="2692241" y="3018939"/>
            <a:chExt cx="628265" cy="709531"/>
          </a:xfrm>
        </p:grpSpPr>
        <p:sp>
          <p:nvSpPr>
            <p:cNvPr id="1552" name="Google Shape;1552;p23"/>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23"/>
            <p:cNvGrpSpPr/>
            <p:nvPr/>
          </p:nvGrpSpPr>
          <p:grpSpPr>
            <a:xfrm>
              <a:off x="2692241" y="3018939"/>
              <a:ext cx="628265" cy="709531"/>
              <a:chOff x="2692241" y="3018939"/>
              <a:chExt cx="628265" cy="709531"/>
            </a:xfrm>
          </p:grpSpPr>
          <p:sp>
            <p:nvSpPr>
              <p:cNvPr id="1554" name="Google Shape;1554;p23"/>
              <p:cNvSpPr/>
              <p:nvPr/>
            </p:nvSpPr>
            <p:spPr>
              <a:xfrm>
                <a:off x="2991855" y="3305332"/>
                <a:ext cx="28441" cy="42313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3"/>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3"/>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8" name="Google Shape;1578;p23"/>
          <p:cNvGrpSpPr/>
          <p:nvPr/>
        </p:nvGrpSpPr>
        <p:grpSpPr>
          <a:xfrm>
            <a:off x="5377287" y="4777399"/>
            <a:ext cx="2915222" cy="162751"/>
            <a:chOff x="399400" y="4956795"/>
            <a:chExt cx="2355735" cy="131527"/>
          </a:xfrm>
        </p:grpSpPr>
        <p:sp>
          <p:nvSpPr>
            <p:cNvPr id="1579" name="Google Shape;1579;p23"/>
            <p:cNvSpPr/>
            <p:nvPr/>
          </p:nvSpPr>
          <p:spPr>
            <a:xfrm>
              <a:off x="399400" y="4959159"/>
              <a:ext cx="29440" cy="29434"/>
            </a:xfrm>
            <a:custGeom>
              <a:rect b="b" l="l" r="r" t="t"/>
              <a:pathLst>
                <a:path extrusionOk="0" h="523" w="523">
                  <a:moveTo>
                    <a:pt x="280" y="1"/>
                  </a:moveTo>
                  <a:cubicBezTo>
                    <a:pt x="119" y="1"/>
                    <a:pt x="0" y="120"/>
                    <a:pt x="0" y="281"/>
                  </a:cubicBezTo>
                  <a:cubicBezTo>
                    <a:pt x="0" y="404"/>
                    <a:pt x="119" y="523"/>
                    <a:pt x="280" y="523"/>
                  </a:cubicBezTo>
                  <a:cubicBezTo>
                    <a:pt x="403" y="523"/>
                    <a:pt x="522" y="404"/>
                    <a:pt x="522" y="281"/>
                  </a:cubicBezTo>
                  <a:cubicBezTo>
                    <a:pt x="522" y="120"/>
                    <a:pt x="403"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408462" y="4977280"/>
              <a:ext cx="11323" cy="111042"/>
            </a:xfrm>
            <a:custGeom>
              <a:rect b="b" l="l" r="r" t="t"/>
              <a:pathLst>
                <a:path extrusionOk="0" h="2015" w="201">
                  <a:moveTo>
                    <a:pt x="0" y="1"/>
                  </a:moveTo>
                  <a:lnTo>
                    <a:pt x="0" y="2015"/>
                  </a:lnTo>
                  <a:lnTo>
                    <a:pt x="200" y="2015"/>
                  </a:lnTo>
                  <a:lnTo>
                    <a:pt x="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410602" y="4977281"/>
              <a:ext cx="265464" cy="68099"/>
            </a:xfrm>
            <a:custGeom>
              <a:rect b="b" l="l" r="r" t="t"/>
              <a:pathLst>
                <a:path extrusionOk="0" h="1210" w="4716">
                  <a:moveTo>
                    <a:pt x="123" y="1"/>
                  </a:moveTo>
                  <a:lnTo>
                    <a:pt x="1" y="40"/>
                  </a:lnTo>
                  <a:cubicBezTo>
                    <a:pt x="365" y="726"/>
                    <a:pt x="1332" y="1209"/>
                    <a:pt x="2379" y="1209"/>
                  </a:cubicBezTo>
                  <a:cubicBezTo>
                    <a:pt x="3384" y="1209"/>
                    <a:pt x="4312" y="765"/>
                    <a:pt x="4715" y="120"/>
                  </a:cubicBezTo>
                  <a:lnTo>
                    <a:pt x="4593" y="40"/>
                  </a:lnTo>
                  <a:cubicBezTo>
                    <a:pt x="4232" y="645"/>
                    <a:pt x="3346" y="1048"/>
                    <a:pt x="2379" y="1048"/>
                  </a:cubicBezTo>
                  <a:cubicBezTo>
                    <a:pt x="1370" y="1048"/>
                    <a:pt x="484" y="604"/>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662393" y="4956795"/>
              <a:ext cx="29440" cy="29660"/>
            </a:xfrm>
            <a:custGeom>
              <a:rect b="b" l="l" r="r" t="t"/>
              <a:pathLst>
                <a:path extrusionOk="0" h="527" w="523">
                  <a:moveTo>
                    <a:pt x="281" y="1"/>
                  </a:moveTo>
                  <a:cubicBezTo>
                    <a:pt x="120" y="1"/>
                    <a:pt x="0" y="123"/>
                    <a:pt x="0" y="284"/>
                  </a:cubicBezTo>
                  <a:cubicBezTo>
                    <a:pt x="0" y="404"/>
                    <a:pt x="120" y="526"/>
                    <a:pt x="281" y="526"/>
                  </a:cubicBezTo>
                  <a:cubicBezTo>
                    <a:pt x="403" y="526"/>
                    <a:pt x="522" y="404"/>
                    <a:pt x="522" y="284"/>
                  </a:cubicBezTo>
                  <a:cubicBezTo>
                    <a:pt x="522"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673651"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676016" y="4972779"/>
              <a:ext cx="263043" cy="68043"/>
            </a:xfrm>
            <a:custGeom>
              <a:rect b="b" l="l" r="r" t="t"/>
              <a:pathLst>
                <a:path extrusionOk="0" h="1209" w="4673">
                  <a:moveTo>
                    <a:pt x="119" y="0"/>
                  </a:moveTo>
                  <a:lnTo>
                    <a:pt x="0" y="81"/>
                  </a:lnTo>
                  <a:cubicBezTo>
                    <a:pt x="322" y="764"/>
                    <a:pt x="1289" y="1209"/>
                    <a:pt x="2336" y="1209"/>
                  </a:cubicBezTo>
                  <a:cubicBezTo>
                    <a:pt x="3384" y="1209"/>
                    <a:pt x="4270" y="806"/>
                    <a:pt x="4672" y="162"/>
                  </a:cubicBezTo>
                  <a:lnTo>
                    <a:pt x="4550" y="81"/>
                  </a:lnTo>
                  <a:cubicBezTo>
                    <a:pt x="4189" y="684"/>
                    <a:pt x="3303" y="1086"/>
                    <a:pt x="2336" y="1086"/>
                  </a:cubicBezTo>
                  <a:cubicBezTo>
                    <a:pt x="1328" y="1086"/>
                    <a:pt x="442" y="645"/>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920883" y="4956795"/>
              <a:ext cx="29440" cy="29660"/>
            </a:xfrm>
            <a:custGeom>
              <a:rect b="b" l="l" r="r" t="t"/>
              <a:pathLst>
                <a:path extrusionOk="0" h="527" w="523">
                  <a:moveTo>
                    <a:pt x="242" y="1"/>
                  </a:moveTo>
                  <a:cubicBezTo>
                    <a:pt x="119" y="1"/>
                    <a:pt x="0" y="123"/>
                    <a:pt x="0" y="284"/>
                  </a:cubicBezTo>
                  <a:cubicBezTo>
                    <a:pt x="0" y="404"/>
                    <a:pt x="119"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929946"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932141" y="4972779"/>
              <a:ext cx="265407" cy="68043"/>
            </a:xfrm>
            <a:custGeom>
              <a:rect b="b" l="l" r="r" t="t"/>
              <a:pathLst>
                <a:path extrusionOk="0" h="1209" w="4715">
                  <a:moveTo>
                    <a:pt x="122" y="0"/>
                  </a:moveTo>
                  <a:lnTo>
                    <a:pt x="0" y="81"/>
                  </a:lnTo>
                  <a:cubicBezTo>
                    <a:pt x="364" y="764"/>
                    <a:pt x="1331" y="1209"/>
                    <a:pt x="2378" y="1209"/>
                  </a:cubicBezTo>
                  <a:cubicBezTo>
                    <a:pt x="3383" y="1209"/>
                    <a:pt x="4311" y="806"/>
                    <a:pt x="4714" y="162"/>
                  </a:cubicBezTo>
                  <a:lnTo>
                    <a:pt x="4592" y="81"/>
                  </a:lnTo>
                  <a:cubicBezTo>
                    <a:pt x="4189" y="684"/>
                    <a:pt x="3345" y="1086"/>
                    <a:pt x="2378" y="1086"/>
                  </a:cubicBezTo>
                  <a:cubicBezTo>
                    <a:pt x="1370" y="1086"/>
                    <a:pt x="483" y="645"/>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1177008"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1188436"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1190575" y="4972779"/>
              <a:ext cx="263099" cy="68043"/>
            </a:xfrm>
            <a:custGeom>
              <a:rect b="b" l="l" r="r" t="t"/>
              <a:pathLst>
                <a:path extrusionOk="0" h="1209" w="4674">
                  <a:moveTo>
                    <a:pt x="123" y="0"/>
                  </a:moveTo>
                  <a:lnTo>
                    <a:pt x="1" y="81"/>
                  </a:lnTo>
                  <a:cubicBezTo>
                    <a:pt x="365" y="764"/>
                    <a:pt x="1290" y="1209"/>
                    <a:pt x="2379" y="1209"/>
                  </a:cubicBezTo>
                  <a:cubicBezTo>
                    <a:pt x="3384" y="1209"/>
                    <a:pt x="4270" y="806"/>
                    <a:pt x="4673" y="162"/>
                  </a:cubicBezTo>
                  <a:lnTo>
                    <a:pt x="4554" y="81"/>
                  </a:lnTo>
                  <a:cubicBezTo>
                    <a:pt x="4190" y="684"/>
                    <a:pt x="3346" y="1086"/>
                    <a:pt x="2379"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1435442" y="4956795"/>
              <a:ext cx="29665" cy="29660"/>
            </a:xfrm>
            <a:custGeom>
              <a:rect b="b" l="l" r="r" t="t"/>
              <a:pathLst>
                <a:path extrusionOk="0" h="527" w="527">
                  <a:moveTo>
                    <a:pt x="284" y="1"/>
                  </a:moveTo>
                  <a:cubicBezTo>
                    <a:pt x="123" y="1"/>
                    <a:pt x="1" y="123"/>
                    <a:pt x="1" y="284"/>
                  </a:cubicBezTo>
                  <a:cubicBezTo>
                    <a:pt x="1" y="404"/>
                    <a:pt x="123" y="526"/>
                    <a:pt x="284" y="526"/>
                  </a:cubicBezTo>
                  <a:cubicBezTo>
                    <a:pt x="404" y="526"/>
                    <a:pt x="526" y="404"/>
                    <a:pt x="526" y="284"/>
                  </a:cubicBezTo>
                  <a:cubicBezTo>
                    <a:pt x="526" y="123"/>
                    <a:pt x="404"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1446869" y="4974974"/>
              <a:ext cx="9175" cy="113348"/>
            </a:xfrm>
            <a:custGeom>
              <a:rect b="b" l="l" r="r" t="t"/>
              <a:pathLst>
                <a:path extrusionOk="0" h="2014" w="163">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1446869" y="4972779"/>
              <a:ext cx="265238" cy="68043"/>
            </a:xfrm>
            <a:custGeom>
              <a:rect b="b" l="l" r="r" t="t"/>
              <a:pathLst>
                <a:path extrusionOk="0" h="1209" w="4712">
                  <a:moveTo>
                    <a:pt x="120" y="0"/>
                  </a:moveTo>
                  <a:lnTo>
                    <a:pt x="1" y="81"/>
                  </a:lnTo>
                  <a:cubicBezTo>
                    <a:pt x="362" y="764"/>
                    <a:pt x="1328" y="1209"/>
                    <a:pt x="2376" y="1209"/>
                  </a:cubicBezTo>
                  <a:cubicBezTo>
                    <a:pt x="3384" y="1209"/>
                    <a:pt x="4309" y="806"/>
                    <a:pt x="4712" y="162"/>
                  </a:cubicBezTo>
                  <a:lnTo>
                    <a:pt x="4593" y="81"/>
                  </a:lnTo>
                  <a:cubicBezTo>
                    <a:pt x="4229" y="684"/>
                    <a:pt x="3342" y="1086"/>
                    <a:pt x="2376" y="1086"/>
                  </a:cubicBezTo>
                  <a:cubicBezTo>
                    <a:pt x="1370" y="1086"/>
                    <a:pt x="484"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1693932" y="4956795"/>
              <a:ext cx="29609" cy="29660"/>
            </a:xfrm>
            <a:custGeom>
              <a:rect b="b" l="l" r="r" t="t"/>
              <a:pathLst>
                <a:path extrusionOk="0" h="527" w="526">
                  <a:moveTo>
                    <a:pt x="242" y="1"/>
                  </a:moveTo>
                  <a:cubicBezTo>
                    <a:pt x="123" y="1"/>
                    <a:pt x="1" y="123"/>
                    <a:pt x="1" y="284"/>
                  </a:cubicBezTo>
                  <a:cubicBezTo>
                    <a:pt x="1" y="404"/>
                    <a:pt x="123" y="526"/>
                    <a:pt x="242" y="526"/>
                  </a:cubicBezTo>
                  <a:cubicBezTo>
                    <a:pt x="403" y="526"/>
                    <a:pt x="526" y="404"/>
                    <a:pt x="526" y="284"/>
                  </a:cubicBezTo>
                  <a:cubicBezTo>
                    <a:pt x="526"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1702995" y="4974974"/>
              <a:ext cx="11483" cy="113348"/>
            </a:xfrm>
            <a:custGeom>
              <a:rect b="b" l="l" r="r" t="t"/>
              <a:pathLst>
                <a:path extrusionOk="0" h="2014" w="204">
                  <a:moveTo>
                    <a:pt x="1" y="0"/>
                  </a:moveTo>
                  <a:lnTo>
                    <a:pt x="1" y="2014"/>
                  </a:lnTo>
                  <a:lnTo>
                    <a:pt x="204" y="2014"/>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1705359" y="4972779"/>
              <a:ext cx="263099" cy="68043"/>
            </a:xfrm>
            <a:custGeom>
              <a:rect b="b" l="l" r="r" t="t"/>
              <a:pathLst>
                <a:path extrusionOk="0" h="1209" w="4674">
                  <a:moveTo>
                    <a:pt x="120" y="0"/>
                  </a:moveTo>
                  <a:lnTo>
                    <a:pt x="1" y="81"/>
                  </a:lnTo>
                  <a:cubicBezTo>
                    <a:pt x="362" y="764"/>
                    <a:pt x="1328" y="1209"/>
                    <a:pt x="2376" y="1209"/>
                  </a:cubicBezTo>
                  <a:cubicBezTo>
                    <a:pt x="3384" y="1209"/>
                    <a:pt x="4309" y="806"/>
                    <a:pt x="4673" y="162"/>
                  </a:cubicBezTo>
                  <a:lnTo>
                    <a:pt x="4592" y="81"/>
                  </a:lnTo>
                  <a:cubicBezTo>
                    <a:pt x="4190" y="684"/>
                    <a:pt x="3342" y="1086"/>
                    <a:pt x="2376" y="1086"/>
                  </a:cubicBezTo>
                  <a:cubicBezTo>
                    <a:pt x="1370"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1950226" y="4956795"/>
              <a:ext cx="31804" cy="29660"/>
            </a:xfrm>
            <a:custGeom>
              <a:rect b="b" l="l" r="r" t="t"/>
              <a:pathLst>
                <a:path extrusionOk="0" h="527" w="565">
                  <a:moveTo>
                    <a:pt x="281" y="1"/>
                  </a:moveTo>
                  <a:cubicBezTo>
                    <a:pt x="120" y="1"/>
                    <a:pt x="1" y="123"/>
                    <a:pt x="1" y="284"/>
                  </a:cubicBezTo>
                  <a:cubicBezTo>
                    <a:pt x="1" y="404"/>
                    <a:pt x="120" y="526"/>
                    <a:pt x="281" y="526"/>
                  </a:cubicBezTo>
                  <a:cubicBezTo>
                    <a:pt x="442" y="526"/>
                    <a:pt x="565" y="404"/>
                    <a:pt x="565" y="284"/>
                  </a:cubicBezTo>
                  <a:cubicBezTo>
                    <a:pt x="565" y="123"/>
                    <a:pt x="442"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1961485" y="4974974"/>
              <a:ext cx="9119" cy="113348"/>
            </a:xfrm>
            <a:custGeom>
              <a:rect b="b" l="l" r="r" t="t"/>
              <a:pathLst>
                <a:path extrusionOk="0" h="2014" w="162">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1963849" y="4972779"/>
              <a:ext cx="263043" cy="68043"/>
            </a:xfrm>
            <a:custGeom>
              <a:rect b="b" l="l" r="r" t="t"/>
              <a:pathLst>
                <a:path extrusionOk="0" h="1209" w="4673">
                  <a:moveTo>
                    <a:pt x="120" y="0"/>
                  </a:moveTo>
                  <a:lnTo>
                    <a:pt x="0" y="81"/>
                  </a:lnTo>
                  <a:cubicBezTo>
                    <a:pt x="361" y="764"/>
                    <a:pt x="1289" y="1209"/>
                    <a:pt x="2337" y="1209"/>
                  </a:cubicBezTo>
                  <a:cubicBezTo>
                    <a:pt x="3384" y="1209"/>
                    <a:pt x="4270" y="806"/>
                    <a:pt x="4673" y="162"/>
                  </a:cubicBezTo>
                  <a:lnTo>
                    <a:pt x="4550" y="81"/>
                  </a:lnTo>
                  <a:cubicBezTo>
                    <a:pt x="4189" y="684"/>
                    <a:pt x="3342" y="1086"/>
                    <a:pt x="2337" y="1086"/>
                  </a:cubicBezTo>
                  <a:cubicBezTo>
                    <a:pt x="1328"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2208716" y="4956795"/>
              <a:ext cx="29440" cy="29660"/>
            </a:xfrm>
            <a:custGeom>
              <a:rect b="b" l="l" r="r" t="t"/>
              <a:pathLst>
                <a:path extrusionOk="0" h="527" w="523">
                  <a:moveTo>
                    <a:pt x="281" y="1"/>
                  </a:moveTo>
                  <a:cubicBezTo>
                    <a:pt x="120" y="1"/>
                    <a:pt x="1" y="123"/>
                    <a:pt x="1" y="284"/>
                  </a:cubicBezTo>
                  <a:cubicBezTo>
                    <a:pt x="1" y="404"/>
                    <a:pt x="120" y="526"/>
                    <a:pt x="281" y="526"/>
                  </a:cubicBezTo>
                  <a:cubicBezTo>
                    <a:pt x="403" y="526"/>
                    <a:pt x="523" y="404"/>
                    <a:pt x="523" y="284"/>
                  </a:cubicBezTo>
                  <a:cubicBezTo>
                    <a:pt x="523"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2217779" y="4974974"/>
              <a:ext cx="11314" cy="113348"/>
            </a:xfrm>
            <a:custGeom>
              <a:rect b="b" l="l" r="r" t="t"/>
              <a:pathLst>
                <a:path extrusionOk="0" h="2014" w="201">
                  <a:moveTo>
                    <a:pt x="1" y="0"/>
                  </a:moveTo>
                  <a:lnTo>
                    <a:pt x="1"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2219974" y="4972779"/>
              <a:ext cx="265407" cy="68043"/>
            </a:xfrm>
            <a:custGeom>
              <a:rect b="b" l="l" r="r" t="t"/>
              <a:pathLst>
                <a:path extrusionOk="0" h="1209" w="4715">
                  <a:moveTo>
                    <a:pt x="123" y="0"/>
                  </a:moveTo>
                  <a:lnTo>
                    <a:pt x="0" y="81"/>
                  </a:lnTo>
                  <a:cubicBezTo>
                    <a:pt x="364" y="764"/>
                    <a:pt x="1331" y="1209"/>
                    <a:pt x="2378" y="1209"/>
                  </a:cubicBezTo>
                  <a:cubicBezTo>
                    <a:pt x="3384" y="1209"/>
                    <a:pt x="4312" y="806"/>
                    <a:pt x="4715" y="162"/>
                  </a:cubicBezTo>
                  <a:lnTo>
                    <a:pt x="4592" y="81"/>
                  </a:lnTo>
                  <a:cubicBezTo>
                    <a:pt x="4231" y="684"/>
                    <a:pt x="3345" y="1086"/>
                    <a:pt x="2378" y="1086"/>
                  </a:cubicBezTo>
                  <a:cubicBezTo>
                    <a:pt x="1370" y="1086"/>
                    <a:pt x="484"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2467206" y="4956795"/>
              <a:ext cx="29440" cy="29660"/>
            </a:xfrm>
            <a:custGeom>
              <a:rect b="b" l="l" r="r" t="t"/>
              <a:pathLst>
                <a:path extrusionOk="0" h="527" w="523">
                  <a:moveTo>
                    <a:pt x="242" y="1"/>
                  </a:moveTo>
                  <a:cubicBezTo>
                    <a:pt x="120" y="1"/>
                    <a:pt x="0" y="123"/>
                    <a:pt x="0" y="284"/>
                  </a:cubicBezTo>
                  <a:cubicBezTo>
                    <a:pt x="0" y="404"/>
                    <a:pt x="120"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2476269"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2478464" y="4972779"/>
              <a:ext cx="263043" cy="68043"/>
            </a:xfrm>
            <a:custGeom>
              <a:rect b="b" l="l" r="r" t="t"/>
              <a:pathLst>
                <a:path extrusionOk="0" h="1209" w="4673">
                  <a:moveTo>
                    <a:pt x="123" y="0"/>
                  </a:moveTo>
                  <a:lnTo>
                    <a:pt x="0" y="81"/>
                  </a:lnTo>
                  <a:cubicBezTo>
                    <a:pt x="364" y="764"/>
                    <a:pt x="1331" y="1209"/>
                    <a:pt x="2378" y="1209"/>
                  </a:cubicBezTo>
                  <a:cubicBezTo>
                    <a:pt x="3384" y="1209"/>
                    <a:pt x="4312" y="806"/>
                    <a:pt x="4672" y="162"/>
                  </a:cubicBezTo>
                  <a:lnTo>
                    <a:pt x="4553" y="81"/>
                  </a:lnTo>
                  <a:cubicBezTo>
                    <a:pt x="4189" y="684"/>
                    <a:pt x="3345" y="1086"/>
                    <a:pt x="2378"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3"/>
            <p:cNvSpPr/>
            <p:nvPr/>
          </p:nvSpPr>
          <p:spPr>
            <a:xfrm>
              <a:off x="2723331"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3"/>
            <p:cNvSpPr/>
            <p:nvPr/>
          </p:nvSpPr>
          <p:spPr>
            <a:xfrm>
              <a:off x="2734759"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08" name="Shape 1608"/>
        <p:cNvGrpSpPr/>
        <p:nvPr/>
      </p:nvGrpSpPr>
      <p:grpSpPr>
        <a:xfrm>
          <a:off x="0" y="0"/>
          <a:ext cx="0" cy="0"/>
          <a:chOff x="0" y="0"/>
          <a:chExt cx="0" cy="0"/>
        </a:xfrm>
      </p:grpSpPr>
      <p:sp>
        <p:nvSpPr>
          <p:cNvPr id="1609" name="Google Shape;1609;p24"/>
          <p:cNvSpPr/>
          <p:nvPr/>
        </p:nvSpPr>
        <p:spPr>
          <a:xfrm>
            <a:off x="-2006196" y="2659709"/>
            <a:ext cx="5202043" cy="3462549"/>
          </a:xfrm>
          <a:custGeom>
            <a:rect b="b" l="l" r="r" t="t"/>
            <a:pathLst>
              <a:path extrusionOk="0" h="62563" w="93993">
                <a:moveTo>
                  <a:pt x="64567" y="46800"/>
                </a:moveTo>
                <a:cubicBezTo>
                  <a:pt x="64655" y="46846"/>
                  <a:pt x="64742" y="46846"/>
                  <a:pt x="64829" y="46846"/>
                </a:cubicBezTo>
                <a:lnTo>
                  <a:pt x="64655" y="46846"/>
                </a:lnTo>
                <a:cubicBezTo>
                  <a:pt x="64613" y="46846"/>
                  <a:pt x="64613" y="46846"/>
                  <a:pt x="64567" y="46800"/>
                </a:cubicBezTo>
                <a:close/>
                <a:moveTo>
                  <a:pt x="43745" y="0"/>
                </a:moveTo>
                <a:cubicBezTo>
                  <a:pt x="42302" y="0"/>
                  <a:pt x="41125" y="1181"/>
                  <a:pt x="41125" y="2619"/>
                </a:cubicBezTo>
                <a:cubicBezTo>
                  <a:pt x="41125" y="3363"/>
                  <a:pt x="41429" y="4017"/>
                  <a:pt x="41911" y="4498"/>
                </a:cubicBezTo>
                <a:cubicBezTo>
                  <a:pt x="42348" y="4935"/>
                  <a:pt x="43001" y="5239"/>
                  <a:pt x="43745" y="5239"/>
                </a:cubicBezTo>
                <a:lnTo>
                  <a:pt x="51603" y="5239"/>
                </a:lnTo>
                <a:cubicBezTo>
                  <a:pt x="53042" y="5239"/>
                  <a:pt x="54222" y="6419"/>
                  <a:pt x="54222" y="7858"/>
                </a:cubicBezTo>
                <a:cubicBezTo>
                  <a:pt x="54222" y="9168"/>
                  <a:pt x="53262" y="10216"/>
                  <a:pt x="51994" y="10436"/>
                </a:cubicBezTo>
                <a:lnTo>
                  <a:pt x="36452" y="10436"/>
                </a:lnTo>
                <a:cubicBezTo>
                  <a:pt x="36323" y="10436"/>
                  <a:pt x="36190" y="10436"/>
                  <a:pt x="36061" y="10478"/>
                </a:cubicBezTo>
                <a:lnTo>
                  <a:pt x="25189" y="10478"/>
                </a:lnTo>
                <a:cubicBezTo>
                  <a:pt x="23750" y="10478"/>
                  <a:pt x="22569" y="11658"/>
                  <a:pt x="22569" y="13097"/>
                </a:cubicBezTo>
                <a:cubicBezTo>
                  <a:pt x="22569" y="13796"/>
                  <a:pt x="22877" y="14452"/>
                  <a:pt x="23355" y="14931"/>
                </a:cubicBezTo>
                <a:cubicBezTo>
                  <a:pt x="23704" y="15280"/>
                  <a:pt x="24099" y="15500"/>
                  <a:pt x="24578" y="15629"/>
                </a:cubicBezTo>
                <a:lnTo>
                  <a:pt x="12878" y="15587"/>
                </a:lnTo>
                <a:cubicBezTo>
                  <a:pt x="11439" y="15587"/>
                  <a:pt x="10258" y="16764"/>
                  <a:pt x="10258" y="18207"/>
                </a:cubicBezTo>
                <a:cubicBezTo>
                  <a:pt x="10258" y="18905"/>
                  <a:pt x="10566" y="19558"/>
                  <a:pt x="11044" y="20040"/>
                </a:cubicBezTo>
                <a:cubicBezTo>
                  <a:pt x="11526" y="20519"/>
                  <a:pt x="12179" y="20826"/>
                  <a:pt x="12878" y="20826"/>
                </a:cubicBezTo>
                <a:lnTo>
                  <a:pt x="26848" y="20868"/>
                </a:lnTo>
                <a:lnTo>
                  <a:pt x="21130" y="20868"/>
                </a:lnTo>
                <a:cubicBezTo>
                  <a:pt x="19688" y="20868"/>
                  <a:pt x="18511" y="22003"/>
                  <a:pt x="18511" y="23446"/>
                </a:cubicBezTo>
                <a:cubicBezTo>
                  <a:pt x="18511" y="24186"/>
                  <a:pt x="18815" y="24843"/>
                  <a:pt x="19297" y="25321"/>
                </a:cubicBezTo>
                <a:cubicBezTo>
                  <a:pt x="19775" y="25758"/>
                  <a:pt x="20432" y="26065"/>
                  <a:pt x="21130" y="26065"/>
                </a:cubicBezTo>
                <a:lnTo>
                  <a:pt x="28989" y="26065"/>
                </a:lnTo>
                <a:cubicBezTo>
                  <a:pt x="30428" y="26065"/>
                  <a:pt x="31608" y="27242"/>
                  <a:pt x="31608" y="28684"/>
                </a:cubicBezTo>
                <a:cubicBezTo>
                  <a:pt x="31608" y="29994"/>
                  <a:pt x="30648" y="31042"/>
                  <a:pt x="29380" y="31258"/>
                </a:cubicBezTo>
                <a:lnTo>
                  <a:pt x="13883" y="31258"/>
                </a:lnTo>
                <a:cubicBezTo>
                  <a:pt x="13709" y="31258"/>
                  <a:pt x="13576" y="31258"/>
                  <a:pt x="13447" y="31304"/>
                </a:cubicBezTo>
                <a:lnTo>
                  <a:pt x="2620" y="31304"/>
                </a:lnTo>
                <a:cubicBezTo>
                  <a:pt x="1136" y="31304"/>
                  <a:pt x="1" y="32481"/>
                  <a:pt x="1" y="33923"/>
                </a:cubicBezTo>
                <a:cubicBezTo>
                  <a:pt x="1" y="34622"/>
                  <a:pt x="262" y="35275"/>
                  <a:pt x="741" y="35757"/>
                </a:cubicBezTo>
                <a:cubicBezTo>
                  <a:pt x="1223" y="36235"/>
                  <a:pt x="1876" y="36543"/>
                  <a:pt x="2620" y="36543"/>
                </a:cubicBezTo>
                <a:lnTo>
                  <a:pt x="22091" y="36497"/>
                </a:lnTo>
                <a:cubicBezTo>
                  <a:pt x="23355" y="36672"/>
                  <a:pt x="24316" y="37765"/>
                  <a:pt x="24316" y="39075"/>
                </a:cubicBezTo>
                <a:cubicBezTo>
                  <a:pt x="24316" y="40472"/>
                  <a:pt x="23226" y="41607"/>
                  <a:pt x="21871" y="41694"/>
                </a:cubicBezTo>
                <a:lnTo>
                  <a:pt x="16590" y="41694"/>
                </a:lnTo>
                <a:cubicBezTo>
                  <a:pt x="15148" y="41694"/>
                  <a:pt x="13971" y="42871"/>
                  <a:pt x="13971" y="44314"/>
                </a:cubicBezTo>
                <a:cubicBezTo>
                  <a:pt x="13971" y="45012"/>
                  <a:pt x="14275" y="45665"/>
                  <a:pt x="14711" y="46147"/>
                </a:cubicBezTo>
                <a:cubicBezTo>
                  <a:pt x="15193" y="46626"/>
                  <a:pt x="15846" y="46933"/>
                  <a:pt x="16590" y="46933"/>
                </a:cubicBezTo>
                <a:lnTo>
                  <a:pt x="48583" y="46888"/>
                </a:lnTo>
                <a:lnTo>
                  <a:pt x="48583" y="46888"/>
                </a:lnTo>
                <a:cubicBezTo>
                  <a:pt x="48107" y="46889"/>
                  <a:pt x="47627" y="47063"/>
                  <a:pt x="47237" y="47370"/>
                </a:cubicBezTo>
                <a:cubicBezTo>
                  <a:pt x="46493" y="47806"/>
                  <a:pt x="46057" y="48634"/>
                  <a:pt x="46057" y="49552"/>
                </a:cubicBezTo>
                <a:cubicBezTo>
                  <a:pt x="46057" y="50251"/>
                  <a:pt x="46319" y="50904"/>
                  <a:pt x="46801" y="51386"/>
                </a:cubicBezTo>
                <a:cubicBezTo>
                  <a:pt x="47279" y="51865"/>
                  <a:pt x="47936" y="52127"/>
                  <a:pt x="48634" y="52127"/>
                </a:cubicBezTo>
                <a:lnTo>
                  <a:pt x="56493" y="52127"/>
                </a:lnTo>
                <a:cubicBezTo>
                  <a:pt x="57931" y="52127"/>
                  <a:pt x="59112" y="53307"/>
                  <a:pt x="59112" y="54746"/>
                </a:cubicBezTo>
                <a:cubicBezTo>
                  <a:pt x="59112" y="56101"/>
                  <a:pt x="58106" y="57191"/>
                  <a:pt x="56796" y="57365"/>
                </a:cubicBezTo>
                <a:lnTo>
                  <a:pt x="51341" y="57365"/>
                </a:lnTo>
                <a:cubicBezTo>
                  <a:pt x="49899" y="57365"/>
                  <a:pt x="48722" y="58500"/>
                  <a:pt x="48722" y="59943"/>
                </a:cubicBezTo>
                <a:cubicBezTo>
                  <a:pt x="48722" y="60683"/>
                  <a:pt x="49025" y="61340"/>
                  <a:pt x="49462" y="61818"/>
                </a:cubicBezTo>
                <a:cubicBezTo>
                  <a:pt x="49944" y="62300"/>
                  <a:pt x="50597" y="62562"/>
                  <a:pt x="51341" y="62562"/>
                </a:cubicBezTo>
                <a:lnTo>
                  <a:pt x="70941" y="62562"/>
                </a:lnTo>
                <a:cubicBezTo>
                  <a:pt x="72384" y="62562"/>
                  <a:pt x="73561" y="61382"/>
                  <a:pt x="73561" y="59943"/>
                </a:cubicBezTo>
                <a:cubicBezTo>
                  <a:pt x="73561" y="58500"/>
                  <a:pt x="72384" y="57365"/>
                  <a:pt x="70941" y="57365"/>
                </a:cubicBezTo>
                <a:lnTo>
                  <a:pt x="67319" y="57365"/>
                </a:lnTo>
                <a:cubicBezTo>
                  <a:pt x="66750" y="57236"/>
                  <a:pt x="66272" y="57016"/>
                  <a:pt x="65922" y="56625"/>
                </a:cubicBezTo>
                <a:cubicBezTo>
                  <a:pt x="65440" y="56143"/>
                  <a:pt x="65137" y="55490"/>
                  <a:pt x="65137" y="54791"/>
                </a:cubicBezTo>
                <a:cubicBezTo>
                  <a:pt x="65137" y="53349"/>
                  <a:pt x="66314" y="52172"/>
                  <a:pt x="67711" y="52127"/>
                </a:cubicBezTo>
                <a:lnTo>
                  <a:pt x="68280" y="52127"/>
                </a:lnTo>
                <a:cubicBezTo>
                  <a:pt x="68496" y="52127"/>
                  <a:pt x="68671" y="52127"/>
                  <a:pt x="68891" y="52085"/>
                </a:cubicBezTo>
                <a:lnTo>
                  <a:pt x="91373" y="52039"/>
                </a:lnTo>
                <a:cubicBezTo>
                  <a:pt x="92815" y="52039"/>
                  <a:pt x="93992" y="50862"/>
                  <a:pt x="93992" y="49420"/>
                </a:cubicBezTo>
                <a:cubicBezTo>
                  <a:pt x="93992" y="47981"/>
                  <a:pt x="92815" y="46800"/>
                  <a:pt x="91373" y="46800"/>
                </a:cubicBezTo>
                <a:lnTo>
                  <a:pt x="86878" y="46800"/>
                </a:lnTo>
                <a:cubicBezTo>
                  <a:pt x="88229" y="46671"/>
                  <a:pt x="89235" y="45578"/>
                  <a:pt x="89235" y="44226"/>
                </a:cubicBezTo>
                <a:cubicBezTo>
                  <a:pt x="89235" y="42784"/>
                  <a:pt x="88100" y="41607"/>
                  <a:pt x="86616" y="41607"/>
                </a:cubicBezTo>
                <a:lnTo>
                  <a:pt x="77577" y="41607"/>
                </a:lnTo>
                <a:cubicBezTo>
                  <a:pt x="78932" y="41520"/>
                  <a:pt x="80022" y="40426"/>
                  <a:pt x="80022" y="39029"/>
                </a:cubicBezTo>
                <a:cubicBezTo>
                  <a:pt x="80022" y="37590"/>
                  <a:pt x="78845" y="36410"/>
                  <a:pt x="77402" y="36410"/>
                </a:cubicBezTo>
                <a:lnTo>
                  <a:pt x="71902" y="36410"/>
                </a:lnTo>
                <a:cubicBezTo>
                  <a:pt x="71378" y="36323"/>
                  <a:pt x="70899" y="36061"/>
                  <a:pt x="70550" y="35711"/>
                </a:cubicBezTo>
                <a:cubicBezTo>
                  <a:pt x="70113" y="35233"/>
                  <a:pt x="69806" y="34576"/>
                  <a:pt x="69806" y="33878"/>
                </a:cubicBezTo>
                <a:cubicBezTo>
                  <a:pt x="69806" y="32439"/>
                  <a:pt x="70941" y="31258"/>
                  <a:pt x="72384" y="31258"/>
                </a:cubicBezTo>
                <a:lnTo>
                  <a:pt x="72908" y="31258"/>
                </a:lnTo>
                <a:cubicBezTo>
                  <a:pt x="74346" y="31258"/>
                  <a:pt x="75527" y="30081"/>
                  <a:pt x="75527" y="28639"/>
                </a:cubicBezTo>
                <a:cubicBezTo>
                  <a:pt x="75527" y="27287"/>
                  <a:pt x="74521" y="26194"/>
                  <a:pt x="73211" y="26065"/>
                </a:cubicBezTo>
                <a:lnTo>
                  <a:pt x="81814" y="26020"/>
                </a:lnTo>
                <a:cubicBezTo>
                  <a:pt x="83252" y="26020"/>
                  <a:pt x="84433" y="24885"/>
                  <a:pt x="84433" y="23446"/>
                </a:cubicBezTo>
                <a:cubicBezTo>
                  <a:pt x="84433" y="22003"/>
                  <a:pt x="83252" y="20826"/>
                  <a:pt x="81814" y="20826"/>
                </a:cubicBezTo>
                <a:lnTo>
                  <a:pt x="55096" y="20868"/>
                </a:lnTo>
                <a:cubicBezTo>
                  <a:pt x="54572" y="20739"/>
                  <a:pt x="54090" y="20519"/>
                  <a:pt x="53740" y="20128"/>
                </a:cubicBezTo>
                <a:cubicBezTo>
                  <a:pt x="53262" y="19646"/>
                  <a:pt x="52955" y="18993"/>
                  <a:pt x="52955" y="18294"/>
                </a:cubicBezTo>
                <a:cubicBezTo>
                  <a:pt x="52955" y="16939"/>
                  <a:pt x="54002" y="15804"/>
                  <a:pt x="55312" y="15675"/>
                </a:cubicBezTo>
                <a:lnTo>
                  <a:pt x="67843" y="15629"/>
                </a:lnTo>
                <a:cubicBezTo>
                  <a:pt x="69282" y="15629"/>
                  <a:pt x="70463" y="14494"/>
                  <a:pt x="70463" y="13055"/>
                </a:cubicBezTo>
                <a:cubicBezTo>
                  <a:pt x="70463" y="11613"/>
                  <a:pt x="69282" y="10436"/>
                  <a:pt x="67843" y="10436"/>
                </a:cubicBezTo>
                <a:lnTo>
                  <a:pt x="62343" y="10436"/>
                </a:lnTo>
                <a:cubicBezTo>
                  <a:pt x="61819" y="10349"/>
                  <a:pt x="61382" y="10087"/>
                  <a:pt x="60987" y="9737"/>
                </a:cubicBezTo>
                <a:cubicBezTo>
                  <a:pt x="60551" y="9255"/>
                  <a:pt x="60247" y="8602"/>
                  <a:pt x="60247" y="7858"/>
                </a:cubicBezTo>
                <a:cubicBezTo>
                  <a:pt x="60247" y="6461"/>
                  <a:pt x="61382" y="5239"/>
                  <a:pt x="62821" y="5239"/>
                </a:cubicBezTo>
                <a:lnTo>
                  <a:pt x="63345" y="5239"/>
                </a:lnTo>
                <a:cubicBezTo>
                  <a:pt x="64787" y="5239"/>
                  <a:pt x="65964" y="4062"/>
                  <a:pt x="65964" y="2619"/>
                </a:cubicBezTo>
                <a:cubicBezTo>
                  <a:pt x="65964" y="1181"/>
                  <a:pt x="64787" y="0"/>
                  <a:pt x="63345" y="0"/>
                </a:cubicBezTo>
                <a:close/>
              </a:path>
            </a:pathLst>
          </a:custGeom>
          <a:solidFill>
            <a:srgbClr val="0C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24"/>
          <p:cNvGrpSpPr/>
          <p:nvPr/>
        </p:nvGrpSpPr>
        <p:grpSpPr>
          <a:xfrm flipH="1">
            <a:off x="228563" y="4244051"/>
            <a:ext cx="1583909" cy="568967"/>
            <a:chOff x="6505726" y="2665550"/>
            <a:chExt cx="2424103" cy="870780"/>
          </a:xfrm>
        </p:grpSpPr>
        <p:sp>
          <p:nvSpPr>
            <p:cNvPr id="1611" name="Google Shape;1611;p24"/>
            <p:cNvSpPr/>
            <p:nvPr/>
          </p:nvSpPr>
          <p:spPr>
            <a:xfrm flipH="1">
              <a:off x="8360183" y="3005007"/>
              <a:ext cx="477150" cy="113984"/>
            </a:xfrm>
            <a:custGeom>
              <a:rect b="b" l="l" r="r" t="t"/>
              <a:pathLst>
                <a:path extrusionOk="0" h="4604" w="19271">
                  <a:moveTo>
                    <a:pt x="318" y="0"/>
                  </a:moveTo>
                  <a:cubicBezTo>
                    <a:pt x="136" y="0"/>
                    <a:pt x="1" y="139"/>
                    <a:pt x="1" y="274"/>
                  </a:cubicBezTo>
                  <a:lnTo>
                    <a:pt x="1" y="4330"/>
                  </a:lnTo>
                  <a:cubicBezTo>
                    <a:pt x="1" y="4465"/>
                    <a:pt x="136" y="4604"/>
                    <a:pt x="318" y="4604"/>
                  </a:cubicBezTo>
                  <a:cubicBezTo>
                    <a:pt x="456" y="4604"/>
                    <a:pt x="591" y="4465"/>
                    <a:pt x="591" y="4330"/>
                  </a:cubicBezTo>
                  <a:lnTo>
                    <a:pt x="591" y="594"/>
                  </a:lnTo>
                  <a:lnTo>
                    <a:pt x="6240" y="594"/>
                  </a:lnTo>
                  <a:lnTo>
                    <a:pt x="6240" y="4330"/>
                  </a:lnTo>
                  <a:cubicBezTo>
                    <a:pt x="6240" y="4465"/>
                    <a:pt x="6379" y="4604"/>
                    <a:pt x="6561" y="4604"/>
                  </a:cubicBezTo>
                  <a:cubicBezTo>
                    <a:pt x="6696" y="4604"/>
                    <a:pt x="6834" y="4465"/>
                    <a:pt x="6834" y="4330"/>
                  </a:cubicBezTo>
                  <a:lnTo>
                    <a:pt x="6834" y="594"/>
                  </a:lnTo>
                  <a:lnTo>
                    <a:pt x="12484" y="594"/>
                  </a:lnTo>
                  <a:lnTo>
                    <a:pt x="12484" y="4239"/>
                  </a:lnTo>
                  <a:cubicBezTo>
                    <a:pt x="12484" y="4374"/>
                    <a:pt x="12619" y="4513"/>
                    <a:pt x="12757" y="4513"/>
                  </a:cubicBezTo>
                  <a:cubicBezTo>
                    <a:pt x="12939" y="4513"/>
                    <a:pt x="13074" y="4374"/>
                    <a:pt x="13074" y="4239"/>
                  </a:cubicBezTo>
                  <a:lnTo>
                    <a:pt x="13074" y="594"/>
                  </a:lnTo>
                  <a:lnTo>
                    <a:pt x="18723" y="594"/>
                  </a:lnTo>
                  <a:lnTo>
                    <a:pt x="18723" y="3966"/>
                  </a:lnTo>
                  <a:cubicBezTo>
                    <a:pt x="18723" y="4148"/>
                    <a:pt x="18814" y="4283"/>
                    <a:pt x="18997" y="4283"/>
                  </a:cubicBezTo>
                  <a:cubicBezTo>
                    <a:pt x="19179" y="4283"/>
                    <a:pt x="19270" y="4148"/>
                    <a:pt x="19270" y="3966"/>
                  </a:cubicBezTo>
                  <a:lnTo>
                    <a:pt x="19270" y="274"/>
                  </a:lnTo>
                  <a:cubicBezTo>
                    <a:pt x="19270" y="139"/>
                    <a:pt x="19179" y="0"/>
                    <a:pt x="18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4"/>
            <p:cNvSpPr/>
            <p:nvPr/>
          </p:nvSpPr>
          <p:spPr>
            <a:xfrm flipH="1">
              <a:off x="7638351" y="2665550"/>
              <a:ext cx="4531" cy="122921"/>
            </a:xfrm>
            <a:custGeom>
              <a:rect b="b" l="l" r="r" t="t"/>
              <a:pathLst>
                <a:path extrusionOk="0" h="4965" w="183">
                  <a:moveTo>
                    <a:pt x="0" y="0"/>
                  </a:moveTo>
                  <a:lnTo>
                    <a:pt x="0" y="4964"/>
                  </a:lnTo>
                  <a:lnTo>
                    <a:pt x="182" y="4964"/>
                  </a:lnTo>
                  <a:lnTo>
                    <a:pt x="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4"/>
            <p:cNvSpPr/>
            <p:nvPr/>
          </p:nvSpPr>
          <p:spPr>
            <a:xfrm flipH="1">
              <a:off x="7631591" y="2779412"/>
              <a:ext cx="18075" cy="41815"/>
            </a:xfrm>
            <a:custGeom>
              <a:rect b="b" l="l" r="r" t="t"/>
              <a:pathLst>
                <a:path extrusionOk="0" h="1689" w="730">
                  <a:moveTo>
                    <a:pt x="230" y="1"/>
                  </a:moveTo>
                  <a:cubicBezTo>
                    <a:pt x="92" y="1"/>
                    <a:pt x="1" y="139"/>
                    <a:pt x="1" y="274"/>
                  </a:cubicBezTo>
                  <a:lnTo>
                    <a:pt x="1" y="1688"/>
                  </a:lnTo>
                  <a:lnTo>
                    <a:pt x="730" y="1688"/>
                  </a:lnTo>
                  <a:lnTo>
                    <a:pt x="730" y="274"/>
                  </a:lnTo>
                  <a:cubicBezTo>
                    <a:pt x="730" y="139"/>
                    <a:pt x="638" y="1"/>
                    <a:pt x="504" y="1"/>
                  </a:cubicBezTo>
                  <a:close/>
                </a:path>
              </a:pathLst>
            </a:custGeom>
            <a:solidFill>
              <a:srgbClr val="C3C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4"/>
            <p:cNvSpPr/>
            <p:nvPr/>
          </p:nvSpPr>
          <p:spPr>
            <a:xfrm flipH="1">
              <a:off x="6505726" y="3102009"/>
              <a:ext cx="2424103" cy="434321"/>
            </a:xfrm>
            <a:custGeom>
              <a:rect b="b" l="l" r="r" t="t"/>
              <a:pathLst>
                <a:path extrusionOk="0" h="17543" w="97904">
                  <a:moveTo>
                    <a:pt x="4375" y="0"/>
                  </a:moveTo>
                  <a:cubicBezTo>
                    <a:pt x="3143" y="0"/>
                    <a:pt x="2097" y="820"/>
                    <a:pt x="1732" y="2005"/>
                  </a:cubicBezTo>
                  <a:lnTo>
                    <a:pt x="227" y="7563"/>
                  </a:lnTo>
                  <a:cubicBezTo>
                    <a:pt x="45" y="8248"/>
                    <a:pt x="1" y="9021"/>
                    <a:pt x="183" y="9750"/>
                  </a:cubicBezTo>
                  <a:lnTo>
                    <a:pt x="956" y="12986"/>
                  </a:lnTo>
                  <a:cubicBezTo>
                    <a:pt x="1594" y="15629"/>
                    <a:pt x="4375" y="17542"/>
                    <a:pt x="7607" y="17542"/>
                  </a:cubicBezTo>
                  <a:lnTo>
                    <a:pt x="63644" y="17542"/>
                  </a:lnTo>
                  <a:cubicBezTo>
                    <a:pt x="70889" y="17542"/>
                    <a:pt x="77949" y="15264"/>
                    <a:pt x="83325" y="11164"/>
                  </a:cubicBezTo>
                  <a:lnTo>
                    <a:pt x="97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4"/>
            <p:cNvSpPr/>
            <p:nvPr/>
          </p:nvSpPr>
          <p:spPr>
            <a:xfrm flipH="1">
              <a:off x="6505773" y="2799714"/>
              <a:ext cx="1827412" cy="302314"/>
            </a:xfrm>
            <a:custGeom>
              <a:rect b="b" l="l" r="r" t="t"/>
              <a:pathLst>
                <a:path extrusionOk="0" h="12211" w="73805">
                  <a:moveTo>
                    <a:pt x="638" y="1"/>
                  </a:moveTo>
                  <a:cubicBezTo>
                    <a:pt x="274" y="1"/>
                    <a:pt x="0" y="322"/>
                    <a:pt x="0" y="686"/>
                  </a:cubicBezTo>
                  <a:lnTo>
                    <a:pt x="0" y="912"/>
                  </a:lnTo>
                  <a:cubicBezTo>
                    <a:pt x="0" y="1276"/>
                    <a:pt x="274" y="1597"/>
                    <a:pt x="638" y="1597"/>
                  </a:cubicBezTo>
                  <a:lnTo>
                    <a:pt x="8656" y="1597"/>
                  </a:lnTo>
                  <a:cubicBezTo>
                    <a:pt x="9112" y="1597"/>
                    <a:pt x="9524" y="1732"/>
                    <a:pt x="9888" y="2053"/>
                  </a:cubicBezTo>
                  <a:lnTo>
                    <a:pt x="10982" y="2964"/>
                  </a:lnTo>
                  <a:cubicBezTo>
                    <a:pt x="11255" y="3237"/>
                    <a:pt x="11346" y="3511"/>
                    <a:pt x="11346" y="3875"/>
                  </a:cubicBezTo>
                  <a:lnTo>
                    <a:pt x="11346" y="5286"/>
                  </a:lnTo>
                  <a:cubicBezTo>
                    <a:pt x="11346" y="5559"/>
                    <a:pt x="11255" y="5789"/>
                    <a:pt x="11073" y="5971"/>
                  </a:cubicBezTo>
                  <a:cubicBezTo>
                    <a:pt x="9888" y="7064"/>
                    <a:pt x="9385" y="7429"/>
                    <a:pt x="8292" y="8201"/>
                  </a:cubicBezTo>
                  <a:cubicBezTo>
                    <a:pt x="7925" y="8495"/>
                    <a:pt x="7261" y="8524"/>
                    <a:pt x="6588" y="8524"/>
                  </a:cubicBezTo>
                  <a:cubicBezTo>
                    <a:pt x="6426" y="8524"/>
                    <a:pt x="6264" y="8522"/>
                    <a:pt x="6105" y="8522"/>
                  </a:cubicBezTo>
                  <a:lnTo>
                    <a:pt x="2872" y="8522"/>
                  </a:lnTo>
                  <a:cubicBezTo>
                    <a:pt x="1688" y="8522"/>
                    <a:pt x="729" y="9433"/>
                    <a:pt x="729" y="10618"/>
                  </a:cubicBezTo>
                  <a:lnTo>
                    <a:pt x="729" y="12210"/>
                  </a:lnTo>
                  <a:cubicBezTo>
                    <a:pt x="729" y="12210"/>
                    <a:pt x="73805" y="12210"/>
                    <a:pt x="73761" y="12167"/>
                  </a:cubicBezTo>
                  <a:cubicBezTo>
                    <a:pt x="72073" y="9841"/>
                    <a:pt x="53850" y="8522"/>
                    <a:pt x="51026" y="8522"/>
                  </a:cubicBezTo>
                  <a:lnTo>
                    <a:pt x="49615" y="8522"/>
                  </a:lnTo>
                  <a:lnTo>
                    <a:pt x="39272" y="1597"/>
                  </a:lnTo>
                  <a:lnTo>
                    <a:pt x="16948" y="1597"/>
                  </a:lnTo>
                  <a:lnTo>
                    <a:pt x="169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4"/>
            <p:cNvSpPr/>
            <p:nvPr/>
          </p:nvSpPr>
          <p:spPr>
            <a:xfrm flipH="1">
              <a:off x="7349537" y="2681321"/>
              <a:ext cx="774938" cy="157953"/>
            </a:xfrm>
            <a:custGeom>
              <a:rect b="b" l="l" r="r" t="t"/>
              <a:pathLst>
                <a:path extrusionOk="0" h="6380" w="31298">
                  <a:moveTo>
                    <a:pt x="955" y="1"/>
                  </a:moveTo>
                  <a:cubicBezTo>
                    <a:pt x="409" y="1"/>
                    <a:pt x="1" y="409"/>
                    <a:pt x="1" y="956"/>
                  </a:cubicBezTo>
                  <a:lnTo>
                    <a:pt x="1" y="3372"/>
                  </a:lnTo>
                  <a:cubicBezTo>
                    <a:pt x="1" y="5012"/>
                    <a:pt x="1320" y="6379"/>
                    <a:pt x="3007" y="6379"/>
                  </a:cubicBezTo>
                  <a:lnTo>
                    <a:pt x="31115" y="6379"/>
                  </a:lnTo>
                  <a:cubicBezTo>
                    <a:pt x="31253" y="6379"/>
                    <a:pt x="31297" y="6197"/>
                    <a:pt x="31162" y="6150"/>
                  </a:cubicBezTo>
                  <a:cubicBezTo>
                    <a:pt x="31162" y="6150"/>
                    <a:pt x="27835" y="4874"/>
                    <a:pt x="17356" y="4874"/>
                  </a:cubicBezTo>
                  <a:lnTo>
                    <a:pt x="15490" y="4874"/>
                  </a:lnTo>
                  <a:cubicBezTo>
                    <a:pt x="14623" y="4874"/>
                    <a:pt x="13803" y="4601"/>
                    <a:pt x="13121" y="4101"/>
                  </a:cubicBezTo>
                  <a:lnTo>
                    <a:pt x="8201" y="365"/>
                  </a:lnTo>
                  <a:cubicBezTo>
                    <a:pt x="7928" y="136"/>
                    <a:pt x="7563" y="1"/>
                    <a:pt x="7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4"/>
            <p:cNvSpPr/>
            <p:nvPr/>
          </p:nvSpPr>
          <p:spPr>
            <a:xfrm flipH="1">
              <a:off x="7674423" y="2885451"/>
              <a:ext cx="322648" cy="143296"/>
            </a:xfrm>
            <a:custGeom>
              <a:rect b="b" l="l" r="r" t="t"/>
              <a:pathLst>
                <a:path extrusionOk="0" h="5788" w="13031">
                  <a:moveTo>
                    <a:pt x="3966" y="0"/>
                  </a:moveTo>
                  <a:cubicBezTo>
                    <a:pt x="3737" y="0"/>
                    <a:pt x="3463" y="139"/>
                    <a:pt x="3328" y="321"/>
                  </a:cubicBezTo>
                  <a:lnTo>
                    <a:pt x="183" y="3966"/>
                  </a:lnTo>
                  <a:cubicBezTo>
                    <a:pt x="1" y="4192"/>
                    <a:pt x="139" y="4556"/>
                    <a:pt x="456" y="4603"/>
                  </a:cubicBezTo>
                  <a:lnTo>
                    <a:pt x="10479" y="5788"/>
                  </a:lnTo>
                  <a:lnTo>
                    <a:pt x="130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4"/>
            <p:cNvSpPr/>
            <p:nvPr/>
          </p:nvSpPr>
          <p:spPr>
            <a:xfrm flipH="1">
              <a:off x="7252560" y="2885451"/>
              <a:ext cx="462517" cy="143296"/>
            </a:xfrm>
            <a:custGeom>
              <a:rect b="b" l="l" r="r" t="t"/>
              <a:pathLst>
                <a:path extrusionOk="0" h="5788" w="18680">
                  <a:moveTo>
                    <a:pt x="2460" y="0"/>
                  </a:moveTo>
                  <a:lnTo>
                    <a:pt x="0" y="5788"/>
                  </a:lnTo>
                  <a:lnTo>
                    <a:pt x="18679" y="5788"/>
                  </a:lnTo>
                  <a:lnTo>
                    <a:pt x="114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4"/>
            <p:cNvSpPr/>
            <p:nvPr/>
          </p:nvSpPr>
          <p:spPr>
            <a:xfrm flipH="1">
              <a:off x="7121753" y="2885451"/>
              <a:ext cx="283106" cy="143296"/>
            </a:xfrm>
            <a:custGeom>
              <a:rect b="b" l="l" r="r" t="t"/>
              <a:pathLst>
                <a:path extrusionOk="0" h="5788" w="11434">
                  <a:moveTo>
                    <a:pt x="1" y="0"/>
                  </a:moveTo>
                  <a:lnTo>
                    <a:pt x="7151" y="5788"/>
                  </a:lnTo>
                  <a:lnTo>
                    <a:pt x="11434" y="5332"/>
                  </a:lnTo>
                  <a:lnTo>
                    <a:pt x="3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4"/>
            <p:cNvSpPr/>
            <p:nvPr/>
          </p:nvSpPr>
          <p:spPr>
            <a:xfrm flipH="1">
              <a:off x="6505728" y="3102009"/>
              <a:ext cx="2399269" cy="118489"/>
            </a:xfrm>
            <a:custGeom>
              <a:rect b="b" l="l" r="r" t="t"/>
              <a:pathLst>
                <a:path extrusionOk="0" h="4786" w="96901">
                  <a:moveTo>
                    <a:pt x="3372" y="0"/>
                  </a:moveTo>
                  <a:cubicBezTo>
                    <a:pt x="2140" y="0"/>
                    <a:pt x="1094" y="820"/>
                    <a:pt x="729" y="2005"/>
                  </a:cubicBezTo>
                  <a:lnTo>
                    <a:pt x="0" y="4786"/>
                  </a:lnTo>
                  <a:lnTo>
                    <a:pt x="90661" y="4786"/>
                  </a:lnTo>
                  <a:lnTo>
                    <a:pt x="969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4"/>
            <p:cNvSpPr/>
            <p:nvPr/>
          </p:nvSpPr>
          <p:spPr>
            <a:xfrm flipH="1">
              <a:off x="6589192" y="3166355"/>
              <a:ext cx="2339548" cy="152234"/>
            </a:xfrm>
            <a:custGeom>
              <a:rect b="b" l="l" r="r" t="t"/>
              <a:pathLst>
                <a:path extrusionOk="0" h="6149" w="94489">
                  <a:moveTo>
                    <a:pt x="1550" y="0"/>
                  </a:moveTo>
                  <a:lnTo>
                    <a:pt x="183" y="4964"/>
                  </a:lnTo>
                  <a:cubicBezTo>
                    <a:pt x="92" y="5329"/>
                    <a:pt x="1" y="5740"/>
                    <a:pt x="1" y="6149"/>
                  </a:cubicBezTo>
                  <a:lnTo>
                    <a:pt x="86379" y="6149"/>
                  </a:lnTo>
                  <a:lnTo>
                    <a:pt x="94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4"/>
            <p:cNvSpPr/>
            <p:nvPr/>
          </p:nvSpPr>
          <p:spPr>
            <a:xfrm flipH="1">
              <a:off x="6553239" y="2969083"/>
              <a:ext cx="539223" cy="120594"/>
            </a:xfrm>
            <a:custGeom>
              <a:rect b="b" l="l" r="r" t="t"/>
              <a:pathLst>
                <a:path extrusionOk="0" h="4871" w="21778">
                  <a:moveTo>
                    <a:pt x="18187" y="0"/>
                  </a:moveTo>
                  <a:cubicBezTo>
                    <a:pt x="17146" y="0"/>
                    <a:pt x="15886" y="11"/>
                    <a:pt x="14444" y="41"/>
                  </a:cubicBezTo>
                  <a:cubicBezTo>
                    <a:pt x="13303" y="41"/>
                    <a:pt x="12028" y="85"/>
                    <a:pt x="10708" y="85"/>
                  </a:cubicBezTo>
                  <a:cubicBezTo>
                    <a:pt x="9476" y="132"/>
                    <a:pt x="8383" y="176"/>
                    <a:pt x="7381" y="223"/>
                  </a:cubicBezTo>
                  <a:cubicBezTo>
                    <a:pt x="2417" y="449"/>
                    <a:pt x="365" y="861"/>
                    <a:pt x="274" y="861"/>
                  </a:cubicBezTo>
                  <a:cubicBezTo>
                    <a:pt x="139" y="905"/>
                    <a:pt x="0" y="996"/>
                    <a:pt x="0" y="1134"/>
                  </a:cubicBezTo>
                  <a:lnTo>
                    <a:pt x="0" y="4549"/>
                  </a:lnTo>
                  <a:cubicBezTo>
                    <a:pt x="0" y="4732"/>
                    <a:pt x="139" y="4870"/>
                    <a:pt x="321" y="4870"/>
                  </a:cubicBezTo>
                  <a:cubicBezTo>
                    <a:pt x="456" y="4870"/>
                    <a:pt x="594" y="4732"/>
                    <a:pt x="594" y="4549"/>
                  </a:cubicBezTo>
                  <a:lnTo>
                    <a:pt x="594" y="1408"/>
                  </a:lnTo>
                  <a:cubicBezTo>
                    <a:pt x="1276" y="1317"/>
                    <a:pt x="3281" y="1043"/>
                    <a:pt x="7064" y="814"/>
                  </a:cubicBezTo>
                  <a:lnTo>
                    <a:pt x="7064" y="4549"/>
                  </a:lnTo>
                  <a:cubicBezTo>
                    <a:pt x="7064" y="4732"/>
                    <a:pt x="7199" y="4870"/>
                    <a:pt x="7381" y="4870"/>
                  </a:cubicBezTo>
                  <a:cubicBezTo>
                    <a:pt x="7519" y="4870"/>
                    <a:pt x="7654" y="4732"/>
                    <a:pt x="7654" y="4549"/>
                  </a:cubicBezTo>
                  <a:lnTo>
                    <a:pt x="7654" y="814"/>
                  </a:lnTo>
                  <a:cubicBezTo>
                    <a:pt x="8565" y="770"/>
                    <a:pt x="9615" y="722"/>
                    <a:pt x="10708" y="679"/>
                  </a:cubicBezTo>
                  <a:cubicBezTo>
                    <a:pt x="11937" y="679"/>
                    <a:pt x="13077" y="631"/>
                    <a:pt x="14123" y="631"/>
                  </a:cubicBezTo>
                  <a:lnTo>
                    <a:pt x="14123" y="4506"/>
                  </a:lnTo>
                  <a:cubicBezTo>
                    <a:pt x="14123" y="4640"/>
                    <a:pt x="14262" y="4779"/>
                    <a:pt x="14444" y="4779"/>
                  </a:cubicBezTo>
                  <a:cubicBezTo>
                    <a:pt x="14579" y="4779"/>
                    <a:pt x="14718" y="4640"/>
                    <a:pt x="14718" y="4506"/>
                  </a:cubicBezTo>
                  <a:lnTo>
                    <a:pt x="14718" y="631"/>
                  </a:lnTo>
                  <a:cubicBezTo>
                    <a:pt x="16370" y="587"/>
                    <a:pt x="17770" y="575"/>
                    <a:pt x="18860" y="575"/>
                  </a:cubicBezTo>
                  <a:cubicBezTo>
                    <a:pt x="19994" y="575"/>
                    <a:pt x="20791" y="588"/>
                    <a:pt x="21187" y="588"/>
                  </a:cubicBezTo>
                  <a:lnTo>
                    <a:pt x="21187" y="4232"/>
                  </a:lnTo>
                  <a:cubicBezTo>
                    <a:pt x="21187" y="4367"/>
                    <a:pt x="21322" y="4506"/>
                    <a:pt x="21504" y="4506"/>
                  </a:cubicBezTo>
                  <a:cubicBezTo>
                    <a:pt x="21642" y="4506"/>
                    <a:pt x="21777" y="4367"/>
                    <a:pt x="21777" y="4232"/>
                  </a:cubicBezTo>
                  <a:lnTo>
                    <a:pt x="21777" y="314"/>
                  </a:lnTo>
                  <a:cubicBezTo>
                    <a:pt x="21777" y="176"/>
                    <a:pt x="21686" y="41"/>
                    <a:pt x="21504" y="41"/>
                  </a:cubicBezTo>
                  <a:cubicBezTo>
                    <a:pt x="21475" y="41"/>
                    <a:pt x="20270" y="0"/>
                    <a:pt x="181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3" name="Google Shape;1623;p24"/>
          <p:cNvSpPr/>
          <p:nvPr/>
        </p:nvSpPr>
        <p:spPr>
          <a:xfrm>
            <a:off x="7995553" y="222150"/>
            <a:ext cx="977215" cy="255100"/>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4" name="Google Shape;1624;p24"/>
          <p:cNvGrpSpPr/>
          <p:nvPr/>
        </p:nvGrpSpPr>
        <p:grpSpPr>
          <a:xfrm>
            <a:off x="287692" y="4873105"/>
            <a:ext cx="977253" cy="207197"/>
            <a:chOff x="7541142" y="2438190"/>
            <a:chExt cx="1259996" cy="267110"/>
          </a:xfrm>
        </p:grpSpPr>
        <p:sp>
          <p:nvSpPr>
            <p:cNvPr id="1625" name="Google Shape;1625;p24"/>
            <p:cNvSpPr/>
            <p:nvPr/>
          </p:nvSpPr>
          <p:spPr>
            <a:xfrm>
              <a:off x="8059622" y="2438190"/>
              <a:ext cx="741517" cy="38337"/>
            </a:xfrm>
            <a:custGeom>
              <a:rect b="b" l="l" r="r" t="t"/>
              <a:pathLst>
                <a:path extrusionOk="0" h="3008" w="58181">
                  <a:moveTo>
                    <a:pt x="1506" y="0"/>
                  </a:moveTo>
                  <a:cubicBezTo>
                    <a:pt x="686" y="0"/>
                    <a:pt x="1" y="638"/>
                    <a:pt x="1" y="1502"/>
                  </a:cubicBezTo>
                  <a:cubicBezTo>
                    <a:pt x="1" y="2322"/>
                    <a:pt x="686" y="3007"/>
                    <a:pt x="1506" y="3007"/>
                  </a:cubicBezTo>
                  <a:lnTo>
                    <a:pt x="56631" y="3007"/>
                  </a:lnTo>
                  <a:cubicBezTo>
                    <a:pt x="57495" y="3007"/>
                    <a:pt x="58180" y="2322"/>
                    <a:pt x="58180" y="1502"/>
                  </a:cubicBezTo>
                  <a:cubicBezTo>
                    <a:pt x="58180" y="638"/>
                    <a:pt x="57495" y="0"/>
                    <a:pt x="56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4"/>
            <p:cNvSpPr/>
            <p:nvPr/>
          </p:nvSpPr>
          <p:spPr>
            <a:xfrm>
              <a:off x="7541142" y="2550232"/>
              <a:ext cx="851226" cy="38936"/>
            </a:xfrm>
            <a:custGeom>
              <a:rect b="b" l="l" r="r" t="t"/>
              <a:pathLst>
                <a:path extrusionOk="0" h="3055" w="66789">
                  <a:moveTo>
                    <a:pt x="1549" y="0"/>
                  </a:moveTo>
                  <a:cubicBezTo>
                    <a:pt x="682" y="0"/>
                    <a:pt x="0" y="685"/>
                    <a:pt x="0" y="1549"/>
                  </a:cubicBezTo>
                  <a:cubicBezTo>
                    <a:pt x="0" y="2369"/>
                    <a:pt x="682" y="3054"/>
                    <a:pt x="1549" y="3054"/>
                  </a:cubicBezTo>
                  <a:lnTo>
                    <a:pt x="65239" y="3054"/>
                  </a:lnTo>
                  <a:cubicBezTo>
                    <a:pt x="66103" y="3054"/>
                    <a:pt x="66788" y="2369"/>
                    <a:pt x="66788" y="1549"/>
                  </a:cubicBezTo>
                  <a:cubicBezTo>
                    <a:pt x="66788" y="685"/>
                    <a:pt x="66103" y="0"/>
                    <a:pt x="65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4"/>
            <p:cNvSpPr/>
            <p:nvPr/>
          </p:nvSpPr>
          <p:spPr>
            <a:xfrm>
              <a:off x="7841912" y="2666351"/>
              <a:ext cx="462758" cy="38949"/>
            </a:xfrm>
            <a:custGeom>
              <a:rect b="b" l="l" r="r" t="t"/>
              <a:pathLst>
                <a:path extrusionOk="0" h="3056" w="36309">
                  <a:moveTo>
                    <a:pt x="1502" y="1"/>
                  </a:moveTo>
                  <a:cubicBezTo>
                    <a:pt x="682" y="1"/>
                    <a:pt x="0" y="686"/>
                    <a:pt x="0" y="1550"/>
                  </a:cubicBezTo>
                  <a:cubicBezTo>
                    <a:pt x="0" y="2370"/>
                    <a:pt x="682" y="3055"/>
                    <a:pt x="1502" y="3055"/>
                  </a:cubicBezTo>
                  <a:lnTo>
                    <a:pt x="34807" y="3055"/>
                  </a:lnTo>
                  <a:cubicBezTo>
                    <a:pt x="35627" y="3055"/>
                    <a:pt x="36308" y="2370"/>
                    <a:pt x="36308" y="1550"/>
                  </a:cubicBezTo>
                  <a:cubicBezTo>
                    <a:pt x="36308" y="686"/>
                    <a:pt x="35627" y="1"/>
                    <a:pt x="34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24"/>
          <p:cNvGrpSpPr/>
          <p:nvPr/>
        </p:nvGrpSpPr>
        <p:grpSpPr>
          <a:xfrm flipH="1">
            <a:off x="7933625" y="4687350"/>
            <a:ext cx="1210367" cy="572700"/>
            <a:chOff x="0" y="4571000"/>
            <a:chExt cx="1210367" cy="572700"/>
          </a:xfrm>
        </p:grpSpPr>
        <p:sp>
          <p:nvSpPr>
            <p:cNvPr id="1629" name="Google Shape;1629;p24"/>
            <p:cNvSpPr/>
            <p:nvPr/>
          </p:nvSpPr>
          <p:spPr>
            <a:xfrm>
              <a:off x="606767" y="4571000"/>
              <a:ext cx="603600" cy="5727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4"/>
            <p:cNvSpPr/>
            <p:nvPr/>
          </p:nvSpPr>
          <p:spPr>
            <a:xfrm>
              <a:off x="0" y="4573092"/>
              <a:ext cx="717000" cy="570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24"/>
          <p:cNvGrpSpPr/>
          <p:nvPr/>
        </p:nvGrpSpPr>
        <p:grpSpPr>
          <a:xfrm>
            <a:off x="8484574" y="3685738"/>
            <a:ext cx="616453" cy="1225078"/>
            <a:chOff x="2692241" y="3018939"/>
            <a:chExt cx="628265" cy="1248551"/>
          </a:xfrm>
        </p:grpSpPr>
        <p:sp>
          <p:nvSpPr>
            <p:cNvPr id="1632" name="Google Shape;1632;p24"/>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3" name="Google Shape;1633;p24"/>
            <p:cNvGrpSpPr/>
            <p:nvPr/>
          </p:nvGrpSpPr>
          <p:grpSpPr>
            <a:xfrm>
              <a:off x="2692241" y="3018939"/>
              <a:ext cx="628265" cy="1248551"/>
              <a:chOff x="2692241" y="3018939"/>
              <a:chExt cx="628265" cy="1248551"/>
            </a:xfrm>
          </p:grpSpPr>
          <p:sp>
            <p:nvSpPr>
              <p:cNvPr id="1634" name="Google Shape;1634;p24"/>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4"/>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4"/>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4"/>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4"/>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4"/>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4"/>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4"/>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4"/>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4"/>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4"/>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4"/>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4"/>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4"/>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4"/>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4"/>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4"/>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4"/>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4"/>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4"/>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4"/>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4"/>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4"/>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4"/>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4"/>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4"/>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4"/>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4"/>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2" name="Google Shape;1662;p24"/>
          <p:cNvGrpSpPr/>
          <p:nvPr/>
        </p:nvGrpSpPr>
        <p:grpSpPr>
          <a:xfrm>
            <a:off x="8171652" y="4303056"/>
            <a:ext cx="514486" cy="1022439"/>
            <a:chOff x="2692241" y="3018939"/>
            <a:chExt cx="628265" cy="1248551"/>
          </a:xfrm>
        </p:grpSpPr>
        <p:sp>
          <p:nvSpPr>
            <p:cNvPr id="1663" name="Google Shape;1663;p24"/>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24"/>
            <p:cNvGrpSpPr/>
            <p:nvPr/>
          </p:nvGrpSpPr>
          <p:grpSpPr>
            <a:xfrm>
              <a:off x="2692241" y="3018939"/>
              <a:ext cx="628265" cy="1248551"/>
              <a:chOff x="2692241" y="3018939"/>
              <a:chExt cx="628265" cy="1248551"/>
            </a:xfrm>
          </p:grpSpPr>
          <p:sp>
            <p:nvSpPr>
              <p:cNvPr id="1665" name="Google Shape;1665;p24"/>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4"/>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4"/>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4"/>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4"/>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4"/>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4"/>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4"/>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4"/>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4"/>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4"/>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4"/>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4"/>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4"/>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4"/>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4"/>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4"/>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4"/>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4"/>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4"/>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4"/>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4"/>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4"/>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4"/>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4"/>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4"/>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693" name="Shape 1693"/>
        <p:cNvGrpSpPr/>
        <p:nvPr/>
      </p:nvGrpSpPr>
      <p:grpSpPr>
        <a:xfrm>
          <a:off x="0" y="0"/>
          <a:ext cx="0" cy="0"/>
          <a:chOff x="0" y="0"/>
          <a:chExt cx="0" cy="0"/>
        </a:xfrm>
      </p:grpSpPr>
      <p:grpSp>
        <p:nvGrpSpPr>
          <p:cNvPr id="1694" name="Google Shape;1694;p25"/>
          <p:cNvGrpSpPr/>
          <p:nvPr/>
        </p:nvGrpSpPr>
        <p:grpSpPr>
          <a:xfrm>
            <a:off x="287692" y="4873105"/>
            <a:ext cx="977253" cy="207197"/>
            <a:chOff x="7541142" y="2438190"/>
            <a:chExt cx="1259996" cy="267110"/>
          </a:xfrm>
        </p:grpSpPr>
        <p:sp>
          <p:nvSpPr>
            <p:cNvPr id="1695" name="Google Shape;1695;p25"/>
            <p:cNvSpPr/>
            <p:nvPr/>
          </p:nvSpPr>
          <p:spPr>
            <a:xfrm>
              <a:off x="8059622" y="2438190"/>
              <a:ext cx="741517" cy="38337"/>
            </a:xfrm>
            <a:custGeom>
              <a:rect b="b" l="l" r="r" t="t"/>
              <a:pathLst>
                <a:path extrusionOk="0" h="3008" w="58181">
                  <a:moveTo>
                    <a:pt x="1506" y="0"/>
                  </a:moveTo>
                  <a:cubicBezTo>
                    <a:pt x="686" y="0"/>
                    <a:pt x="1" y="638"/>
                    <a:pt x="1" y="1502"/>
                  </a:cubicBezTo>
                  <a:cubicBezTo>
                    <a:pt x="1" y="2322"/>
                    <a:pt x="686" y="3007"/>
                    <a:pt x="1506" y="3007"/>
                  </a:cubicBezTo>
                  <a:lnTo>
                    <a:pt x="56631" y="3007"/>
                  </a:lnTo>
                  <a:cubicBezTo>
                    <a:pt x="57495" y="3007"/>
                    <a:pt x="58180" y="2322"/>
                    <a:pt x="58180" y="1502"/>
                  </a:cubicBezTo>
                  <a:cubicBezTo>
                    <a:pt x="58180" y="638"/>
                    <a:pt x="57495" y="0"/>
                    <a:pt x="56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5"/>
            <p:cNvSpPr/>
            <p:nvPr/>
          </p:nvSpPr>
          <p:spPr>
            <a:xfrm>
              <a:off x="7541142" y="2550232"/>
              <a:ext cx="851226" cy="38936"/>
            </a:xfrm>
            <a:custGeom>
              <a:rect b="b" l="l" r="r" t="t"/>
              <a:pathLst>
                <a:path extrusionOk="0" h="3055" w="66789">
                  <a:moveTo>
                    <a:pt x="1549" y="0"/>
                  </a:moveTo>
                  <a:cubicBezTo>
                    <a:pt x="682" y="0"/>
                    <a:pt x="0" y="685"/>
                    <a:pt x="0" y="1549"/>
                  </a:cubicBezTo>
                  <a:cubicBezTo>
                    <a:pt x="0" y="2369"/>
                    <a:pt x="682" y="3054"/>
                    <a:pt x="1549" y="3054"/>
                  </a:cubicBezTo>
                  <a:lnTo>
                    <a:pt x="65239" y="3054"/>
                  </a:lnTo>
                  <a:cubicBezTo>
                    <a:pt x="66103" y="3054"/>
                    <a:pt x="66788" y="2369"/>
                    <a:pt x="66788" y="1549"/>
                  </a:cubicBezTo>
                  <a:cubicBezTo>
                    <a:pt x="66788" y="685"/>
                    <a:pt x="66103" y="0"/>
                    <a:pt x="65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5"/>
            <p:cNvSpPr/>
            <p:nvPr/>
          </p:nvSpPr>
          <p:spPr>
            <a:xfrm>
              <a:off x="7841912" y="2666351"/>
              <a:ext cx="462758" cy="38949"/>
            </a:xfrm>
            <a:custGeom>
              <a:rect b="b" l="l" r="r" t="t"/>
              <a:pathLst>
                <a:path extrusionOk="0" h="3056" w="36309">
                  <a:moveTo>
                    <a:pt x="1502" y="1"/>
                  </a:moveTo>
                  <a:cubicBezTo>
                    <a:pt x="682" y="1"/>
                    <a:pt x="0" y="686"/>
                    <a:pt x="0" y="1550"/>
                  </a:cubicBezTo>
                  <a:cubicBezTo>
                    <a:pt x="0" y="2370"/>
                    <a:pt x="682" y="3055"/>
                    <a:pt x="1502" y="3055"/>
                  </a:cubicBezTo>
                  <a:lnTo>
                    <a:pt x="34807" y="3055"/>
                  </a:lnTo>
                  <a:cubicBezTo>
                    <a:pt x="35627" y="3055"/>
                    <a:pt x="36308" y="2370"/>
                    <a:pt x="36308" y="1550"/>
                  </a:cubicBezTo>
                  <a:cubicBezTo>
                    <a:pt x="36308" y="686"/>
                    <a:pt x="35627" y="1"/>
                    <a:pt x="34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8" name="Google Shape;1698;p25"/>
          <p:cNvSpPr/>
          <p:nvPr/>
        </p:nvSpPr>
        <p:spPr>
          <a:xfrm flipH="1">
            <a:off x="114" y="4456725"/>
            <a:ext cx="9143786" cy="686804"/>
          </a:xfrm>
          <a:custGeom>
            <a:rect b="b" l="l" r="r" t="t"/>
            <a:pathLst>
              <a:path extrusionOk="0" h="28976" w="229340">
                <a:moveTo>
                  <a:pt x="114763" y="1"/>
                </a:moveTo>
                <a:cubicBezTo>
                  <a:pt x="113075" y="1"/>
                  <a:pt x="111709" y="1368"/>
                  <a:pt x="111709" y="3055"/>
                </a:cubicBezTo>
                <a:cubicBezTo>
                  <a:pt x="111709" y="4739"/>
                  <a:pt x="113075" y="6106"/>
                  <a:pt x="114763" y="6106"/>
                </a:cubicBezTo>
                <a:lnTo>
                  <a:pt x="120000" y="6106"/>
                </a:lnTo>
                <a:cubicBezTo>
                  <a:pt x="121688" y="6106"/>
                  <a:pt x="123054" y="7472"/>
                  <a:pt x="123054" y="9160"/>
                </a:cubicBezTo>
                <a:cubicBezTo>
                  <a:pt x="123054" y="10844"/>
                  <a:pt x="121688" y="12211"/>
                  <a:pt x="120000" y="12211"/>
                </a:cubicBezTo>
                <a:lnTo>
                  <a:pt x="99317" y="12211"/>
                </a:lnTo>
                <a:cubicBezTo>
                  <a:pt x="97633" y="12211"/>
                  <a:pt x="96266" y="13577"/>
                  <a:pt x="96266" y="15265"/>
                </a:cubicBezTo>
                <a:cubicBezTo>
                  <a:pt x="96266" y="15582"/>
                  <a:pt x="96310" y="15855"/>
                  <a:pt x="96401" y="16129"/>
                </a:cubicBezTo>
                <a:cubicBezTo>
                  <a:pt x="96492" y="16267"/>
                  <a:pt x="96540" y="16402"/>
                  <a:pt x="96583" y="16540"/>
                </a:cubicBezTo>
                <a:cubicBezTo>
                  <a:pt x="96631" y="16814"/>
                  <a:pt x="96674" y="17087"/>
                  <a:pt x="96674" y="17404"/>
                </a:cubicBezTo>
                <a:cubicBezTo>
                  <a:pt x="96674" y="18818"/>
                  <a:pt x="95720" y="20003"/>
                  <a:pt x="94397" y="20367"/>
                </a:cubicBezTo>
                <a:lnTo>
                  <a:pt x="22918" y="20367"/>
                </a:lnTo>
                <a:cubicBezTo>
                  <a:pt x="21230" y="20367"/>
                  <a:pt x="19863" y="19001"/>
                  <a:pt x="19863" y="17313"/>
                </a:cubicBezTo>
                <a:cubicBezTo>
                  <a:pt x="19863" y="16996"/>
                  <a:pt x="19911" y="16723"/>
                  <a:pt x="20002" y="16449"/>
                </a:cubicBezTo>
                <a:cubicBezTo>
                  <a:pt x="20002" y="16311"/>
                  <a:pt x="20093" y="16176"/>
                  <a:pt x="20137" y="16037"/>
                </a:cubicBezTo>
                <a:cubicBezTo>
                  <a:pt x="20228" y="15764"/>
                  <a:pt x="20275" y="15447"/>
                  <a:pt x="20275" y="15174"/>
                </a:cubicBezTo>
                <a:cubicBezTo>
                  <a:pt x="20275" y="13486"/>
                  <a:pt x="18908" y="12119"/>
                  <a:pt x="17221" y="12119"/>
                </a:cubicBezTo>
                <a:lnTo>
                  <a:pt x="0" y="12119"/>
                </a:lnTo>
                <a:lnTo>
                  <a:pt x="0" y="28976"/>
                </a:lnTo>
                <a:lnTo>
                  <a:pt x="229340" y="28976"/>
                </a:lnTo>
                <a:lnTo>
                  <a:pt x="2293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9" name="Google Shape;1699;p25"/>
          <p:cNvGrpSpPr/>
          <p:nvPr/>
        </p:nvGrpSpPr>
        <p:grpSpPr>
          <a:xfrm>
            <a:off x="313049" y="3440538"/>
            <a:ext cx="616453" cy="1225078"/>
            <a:chOff x="2692241" y="3018939"/>
            <a:chExt cx="628265" cy="1248551"/>
          </a:xfrm>
        </p:grpSpPr>
        <p:sp>
          <p:nvSpPr>
            <p:cNvPr id="1700" name="Google Shape;1700;p25"/>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1" name="Google Shape;1701;p25"/>
            <p:cNvGrpSpPr/>
            <p:nvPr/>
          </p:nvGrpSpPr>
          <p:grpSpPr>
            <a:xfrm>
              <a:off x="2692241" y="3018939"/>
              <a:ext cx="628265" cy="1248551"/>
              <a:chOff x="2692241" y="3018939"/>
              <a:chExt cx="628265" cy="1248551"/>
            </a:xfrm>
          </p:grpSpPr>
          <p:sp>
            <p:nvSpPr>
              <p:cNvPr id="1702" name="Google Shape;1702;p25"/>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5"/>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5"/>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5"/>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5"/>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5"/>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5"/>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5"/>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5"/>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5"/>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5"/>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5"/>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5"/>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5"/>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5"/>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5"/>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5"/>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5"/>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5"/>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5"/>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5"/>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5"/>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5"/>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5"/>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5"/>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5"/>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5"/>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5"/>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0" name="Google Shape;1730;p25"/>
          <p:cNvGrpSpPr/>
          <p:nvPr/>
        </p:nvGrpSpPr>
        <p:grpSpPr>
          <a:xfrm>
            <a:off x="43952" y="3948256"/>
            <a:ext cx="514486" cy="1022439"/>
            <a:chOff x="2692241" y="3018939"/>
            <a:chExt cx="628265" cy="1248551"/>
          </a:xfrm>
        </p:grpSpPr>
        <p:sp>
          <p:nvSpPr>
            <p:cNvPr id="1731" name="Google Shape;1731;p25"/>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2" name="Google Shape;1732;p25"/>
            <p:cNvGrpSpPr/>
            <p:nvPr/>
          </p:nvGrpSpPr>
          <p:grpSpPr>
            <a:xfrm>
              <a:off x="2692241" y="3018939"/>
              <a:ext cx="628265" cy="1248551"/>
              <a:chOff x="2692241" y="3018939"/>
              <a:chExt cx="628265" cy="1248551"/>
            </a:xfrm>
          </p:grpSpPr>
          <p:sp>
            <p:nvSpPr>
              <p:cNvPr id="1733" name="Google Shape;1733;p25"/>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5"/>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5"/>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5"/>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5"/>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5"/>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5"/>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5"/>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5"/>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5"/>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5"/>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5"/>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5"/>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5"/>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5"/>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5"/>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5"/>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5"/>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5"/>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5"/>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5"/>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5"/>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5"/>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5"/>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5"/>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5"/>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1" name="Google Shape;1761;p25"/>
          <p:cNvSpPr/>
          <p:nvPr/>
        </p:nvSpPr>
        <p:spPr>
          <a:xfrm>
            <a:off x="6190693" y="4329197"/>
            <a:ext cx="1288379" cy="558615"/>
          </a:xfrm>
          <a:custGeom>
            <a:rect b="b" l="l" r="r" t="t"/>
            <a:pathLst>
              <a:path extrusionOk="0" h="46844" w="103776">
                <a:moveTo>
                  <a:pt x="29471" y="1"/>
                </a:moveTo>
                <a:cubicBezTo>
                  <a:pt x="26894" y="1"/>
                  <a:pt x="24756" y="2096"/>
                  <a:pt x="24756" y="4670"/>
                </a:cubicBezTo>
                <a:cubicBezTo>
                  <a:pt x="24756" y="7290"/>
                  <a:pt x="26894" y="9385"/>
                  <a:pt x="29471" y="9385"/>
                </a:cubicBezTo>
                <a:lnTo>
                  <a:pt x="38377" y="9385"/>
                </a:lnTo>
                <a:cubicBezTo>
                  <a:pt x="40951" y="9385"/>
                  <a:pt x="43047" y="11481"/>
                  <a:pt x="43047" y="14058"/>
                </a:cubicBezTo>
                <a:cubicBezTo>
                  <a:pt x="43047" y="16633"/>
                  <a:pt x="40951" y="18728"/>
                  <a:pt x="38377" y="18728"/>
                </a:cubicBezTo>
                <a:lnTo>
                  <a:pt x="4674" y="18728"/>
                </a:lnTo>
                <a:cubicBezTo>
                  <a:pt x="2096" y="18728"/>
                  <a:pt x="1" y="20824"/>
                  <a:pt x="1" y="23443"/>
                </a:cubicBezTo>
                <a:cubicBezTo>
                  <a:pt x="1" y="26021"/>
                  <a:pt x="2096" y="28116"/>
                  <a:pt x="4674" y="28116"/>
                </a:cubicBezTo>
                <a:lnTo>
                  <a:pt x="23314" y="28116"/>
                </a:lnTo>
                <a:cubicBezTo>
                  <a:pt x="25933" y="28116"/>
                  <a:pt x="28029" y="30212"/>
                  <a:pt x="28029" y="32786"/>
                </a:cubicBezTo>
                <a:cubicBezTo>
                  <a:pt x="28029" y="35363"/>
                  <a:pt x="25933" y="37459"/>
                  <a:pt x="23314" y="37459"/>
                </a:cubicBezTo>
                <a:lnTo>
                  <a:pt x="21525" y="37459"/>
                </a:lnTo>
                <a:cubicBezTo>
                  <a:pt x="18948" y="37459"/>
                  <a:pt x="16852" y="39554"/>
                  <a:pt x="16852" y="42174"/>
                </a:cubicBezTo>
                <a:cubicBezTo>
                  <a:pt x="16852" y="44748"/>
                  <a:pt x="18948" y="46843"/>
                  <a:pt x="21525" y="46843"/>
                </a:cubicBezTo>
                <a:lnTo>
                  <a:pt x="88188" y="46843"/>
                </a:lnTo>
                <a:cubicBezTo>
                  <a:pt x="90765" y="46843"/>
                  <a:pt x="92903" y="44748"/>
                  <a:pt x="92903" y="42174"/>
                </a:cubicBezTo>
                <a:cubicBezTo>
                  <a:pt x="92903" y="39554"/>
                  <a:pt x="90765" y="37459"/>
                  <a:pt x="88188" y="37459"/>
                </a:cubicBezTo>
                <a:lnTo>
                  <a:pt x="85701" y="37459"/>
                </a:lnTo>
                <a:cubicBezTo>
                  <a:pt x="83082" y="37459"/>
                  <a:pt x="80986" y="35363"/>
                  <a:pt x="80986" y="32786"/>
                </a:cubicBezTo>
                <a:cubicBezTo>
                  <a:pt x="80986" y="30212"/>
                  <a:pt x="83082" y="28116"/>
                  <a:pt x="85701" y="28116"/>
                </a:cubicBezTo>
                <a:lnTo>
                  <a:pt x="99102" y="28116"/>
                </a:lnTo>
                <a:cubicBezTo>
                  <a:pt x="101680" y="28116"/>
                  <a:pt x="103775" y="26021"/>
                  <a:pt x="103775" y="23443"/>
                </a:cubicBezTo>
                <a:cubicBezTo>
                  <a:pt x="103775" y="20824"/>
                  <a:pt x="101680" y="18728"/>
                  <a:pt x="99102" y="18728"/>
                </a:cubicBezTo>
                <a:lnTo>
                  <a:pt x="66667" y="18728"/>
                </a:lnTo>
                <a:cubicBezTo>
                  <a:pt x="64089" y="18728"/>
                  <a:pt x="61994" y="16633"/>
                  <a:pt x="61994" y="14058"/>
                </a:cubicBezTo>
                <a:cubicBezTo>
                  <a:pt x="61994" y="11481"/>
                  <a:pt x="64089" y="9385"/>
                  <a:pt x="66667" y="9385"/>
                </a:cubicBezTo>
                <a:lnTo>
                  <a:pt x="79806" y="9385"/>
                </a:lnTo>
                <a:cubicBezTo>
                  <a:pt x="82425" y="9385"/>
                  <a:pt x="84521" y="7290"/>
                  <a:pt x="84521" y="4670"/>
                </a:cubicBezTo>
                <a:cubicBezTo>
                  <a:pt x="84521" y="2096"/>
                  <a:pt x="82425" y="1"/>
                  <a:pt x="79806" y="1"/>
                </a:cubicBezTo>
                <a:close/>
              </a:path>
            </a:pathLst>
          </a:custGeom>
          <a:solidFill>
            <a:srgbClr val="0C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2" name="Google Shape;1762;p25"/>
          <p:cNvGrpSpPr/>
          <p:nvPr/>
        </p:nvGrpSpPr>
        <p:grpSpPr>
          <a:xfrm flipH="1">
            <a:off x="6722244" y="4228020"/>
            <a:ext cx="1288411" cy="462906"/>
            <a:chOff x="6505726" y="2665550"/>
            <a:chExt cx="2424103" cy="870780"/>
          </a:xfrm>
        </p:grpSpPr>
        <p:sp>
          <p:nvSpPr>
            <p:cNvPr id="1763" name="Google Shape;1763;p25"/>
            <p:cNvSpPr/>
            <p:nvPr/>
          </p:nvSpPr>
          <p:spPr>
            <a:xfrm flipH="1">
              <a:off x="8360183" y="3005007"/>
              <a:ext cx="477150" cy="113984"/>
            </a:xfrm>
            <a:custGeom>
              <a:rect b="b" l="l" r="r" t="t"/>
              <a:pathLst>
                <a:path extrusionOk="0" h="4604" w="19271">
                  <a:moveTo>
                    <a:pt x="318" y="0"/>
                  </a:moveTo>
                  <a:cubicBezTo>
                    <a:pt x="136" y="0"/>
                    <a:pt x="1" y="139"/>
                    <a:pt x="1" y="274"/>
                  </a:cubicBezTo>
                  <a:lnTo>
                    <a:pt x="1" y="4330"/>
                  </a:lnTo>
                  <a:cubicBezTo>
                    <a:pt x="1" y="4465"/>
                    <a:pt x="136" y="4604"/>
                    <a:pt x="318" y="4604"/>
                  </a:cubicBezTo>
                  <a:cubicBezTo>
                    <a:pt x="456" y="4604"/>
                    <a:pt x="591" y="4465"/>
                    <a:pt x="591" y="4330"/>
                  </a:cubicBezTo>
                  <a:lnTo>
                    <a:pt x="591" y="594"/>
                  </a:lnTo>
                  <a:lnTo>
                    <a:pt x="6240" y="594"/>
                  </a:lnTo>
                  <a:lnTo>
                    <a:pt x="6240" y="4330"/>
                  </a:lnTo>
                  <a:cubicBezTo>
                    <a:pt x="6240" y="4465"/>
                    <a:pt x="6379" y="4604"/>
                    <a:pt x="6561" y="4604"/>
                  </a:cubicBezTo>
                  <a:cubicBezTo>
                    <a:pt x="6696" y="4604"/>
                    <a:pt x="6834" y="4465"/>
                    <a:pt x="6834" y="4330"/>
                  </a:cubicBezTo>
                  <a:lnTo>
                    <a:pt x="6834" y="594"/>
                  </a:lnTo>
                  <a:lnTo>
                    <a:pt x="12484" y="594"/>
                  </a:lnTo>
                  <a:lnTo>
                    <a:pt x="12484" y="4239"/>
                  </a:lnTo>
                  <a:cubicBezTo>
                    <a:pt x="12484" y="4374"/>
                    <a:pt x="12619" y="4513"/>
                    <a:pt x="12757" y="4513"/>
                  </a:cubicBezTo>
                  <a:cubicBezTo>
                    <a:pt x="12939" y="4513"/>
                    <a:pt x="13074" y="4374"/>
                    <a:pt x="13074" y="4239"/>
                  </a:cubicBezTo>
                  <a:lnTo>
                    <a:pt x="13074" y="594"/>
                  </a:lnTo>
                  <a:lnTo>
                    <a:pt x="18723" y="594"/>
                  </a:lnTo>
                  <a:lnTo>
                    <a:pt x="18723" y="3966"/>
                  </a:lnTo>
                  <a:cubicBezTo>
                    <a:pt x="18723" y="4148"/>
                    <a:pt x="18814" y="4283"/>
                    <a:pt x="18997" y="4283"/>
                  </a:cubicBezTo>
                  <a:cubicBezTo>
                    <a:pt x="19179" y="4283"/>
                    <a:pt x="19270" y="4148"/>
                    <a:pt x="19270" y="3966"/>
                  </a:cubicBezTo>
                  <a:lnTo>
                    <a:pt x="19270" y="274"/>
                  </a:lnTo>
                  <a:cubicBezTo>
                    <a:pt x="19270" y="139"/>
                    <a:pt x="19179" y="0"/>
                    <a:pt x="18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5"/>
            <p:cNvSpPr/>
            <p:nvPr/>
          </p:nvSpPr>
          <p:spPr>
            <a:xfrm flipH="1">
              <a:off x="7638351" y="2665550"/>
              <a:ext cx="4531" cy="122921"/>
            </a:xfrm>
            <a:custGeom>
              <a:rect b="b" l="l" r="r" t="t"/>
              <a:pathLst>
                <a:path extrusionOk="0" h="4965" w="183">
                  <a:moveTo>
                    <a:pt x="0" y="0"/>
                  </a:moveTo>
                  <a:lnTo>
                    <a:pt x="0" y="4964"/>
                  </a:lnTo>
                  <a:lnTo>
                    <a:pt x="182" y="4964"/>
                  </a:lnTo>
                  <a:lnTo>
                    <a:pt x="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5"/>
            <p:cNvSpPr/>
            <p:nvPr/>
          </p:nvSpPr>
          <p:spPr>
            <a:xfrm flipH="1">
              <a:off x="7631591" y="2779412"/>
              <a:ext cx="18075" cy="41815"/>
            </a:xfrm>
            <a:custGeom>
              <a:rect b="b" l="l" r="r" t="t"/>
              <a:pathLst>
                <a:path extrusionOk="0" h="1689" w="730">
                  <a:moveTo>
                    <a:pt x="230" y="1"/>
                  </a:moveTo>
                  <a:cubicBezTo>
                    <a:pt x="92" y="1"/>
                    <a:pt x="1" y="139"/>
                    <a:pt x="1" y="274"/>
                  </a:cubicBezTo>
                  <a:lnTo>
                    <a:pt x="1" y="1688"/>
                  </a:lnTo>
                  <a:lnTo>
                    <a:pt x="730" y="1688"/>
                  </a:lnTo>
                  <a:lnTo>
                    <a:pt x="730" y="274"/>
                  </a:lnTo>
                  <a:cubicBezTo>
                    <a:pt x="730" y="139"/>
                    <a:pt x="638" y="1"/>
                    <a:pt x="504" y="1"/>
                  </a:cubicBezTo>
                  <a:close/>
                </a:path>
              </a:pathLst>
            </a:custGeom>
            <a:solidFill>
              <a:srgbClr val="C3C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5"/>
            <p:cNvSpPr/>
            <p:nvPr/>
          </p:nvSpPr>
          <p:spPr>
            <a:xfrm flipH="1">
              <a:off x="6505726" y="3102009"/>
              <a:ext cx="2424103" cy="434321"/>
            </a:xfrm>
            <a:custGeom>
              <a:rect b="b" l="l" r="r" t="t"/>
              <a:pathLst>
                <a:path extrusionOk="0" h="17543" w="97904">
                  <a:moveTo>
                    <a:pt x="4375" y="0"/>
                  </a:moveTo>
                  <a:cubicBezTo>
                    <a:pt x="3143" y="0"/>
                    <a:pt x="2097" y="820"/>
                    <a:pt x="1732" y="2005"/>
                  </a:cubicBezTo>
                  <a:lnTo>
                    <a:pt x="227" y="7563"/>
                  </a:lnTo>
                  <a:cubicBezTo>
                    <a:pt x="45" y="8248"/>
                    <a:pt x="1" y="9021"/>
                    <a:pt x="183" y="9750"/>
                  </a:cubicBezTo>
                  <a:lnTo>
                    <a:pt x="956" y="12986"/>
                  </a:lnTo>
                  <a:cubicBezTo>
                    <a:pt x="1594" y="15629"/>
                    <a:pt x="4375" y="17542"/>
                    <a:pt x="7607" y="17542"/>
                  </a:cubicBezTo>
                  <a:lnTo>
                    <a:pt x="63644" y="17542"/>
                  </a:lnTo>
                  <a:cubicBezTo>
                    <a:pt x="70889" y="17542"/>
                    <a:pt x="77949" y="15264"/>
                    <a:pt x="83325" y="11164"/>
                  </a:cubicBezTo>
                  <a:lnTo>
                    <a:pt x="97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5"/>
            <p:cNvSpPr/>
            <p:nvPr/>
          </p:nvSpPr>
          <p:spPr>
            <a:xfrm flipH="1">
              <a:off x="6505773" y="2799714"/>
              <a:ext cx="1827412" cy="302314"/>
            </a:xfrm>
            <a:custGeom>
              <a:rect b="b" l="l" r="r" t="t"/>
              <a:pathLst>
                <a:path extrusionOk="0" h="12211" w="73805">
                  <a:moveTo>
                    <a:pt x="638" y="1"/>
                  </a:moveTo>
                  <a:cubicBezTo>
                    <a:pt x="274" y="1"/>
                    <a:pt x="0" y="322"/>
                    <a:pt x="0" y="686"/>
                  </a:cubicBezTo>
                  <a:lnTo>
                    <a:pt x="0" y="912"/>
                  </a:lnTo>
                  <a:cubicBezTo>
                    <a:pt x="0" y="1276"/>
                    <a:pt x="274" y="1597"/>
                    <a:pt x="638" y="1597"/>
                  </a:cubicBezTo>
                  <a:lnTo>
                    <a:pt x="8656" y="1597"/>
                  </a:lnTo>
                  <a:cubicBezTo>
                    <a:pt x="9112" y="1597"/>
                    <a:pt x="9524" y="1732"/>
                    <a:pt x="9888" y="2053"/>
                  </a:cubicBezTo>
                  <a:lnTo>
                    <a:pt x="10982" y="2964"/>
                  </a:lnTo>
                  <a:cubicBezTo>
                    <a:pt x="11255" y="3237"/>
                    <a:pt x="11346" y="3511"/>
                    <a:pt x="11346" y="3875"/>
                  </a:cubicBezTo>
                  <a:lnTo>
                    <a:pt x="11346" y="5286"/>
                  </a:lnTo>
                  <a:cubicBezTo>
                    <a:pt x="11346" y="5559"/>
                    <a:pt x="11255" y="5789"/>
                    <a:pt x="11073" y="5971"/>
                  </a:cubicBezTo>
                  <a:cubicBezTo>
                    <a:pt x="9888" y="7064"/>
                    <a:pt x="9385" y="7429"/>
                    <a:pt x="8292" y="8201"/>
                  </a:cubicBezTo>
                  <a:cubicBezTo>
                    <a:pt x="7925" y="8495"/>
                    <a:pt x="7261" y="8524"/>
                    <a:pt x="6588" y="8524"/>
                  </a:cubicBezTo>
                  <a:cubicBezTo>
                    <a:pt x="6426" y="8524"/>
                    <a:pt x="6264" y="8522"/>
                    <a:pt x="6105" y="8522"/>
                  </a:cubicBezTo>
                  <a:lnTo>
                    <a:pt x="2872" y="8522"/>
                  </a:lnTo>
                  <a:cubicBezTo>
                    <a:pt x="1688" y="8522"/>
                    <a:pt x="729" y="9433"/>
                    <a:pt x="729" y="10618"/>
                  </a:cubicBezTo>
                  <a:lnTo>
                    <a:pt x="729" y="12210"/>
                  </a:lnTo>
                  <a:cubicBezTo>
                    <a:pt x="729" y="12210"/>
                    <a:pt x="73805" y="12210"/>
                    <a:pt x="73761" y="12167"/>
                  </a:cubicBezTo>
                  <a:cubicBezTo>
                    <a:pt x="72073" y="9841"/>
                    <a:pt x="53850" y="8522"/>
                    <a:pt x="51026" y="8522"/>
                  </a:cubicBezTo>
                  <a:lnTo>
                    <a:pt x="49615" y="8522"/>
                  </a:lnTo>
                  <a:lnTo>
                    <a:pt x="39272" y="1597"/>
                  </a:lnTo>
                  <a:lnTo>
                    <a:pt x="16948" y="1597"/>
                  </a:lnTo>
                  <a:lnTo>
                    <a:pt x="169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5"/>
            <p:cNvSpPr/>
            <p:nvPr/>
          </p:nvSpPr>
          <p:spPr>
            <a:xfrm flipH="1">
              <a:off x="7349537" y="2681321"/>
              <a:ext cx="774938" cy="157953"/>
            </a:xfrm>
            <a:custGeom>
              <a:rect b="b" l="l" r="r" t="t"/>
              <a:pathLst>
                <a:path extrusionOk="0" h="6380" w="31298">
                  <a:moveTo>
                    <a:pt x="955" y="1"/>
                  </a:moveTo>
                  <a:cubicBezTo>
                    <a:pt x="409" y="1"/>
                    <a:pt x="1" y="409"/>
                    <a:pt x="1" y="956"/>
                  </a:cubicBezTo>
                  <a:lnTo>
                    <a:pt x="1" y="3372"/>
                  </a:lnTo>
                  <a:cubicBezTo>
                    <a:pt x="1" y="5012"/>
                    <a:pt x="1320" y="6379"/>
                    <a:pt x="3007" y="6379"/>
                  </a:cubicBezTo>
                  <a:lnTo>
                    <a:pt x="31115" y="6379"/>
                  </a:lnTo>
                  <a:cubicBezTo>
                    <a:pt x="31253" y="6379"/>
                    <a:pt x="31297" y="6197"/>
                    <a:pt x="31162" y="6150"/>
                  </a:cubicBezTo>
                  <a:cubicBezTo>
                    <a:pt x="31162" y="6150"/>
                    <a:pt x="27835" y="4874"/>
                    <a:pt x="17356" y="4874"/>
                  </a:cubicBezTo>
                  <a:lnTo>
                    <a:pt x="15490" y="4874"/>
                  </a:lnTo>
                  <a:cubicBezTo>
                    <a:pt x="14623" y="4874"/>
                    <a:pt x="13803" y="4601"/>
                    <a:pt x="13121" y="4101"/>
                  </a:cubicBezTo>
                  <a:lnTo>
                    <a:pt x="8201" y="365"/>
                  </a:lnTo>
                  <a:cubicBezTo>
                    <a:pt x="7928" y="136"/>
                    <a:pt x="7563" y="1"/>
                    <a:pt x="7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5"/>
            <p:cNvSpPr/>
            <p:nvPr/>
          </p:nvSpPr>
          <p:spPr>
            <a:xfrm flipH="1">
              <a:off x="7674423" y="2885451"/>
              <a:ext cx="322648" cy="143296"/>
            </a:xfrm>
            <a:custGeom>
              <a:rect b="b" l="l" r="r" t="t"/>
              <a:pathLst>
                <a:path extrusionOk="0" h="5788" w="13031">
                  <a:moveTo>
                    <a:pt x="3966" y="0"/>
                  </a:moveTo>
                  <a:cubicBezTo>
                    <a:pt x="3737" y="0"/>
                    <a:pt x="3463" y="139"/>
                    <a:pt x="3328" y="321"/>
                  </a:cubicBezTo>
                  <a:lnTo>
                    <a:pt x="183" y="3966"/>
                  </a:lnTo>
                  <a:cubicBezTo>
                    <a:pt x="1" y="4192"/>
                    <a:pt x="139" y="4556"/>
                    <a:pt x="456" y="4603"/>
                  </a:cubicBezTo>
                  <a:lnTo>
                    <a:pt x="10479" y="5788"/>
                  </a:lnTo>
                  <a:lnTo>
                    <a:pt x="130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5"/>
            <p:cNvSpPr/>
            <p:nvPr/>
          </p:nvSpPr>
          <p:spPr>
            <a:xfrm flipH="1">
              <a:off x="7252560" y="2885451"/>
              <a:ext cx="462517" cy="143296"/>
            </a:xfrm>
            <a:custGeom>
              <a:rect b="b" l="l" r="r" t="t"/>
              <a:pathLst>
                <a:path extrusionOk="0" h="5788" w="18680">
                  <a:moveTo>
                    <a:pt x="2460" y="0"/>
                  </a:moveTo>
                  <a:lnTo>
                    <a:pt x="0" y="5788"/>
                  </a:lnTo>
                  <a:lnTo>
                    <a:pt x="18679" y="5788"/>
                  </a:lnTo>
                  <a:lnTo>
                    <a:pt x="114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flipH="1">
              <a:off x="7121753" y="2885451"/>
              <a:ext cx="283106" cy="143296"/>
            </a:xfrm>
            <a:custGeom>
              <a:rect b="b" l="l" r="r" t="t"/>
              <a:pathLst>
                <a:path extrusionOk="0" h="5788" w="11434">
                  <a:moveTo>
                    <a:pt x="1" y="0"/>
                  </a:moveTo>
                  <a:lnTo>
                    <a:pt x="7151" y="5788"/>
                  </a:lnTo>
                  <a:lnTo>
                    <a:pt x="11434" y="5332"/>
                  </a:lnTo>
                  <a:lnTo>
                    <a:pt x="3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flipH="1">
              <a:off x="6505728" y="3102009"/>
              <a:ext cx="2399269" cy="118489"/>
            </a:xfrm>
            <a:custGeom>
              <a:rect b="b" l="l" r="r" t="t"/>
              <a:pathLst>
                <a:path extrusionOk="0" h="4786" w="96901">
                  <a:moveTo>
                    <a:pt x="3372" y="0"/>
                  </a:moveTo>
                  <a:cubicBezTo>
                    <a:pt x="2140" y="0"/>
                    <a:pt x="1094" y="820"/>
                    <a:pt x="729" y="2005"/>
                  </a:cubicBezTo>
                  <a:lnTo>
                    <a:pt x="0" y="4786"/>
                  </a:lnTo>
                  <a:lnTo>
                    <a:pt x="90661" y="4786"/>
                  </a:lnTo>
                  <a:lnTo>
                    <a:pt x="969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5"/>
            <p:cNvSpPr/>
            <p:nvPr/>
          </p:nvSpPr>
          <p:spPr>
            <a:xfrm flipH="1">
              <a:off x="6589192" y="3166355"/>
              <a:ext cx="2339548" cy="152234"/>
            </a:xfrm>
            <a:custGeom>
              <a:rect b="b" l="l" r="r" t="t"/>
              <a:pathLst>
                <a:path extrusionOk="0" h="6149" w="94489">
                  <a:moveTo>
                    <a:pt x="1550" y="0"/>
                  </a:moveTo>
                  <a:lnTo>
                    <a:pt x="183" y="4964"/>
                  </a:lnTo>
                  <a:cubicBezTo>
                    <a:pt x="92" y="5329"/>
                    <a:pt x="1" y="5740"/>
                    <a:pt x="1" y="6149"/>
                  </a:cubicBezTo>
                  <a:lnTo>
                    <a:pt x="86379" y="6149"/>
                  </a:lnTo>
                  <a:lnTo>
                    <a:pt x="944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5"/>
            <p:cNvSpPr/>
            <p:nvPr/>
          </p:nvSpPr>
          <p:spPr>
            <a:xfrm flipH="1">
              <a:off x="6553239" y="2969083"/>
              <a:ext cx="539223" cy="120594"/>
            </a:xfrm>
            <a:custGeom>
              <a:rect b="b" l="l" r="r" t="t"/>
              <a:pathLst>
                <a:path extrusionOk="0" h="4871" w="21778">
                  <a:moveTo>
                    <a:pt x="18187" y="0"/>
                  </a:moveTo>
                  <a:cubicBezTo>
                    <a:pt x="17146" y="0"/>
                    <a:pt x="15886" y="11"/>
                    <a:pt x="14444" y="41"/>
                  </a:cubicBezTo>
                  <a:cubicBezTo>
                    <a:pt x="13303" y="41"/>
                    <a:pt x="12028" y="85"/>
                    <a:pt x="10708" y="85"/>
                  </a:cubicBezTo>
                  <a:cubicBezTo>
                    <a:pt x="9476" y="132"/>
                    <a:pt x="8383" y="176"/>
                    <a:pt x="7381" y="223"/>
                  </a:cubicBezTo>
                  <a:cubicBezTo>
                    <a:pt x="2417" y="449"/>
                    <a:pt x="365" y="861"/>
                    <a:pt x="274" y="861"/>
                  </a:cubicBezTo>
                  <a:cubicBezTo>
                    <a:pt x="139" y="905"/>
                    <a:pt x="0" y="996"/>
                    <a:pt x="0" y="1134"/>
                  </a:cubicBezTo>
                  <a:lnTo>
                    <a:pt x="0" y="4549"/>
                  </a:lnTo>
                  <a:cubicBezTo>
                    <a:pt x="0" y="4732"/>
                    <a:pt x="139" y="4870"/>
                    <a:pt x="321" y="4870"/>
                  </a:cubicBezTo>
                  <a:cubicBezTo>
                    <a:pt x="456" y="4870"/>
                    <a:pt x="594" y="4732"/>
                    <a:pt x="594" y="4549"/>
                  </a:cubicBezTo>
                  <a:lnTo>
                    <a:pt x="594" y="1408"/>
                  </a:lnTo>
                  <a:cubicBezTo>
                    <a:pt x="1276" y="1317"/>
                    <a:pt x="3281" y="1043"/>
                    <a:pt x="7064" y="814"/>
                  </a:cubicBezTo>
                  <a:lnTo>
                    <a:pt x="7064" y="4549"/>
                  </a:lnTo>
                  <a:cubicBezTo>
                    <a:pt x="7064" y="4732"/>
                    <a:pt x="7199" y="4870"/>
                    <a:pt x="7381" y="4870"/>
                  </a:cubicBezTo>
                  <a:cubicBezTo>
                    <a:pt x="7519" y="4870"/>
                    <a:pt x="7654" y="4732"/>
                    <a:pt x="7654" y="4549"/>
                  </a:cubicBezTo>
                  <a:lnTo>
                    <a:pt x="7654" y="814"/>
                  </a:lnTo>
                  <a:cubicBezTo>
                    <a:pt x="8565" y="770"/>
                    <a:pt x="9615" y="722"/>
                    <a:pt x="10708" y="679"/>
                  </a:cubicBezTo>
                  <a:cubicBezTo>
                    <a:pt x="11937" y="679"/>
                    <a:pt x="13077" y="631"/>
                    <a:pt x="14123" y="631"/>
                  </a:cubicBezTo>
                  <a:lnTo>
                    <a:pt x="14123" y="4506"/>
                  </a:lnTo>
                  <a:cubicBezTo>
                    <a:pt x="14123" y="4640"/>
                    <a:pt x="14262" y="4779"/>
                    <a:pt x="14444" y="4779"/>
                  </a:cubicBezTo>
                  <a:cubicBezTo>
                    <a:pt x="14579" y="4779"/>
                    <a:pt x="14718" y="4640"/>
                    <a:pt x="14718" y="4506"/>
                  </a:cubicBezTo>
                  <a:lnTo>
                    <a:pt x="14718" y="631"/>
                  </a:lnTo>
                  <a:cubicBezTo>
                    <a:pt x="16370" y="587"/>
                    <a:pt x="17770" y="575"/>
                    <a:pt x="18860" y="575"/>
                  </a:cubicBezTo>
                  <a:cubicBezTo>
                    <a:pt x="19994" y="575"/>
                    <a:pt x="20791" y="588"/>
                    <a:pt x="21187" y="588"/>
                  </a:cubicBezTo>
                  <a:lnTo>
                    <a:pt x="21187" y="4232"/>
                  </a:lnTo>
                  <a:cubicBezTo>
                    <a:pt x="21187" y="4367"/>
                    <a:pt x="21322" y="4506"/>
                    <a:pt x="21504" y="4506"/>
                  </a:cubicBezTo>
                  <a:cubicBezTo>
                    <a:pt x="21642" y="4506"/>
                    <a:pt x="21777" y="4367"/>
                    <a:pt x="21777" y="4232"/>
                  </a:cubicBezTo>
                  <a:lnTo>
                    <a:pt x="21777" y="314"/>
                  </a:lnTo>
                  <a:cubicBezTo>
                    <a:pt x="21777" y="176"/>
                    <a:pt x="21686" y="41"/>
                    <a:pt x="21504" y="41"/>
                  </a:cubicBezTo>
                  <a:cubicBezTo>
                    <a:pt x="21475" y="41"/>
                    <a:pt x="20270" y="0"/>
                    <a:pt x="181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9" name="Shape 209"/>
        <p:cNvGrpSpPr/>
        <p:nvPr/>
      </p:nvGrpSpPr>
      <p:grpSpPr>
        <a:xfrm>
          <a:off x="0" y="0"/>
          <a:ext cx="0" cy="0"/>
          <a:chOff x="0" y="0"/>
          <a:chExt cx="0" cy="0"/>
        </a:xfrm>
      </p:grpSpPr>
      <p:sp>
        <p:nvSpPr>
          <p:cNvPr id="210" name="Google Shape;21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211" name="Google Shape;211;p4"/>
          <p:cNvSpPr txBox="1"/>
          <p:nvPr>
            <p:ph idx="1" type="body"/>
          </p:nvPr>
        </p:nvSpPr>
        <p:spPr>
          <a:xfrm>
            <a:off x="720000" y="1076275"/>
            <a:ext cx="7704000" cy="37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212" name="Google Shape;212;p4"/>
          <p:cNvSpPr/>
          <p:nvPr/>
        </p:nvSpPr>
        <p:spPr>
          <a:xfrm>
            <a:off x="-5021" y="4570800"/>
            <a:ext cx="1440224" cy="572692"/>
          </a:xfrm>
          <a:custGeom>
            <a:rect b="b" l="l" r="r" t="t"/>
            <a:pathLst>
              <a:path extrusionOk="0" h="66689" w="285617">
                <a:moveTo>
                  <a:pt x="0" y="1"/>
                </a:moveTo>
                <a:lnTo>
                  <a:pt x="0" y="66689"/>
                </a:lnTo>
                <a:lnTo>
                  <a:pt x="239586" y="66689"/>
                </a:lnTo>
                <a:cubicBezTo>
                  <a:pt x="248047" y="66689"/>
                  <a:pt x="254776" y="66689"/>
                  <a:pt x="254951" y="59609"/>
                </a:cubicBezTo>
                <a:cubicBezTo>
                  <a:pt x="255066" y="53050"/>
                  <a:pt x="250058" y="52535"/>
                  <a:pt x="243384" y="52535"/>
                </a:cubicBezTo>
                <a:lnTo>
                  <a:pt x="231706" y="52535"/>
                </a:lnTo>
                <a:cubicBezTo>
                  <a:pt x="225147" y="51614"/>
                  <a:pt x="220599" y="52129"/>
                  <a:pt x="220599" y="47241"/>
                </a:cubicBezTo>
                <a:cubicBezTo>
                  <a:pt x="220659" y="40737"/>
                  <a:pt x="225893" y="42578"/>
                  <a:pt x="233317" y="41773"/>
                </a:cubicBezTo>
                <a:lnTo>
                  <a:pt x="275895" y="41773"/>
                </a:lnTo>
                <a:cubicBezTo>
                  <a:pt x="281534" y="41773"/>
                  <a:pt x="285617" y="41197"/>
                  <a:pt x="285617" y="34293"/>
                </a:cubicBezTo>
                <a:cubicBezTo>
                  <a:pt x="285617" y="27504"/>
                  <a:pt x="282109" y="26698"/>
                  <a:pt x="277101" y="26698"/>
                </a:cubicBezTo>
                <a:cubicBezTo>
                  <a:pt x="275720" y="26698"/>
                  <a:pt x="274169" y="26813"/>
                  <a:pt x="272558" y="26813"/>
                </a:cubicBezTo>
                <a:lnTo>
                  <a:pt x="212028" y="26813"/>
                </a:lnTo>
                <a:cubicBezTo>
                  <a:pt x="203398" y="26813"/>
                  <a:pt x="196378" y="25377"/>
                  <a:pt x="196378" y="20889"/>
                </a:cubicBezTo>
                <a:cubicBezTo>
                  <a:pt x="196378" y="16631"/>
                  <a:pt x="201326" y="15881"/>
                  <a:pt x="208056" y="15250"/>
                </a:cubicBezTo>
                <a:lnTo>
                  <a:pt x="223476" y="15250"/>
                </a:lnTo>
                <a:cubicBezTo>
                  <a:pt x="228714" y="15250"/>
                  <a:pt x="232512" y="14675"/>
                  <a:pt x="232397" y="8056"/>
                </a:cubicBezTo>
                <a:cubicBezTo>
                  <a:pt x="232281" y="921"/>
                  <a:pt x="226813" y="921"/>
                  <a:pt x="219909" y="921"/>
                </a:cubicBezTo>
                <a:lnTo>
                  <a:pt x="171637" y="92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4"/>
          <p:cNvGrpSpPr/>
          <p:nvPr/>
        </p:nvGrpSpPr>
        <p:grpSpPr>
          <a:xfrm flipH="1">
            <a:off x="145741" y="4381849"/>
            <a:ext cx="425497" cy="453308"/>
            <a:chOff x="5118002" y="4412279"/>
            <a:chExt cx="497018" cy="529504"/>
          </a:xfrm>
        </p:grpSpPr>
        <p:sp>
          <p:nvSpPr>
            <p:cNvPr id="214" name="Google Shape;214;p4"/>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4"/>
          <p:cNvGrpSpPr/>
          <p:nvPr/>
        </p:nvGrpSpPr>
        <p:grpSpPr>
          <a:xfrm flipH="1">
            <a:off x="571241" y="4630499"/>
            <a:ext cx="425497" cy="453308"/>
            <a:chOff x="5118002" y="4412279"/>
            <a:chExt cx="497018" cy="529504"/>
          </a:xfrm>
        </p:grpSpPr>
        <p:sp>
          <p:nvSpPr>
            <p:cNvPr id="219" name="Google Shape;219;p4"/>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4"/>
          <p:cNvGrpSpPr/>
          <p:nvPr/>
        </p:nvGrpSpPr>
        <p:grpSpPr>
          <a:xfrm flipH="1">
            <a:off x="7933625" y="4687350"/>
            <a:ext cx="1210367" cy="572700"/>
            <a:chOff x="0" y="4571000"/>
            <a:chExt cx="1210367" cy="572700"/>
          </a:xfrm>
        </p:grpSpPr>
        <p:sp>
          <p:nvSpPr>
            <p:cNvPr id="224" name="Google Shape;224;p4"/>
            <p:cNvSpPr/>
            <p:nvPr/>
          </p:nvSpPr>
          <p:spPr>
            <a:xfrm>
              <a:off x="606767" y="4571000"/>
              <a:ext cx="603600" cy="5727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0" y="4573092"/>
              <a:ext cx="717000" cy="570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4"/>
          <p:cNvGrpSpPr/>
          <p:nvPr/>
        </p:nvGrpSpPr>
        <p:grpSpPr>
          <a:xfrm>
            <a:off x="8527572" y="3888555"/>
            <a:ext cx="514486" cy="1022439"/>
            <a:chOff x="2692241" y="3018939"/>
            <a:chExt cx="628265" cy="1248551"/>
          </a:xfrm>
        </p:grpSpPr>
        <p:sp>
          <p:nvSpPr>
            <p:cNvPr id="227" name="Google Shape;227;p4"/>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4"/>
            <p:cNvGrpSpPr/>
            <p:nvPr/>
          </p:nvGrpSpPr>
          <p:grpSpPr>
            <a:xfrm>
              <a:off x="2692241" y="3018939"/>
              <a:ext cx="628265" cy="1248551"/>
              <a:chOff x="2692241" y="3018939"/>
              <a:chExt cx="628265" cy="1248551"/>
            </a:xfrm>
          </p:grpSpPr>
          <p:sp>
            <p:nvSpPr>
              <p:cNvPr id="229" name="Google Shape;229;p4"/>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7" name="Shape 257"/>
        <p:cNvGrpSpPr/>
        <p:nvPr/>
      </p:nvGrpSpPr>
      <p:grpSpPr>
        <a:xfrm>
          <a:off x="0" y="0"/>
          <a:ext cx="0" cy="0"/>
          <a:chOff x="0" y="0"/>
          <a:chExt cx="0" cy="0"/>
        </a:xfrm>
      </p:grpSpPr>
      <p:sp>
        <p:nvSpPr>
          <p:cNvPr id="258" name="Google Shape;258;p5"/>
          <p:cNvSpPr txBox="1"/>
          <p:nvPr>
            <p:ph idx="1" type="subTitle"/>
          </p:nvPr>
        </p:nvSpPr>
        <p:spPr>
          <a:xfrm>
            <a:off x="1835227" y="1432450"/>
            <a:ext cx="4676100" cy="453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9" name="Google Shape;259;p5"/>
          <p:cNvSpPr txBox="1"/>
          <p:nvPr>
            <p:ph idx="2" type="subTitle"/>
          </p:nvPr>
        </p:nvSpPr>
        <p:spPr>
          <a:xfrm>
            <a:off x="3196725" y="3129600"/>
            <a:ext cx="4676100" cy="45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eadex Pro SemiBold"/>
                <a:ea typeface="Readex Pro SemiBold"/>
                <a:cs typeface="Readex Pro SemiBold"/>
                <a:sym typeface="Readex Pro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 name="Google Shape;260;p5"/>
          <p:cNvSpPr txBox="1"/>
          <p:nvPr>
            <p:ph idx="3" type="subTitle"/>
          </p:nvPr>
        </p:nvSpPr>
        <p:spPr>
          <a:xfrm>
            <a:off x="1835225" y="1889850"/>
            <a:ext cx="4676100" cy="92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1" name="Google Shape;261;p5"/>
          <p:cNvSpPr txBox="1"/>
          <p:nvPr>
            <p:ph idx="4" type="subTitle"/>
          </p:nvPr>
        </p:nvSpPr>
        <p:spPr>
          <a:xfrm>
            <a:off x="3196725" y="3587000"/>
            <a:ext cx="4676100" cy="92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2" name="Google Shape;26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3" name="Google Shape;263;p5"/>
          <p:cNvSpPr/>
          <p:nvPr/>
        </p:nvSpPr>
        <p:spPr>
          <a:xfrm flipH="1">
            <a:off x="-1508989" y="4185525"/>
            <a:ext cx="3440789" cy="964621"/>
          </a:xfrm>
          <a:custGeom>
            <a:rect b="b" l="l" r="r" t="t"/>
            <a:pathLst>
              <a:path extrusionOk="0" h="19448" w="78427">
                <a:moveTo>
                  <a:pt x="23190" y="0"/>
                </a:moveTo>
                <a:cubicBezTo>
                  <a:pt x="20714" y="0"/>
                  <a:pt x="18817" y="0"/>
                  <a:pt x="18757" y="2127"/>
                </a:cubicBezTo>
                <a:cubicBezTo>
                  <a:pt x="18711" y="4103"/>
                  <a:pt x="20112" y="4264"/>
                  <a:pt x="22022" y="4264"/>
                </a:cubicBezTo>
                <a:cubicBezTo>
                  <a:pt x="22395" y="4264"/>
                  <a:pt x="22786" y="4258"/>
                  <a:pt x="23190" y="4258"/>
                </a:cubicBezTo>
                <a:lnTo>
                  <a:pt x="27333" y="4258"/>
                </a:lnTo>
                <a:cubicBezTo>
                  <a:pt x="29749" y="4428"/>
                  <a:pt x="31476" y="4658"/>
                  <a:pt x="31476" y="5924"/>
                </a:cubicBezTo>
                <a:cubicBezTo>
                  <a:pt x="31476" y="7250"/>
                  <a:pt x="28999" y="7650"/>
                  <a:pt x="25952" y="7650"/>
                </a:cubicBezTo>
                <a:lnTo>
                  <a:pt x="4603" y="7650"/>
                </a:lnTo>
                <a:cubicBezTo>
                  <a:pt x="4061" y="7650"/>
                  <a:pt x="3539" y="7634"/>
                  <a:pt x="3055" y="7634"/>
                </a:cubicBezTo>
                <a:cubicBezTo>
                  <a:pt x="1279" y="7634"/>
                  <a:pt x="0" y="7847"/>
                  <a:pt x="0" y="9837"/>
                </a:cubicBezTo>
                <a:cubicBezTo>
                  <a:pt x="0" y="11925"/>
                  <a:pt x="1473" y="12088"/>
                  <a:pt x="3453" y="12088"/>
                </a:cubicBezTo>
                <a:cubicBezTo>
                  <a:pt x="3821" y="12088"/>
                  <a:pt x="4206" y="12083"/>
                  <a:pt x="4603" y="12083"/>
                </a:cubicBezTo>
                <a:lnTo>
                  <a:pt x="18472" y="12083"/>
                </a:lnTo>
                <a:cubicBezTo>
                  <a:pt x="21059" y="12313"/>
                  <a:pt x="22900" y="11793"/>
                  <a:pt x="22900" y="13694"/>
                </a:cubicBezTo>
                <a:cubicBezTo>
                  <a:pt x="22900" y="15130"/>
                  <a:pt x="21349" y="14960"/>
                  <a:pt x="19047" y="15245"/>
                </a:cubicBezTo>
                <a:lnTo>
                  <a:pt x="16226" y="15245"/>
                </a:lnTo>
                <a:cubicBezTo>
                  <a:pt x="15840" y="15245"/>
                  <a:pt x="15463" y="15242"/>
                  <a:pt x="15099" y="15242"/>
                </a:cubicBezTo>
                <a:cubicBezTo>
                  <a:pt x="12638" y="15242"/>
                  <a:pt x="10769" y="15371"/>
                  <a:pt x="10817" y="17376"/>
                </a:cubicBezTo>
                <a:cubicBezTo>
                  <a:pt x="10877" y="19448"/>
                  <a:pt x="13234" y="19448"/>
                  <a:pt x="16226" y="19448"/>
                </a:cubicBezTo>
                <a:lnTo>
                  <a:pt x="66168" y="19448"/>
                </a:lnTo>
                <a:cubicBezTo>
                  <a:pt x="66316" y="19448"/>
                  <a:pt x="66462" y="19448"/>
                  <a:pt x="66607" y="19448"/>
                </a:cubicBezTo>
                <a:cubicBezTo>
                  <a:pt x="69393" y="19448"/>
                  <a:pt x="71577" y="19398"/>
                  <a:pt x="71577" y="17376"/>
                </a:cubicBezTo>
                <a:cubicBezTo>
                  <a:pt x="71577" y="15245"/>
                  <a:pt x="69160" y="15245"/>
                  <a:pt x="66168" y="15245"/>
                </a:cubicBezTo>
                <a:lnTo>
                  <a:pt x="64272" y="15245"/>
                </a:lnTo>
                <a:cubicBezTo>
                  <a:pt x="61970" y="14960"/>
                  <a:pt x="60359" y="15130"/>
                  <a:pt x="60359" y="13694"/>
                </a:cubicBezTo>
                <a:cubicBezTo>
                  <a:pt x="60359" y="11853"/>
                  <a:pt x="62201" y="12313"/>
                  <a:pt x="64847" y="12083"/>
                </a:cubicBezTo>
                <a:lnTo>
                  <a:pt x="73823" y="12083"/>
                </a:lnTo>
                <a:cubicBezTo>
                  <a:pt x="76355" y="12083"/>
                  <a:pt x="78426" y="12023"/>
                  <a:pt x="78426" y="9837"/>
                </a:cubicBezTo>
                <a:cubicBezTo>
                  <a:pt x="78426" y="7765"/>
                  <a:pt x="76355" y="7650"/>
                  <a:pt x="73823" y="7650"/>
                </a:cubicBezTo>
                <a:lnTo>
                  <a:pt x="67204" y="7650"/>
                </a:lnTo>
                <a:cubicBezTo>
                  <a:pt x="64157" y="7650"/>
                  <a:pt x="61680" y="6845"/>
                  <a:pt x="61680" y="5924"/>
                </a:cubicBezTo>
                <a:cubicBezTo>
                  <a:pt x="61680" y="5119"/>
                  <a:pt x="63407" y="4428"/>
                  <a:pt x="65823" y="4258"/>
                </a:cubicBezTo>
                <a:lnTo>
                  <a:pt x="69966" y="4258"/>
                </a:lnTo>
                <a:cubicBezTo>
                  <a:pt x="72442" y="4258"/>
                  <a:pt x="74399" y="3277"/>
                  <a:pt x="74399" y="2127"/>
                </a:cubicBezTo>
                <a:cubicBezTo>
                  <a:pt x="74399" y="976"/>
                  <a:pt x="72442" y="0"/>
                  <a:pt x="699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8350172" y="809250"/>
            <a:ext cx="598617" cy="208486"/>
          </a:xfrm>
          <a:custGeom>
            <a:rect b="b" l="l" r="r" t="t"/>
            <a:pathLst>
              <a:path extrusionOk="0" h="42161" w="110446">
                <a:moveTo>
                  <a:pt x="60518" y="0"/>
                </a:moveTo>
                <a:cubicBezTo>
                  <a:pt x="57487" y="0"/>
                  <a:pt x="54467" y="606"/>
                  <a:pt x="51600" y="1882"/>
                </a:cubicBezTo>
                <a:cubicBezTo>
                  <a:pt x="44752" y="4943"/>
                  <a:pt x="40241" y="11227"/>
                  <a:pt x="38549" y="18677"/>
                </a:cubicBezTo>
                <a:cubicBezTo>
                  <a:pt x="36636" y="17988"/>
                  <a:pt x="34651" y="17626"/>
                  <a:pt x="32670" y="17626"/>
                </a:cubicBezTo>
                <a:cubicBezTo>
                  <a:pt x="30480" y="17626"/>
                  <a:pt x="28297" y="18068"/>
                  <a:pt x="26224" y="18999"/>
                </a:cubicBezTo>
                <a:cubicBezTo>
                  <a:pt x="22154" y="20813"/>
                  <a:pt x="19254" y="24155"/>
                  <a:pt x="17643" y="28224"/>
                </a:cubicBezTo>
                <a:cubicBezTo>
                  <a:pt x="15637" y="26712"/>
                  <a:pt x="13309" y="25858"/>
                  <a:pt x="11000" y="25858"/>
                </a:cubicBezTo>
                <a:cubicBezTo>
                  <a:pt x="9741" y="25858"/>
                  <a:pt x="8487" y="26112"/>
                  <a:pt x="7293" y="26652"/>
                </a:cubicBezTo>
                <a:cubicBezTo>
                  <a:pt x="2015" y="28988"/>
                  <a:pt x="1" y="35835"/>
                  <a:pt x="2701" y="41919"/>
                </a:cubicBezTo>
                <a:cubicBezTo>
                  <a:pt x="2740" y="42000"/>
                  <a:pt x="2820" y="42080"/>
                  <a:pt x="2862" y="42161"/>
                </a:cubicBezTo>
                <a:lnTo>
                  <a:pt x="110123" y="42161"/>
                </a:lnTo>
                <a:cubicBezTo>
                  <a:pt x="110445" y="38455"/>
                  <a:pt x="109801" y="34508"/>
                  <a:pt x="108109" y="30722"/>
                </a:cubicBezTo>
                <a:cubicBezTo>
                  <a:pt x="104458" y="22583"/>
                  <a:pt x="96962" y="17568"/>
                  <a:pt x="89537" y="17568"/>
                </a:cubicBezTo>
                <a:cubicBezTo>
                  <a:pt x="88363" y="17568"/>
                  <a:pt x="87191" y="17693"/>
                  <a:pt x="86036" y="17952"/>
                </a:cubicBezTo>
                <a:cubicBezTo>
                  <a:pt x="80980" y="6813"/>
                  <a:pt x="70687" y="0"/>
                  <a:pt x="605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5"/>
          <p:cNvGrpSpPr/>
          <p:nvPr/>
        </p:nvGrpSpPr>
        <p:grpSpPr>
          <a:xfrm flipH="1" rot="10800000">
            <a:off x="5526655" y="-29103"/>
            <a:ext cx="3896964" cy="1885179"/>
            <a:chOff x="5893722" y="3451023"/>
            <a:chExt cx="2392684" cy="1157475"/>
          </a:xfrm>
        </p:grpSpPr>
        <p:sp>
          <p:nvSpPr>
            <p:cNvPr id="266" name="Google Shape;266;p5"/>
            <p:cNvSpPr/>
            <p:nvPr/>
          </p:nvSpPr>
          <p:spPr>
            <a:xfrm>
              <a:off x="7018908" y="3484941"/>
              <a:ext cx="456762" cy="103899"/>
            </a:xfrm>
            <a:custGeom>
              <a:rect b="b" l="l" r="r" t="t"/>
              <a:pathLst>
                <a:path extrusionOk="0" h="8228" w="36172">
                  <a:moveTo>
                    <a:pt x="4137" y="0"/>
                  </a:moveTo>
                  <a:cubicBezTo>
                    <a:pt x="1849" y="0"/>
                    <a:pt x="1" y="1849"/>
                    <a:pt x="1" y="4091"/>
                  </a:cubicBezTo>
                  <a:cubicBezTo>
                    <a:pt x="1" y="6379"/>
                    <a:pt x="1849" y="8227"/>
                    <a:pt x="4137" y="8227"/>
                  </a:cubicBezTo>
                  <a:lnTo>
                    <a:pt x="32081" y="8227"/>
                  </a:lnTo>
                  <a:cubicBezTo>
                    <a:pt x="34324" y="8227"/>
                    <a:pt x="36172" y="6379"/>
                    <a:pt x="36172" y="4091"/>
                  </a:cubicBezTo>
                  <a:cubicBezTo>
                    <a:pt x="36172" y="1849"/>
                    <a:pt x="34324" y="0"/>
                    <a:pt x="32081"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5893722" y="3451023"/>
              <a:ext cx="2392684" cy="1157475"/>
            </a:xfrm>
            <a:custGeom>
              <a:rect b="b" l="l" r="r" t="t"/>
              <a:pathLst>
                <a:path extrusionOk="0" h="91663" w="189482">
                  <a:moveTo>
                    <a:pt x="141823" y="0"/>
                  </a:moveTo>
                  <a:cubicBezTo>
                    <a:pt x="138789" y="0"/>
                    <a:pt x="136279" y="2465"/>
                    <a:pt x="136279" y="5545"/>
                  </a:cubicBezTo>
                  <a:cubicBezTo>
                    <a:pt x="136279" y="8583"/>
                    <a:pt x="138789" y="11089"/>
                    <a:pt x="141823" y="11089"/>
                  </a:cubicBezTo>
                  <a:lnTo>
                    <a:pt x="154982" y="11089"/>
                  </a:lnTo>
                  <a:cubicBezTo>
                    <a:pt x="157137" y="11089"/>
                    <a:pt x="158897" y="12807"/>
                    <a:pt x="158897" y="15007"/>
                  </a:cubicBezTo>
                  <a:lnTo>
                    <a:pt x="158897" y="15578"/>
                  </a:lnTo>
                  <a:cubicBezTo>
                    <a:pt x="158897" y="17736"/>
                    <a:pt x="157137" y="19496"/>
                    <a:pt x="154982" y="19496"/>
                  </a:cubicBezTo>
                  <a:lnTo>
                    <a:pt x="124180" y="19496"/>
                  </a:lnTo>
                  <a:cubicBezTo>
                    <a:pt x="120790" y="19496"/>
                    <a:pt x="118019" y="22266"/>
                    <a:pt x="118019" y="25656"/>
                  </a:cubicBezTo>
                  <a:cubicBezTo>
                    <a:pt x="118019" y="27811"/>
                    <a:pt x="116259" y="29571"/>
                    <a:pt x="114101" y="29571"/>
                  </a:cubicBezTo>
                  <a:lnTo>
                    <a:pt x="77754" y="29571"/>
                  </a:lnTo>
                  <a:cubicBezTo>
                    <a:pt x="74719" y="29571"/>
                    <a:pt x="72255" y="32035"/>
                    <a:pt x="72255" y="35115"/>
                  </a:cubicBezTo>
                  <a:cubicBezTo>
                    <a:pt x="72255" y="38196"/>
                    <a:pt x="74719" y="40660"/>
                    <a:pt x="77754" y="40660"/>
                  </a:cubicBezTo>
                  <a:lnTo>
                    <a:pt x="85720" y="40660"/>
                  </a:lnTo>
                  <a:cubicBezTo>
                    <a:pt x="87920" y="40660"/>
                    <a:pt x="89635" y="42420"/>
                    <a:pt x="89635" y="44578"/>
                  </a:cubicBezTo>
                  <a:cubicBezTo>
                    <a:pt x="89635" y="46733"/>
                    <a:pt x="87920" y="48493"/>
                    <a:pt x="85720" y="48493"/>
                  </a:cubicBezTo>
                  <a:lnTo>
                    <a:pt x="64334" y="48493"/>
                  </a:lnTo>
                  <a:cubicBezTo>
                    <a:pt x="63718" y="47042"/>
                    <a:pt x="62264" y="45986"/>
                    <a:pt x="60550" y="45986"/>
                  </a:cubicBezTo>
                  <a:lnTo>
                    <a:pt x="32606" y="45986"/>
                  </a:lnTo>
                  <a:cubicBezTo>
                    <a:pt x="30363" y="45986"/>
                    <a:pt x="28515" y="47834"/>
                    <a:pt x="28515" y="50123"/>
                  </a:cubicBezTo>
                  <a:cubicBezTo>
                    <a:pt x="28515" y="52411"/>
                    <a:pt x="30363" y="54213"/>
                    <a:pt x="32606" y="54213"/>
                  </a:cubicBezTo>
                  <a:lnTo>
                    <a:pt x="50383" y="54213"/>
                  </a:lnTo>
                  <a:cubicBezTo>
                    <a:pt x="50517" y="57205"/>
                    <a:pt x="52936" y="59582"/>
                    <a:pt x="55928" y="59582"/>
                  </a:cubicBezTo>
                  <a:lnTo>
                    <a:pt x="58438" y="59582"/>
                  </a:lnTo>
                  <a:cubicBezTo>
                    <a:pt x="60592" y="59582"/>
                    <a:pt x="62352" y="61342"/>
                    <a:pt x="62352" y="63500"/>
                  </a:cubicBezTo>
                  <a:lnTo>
                    <a:pt x="62352" y="65436"/>
                  </a:lnTo>
                  <a:cubicBezTo>
                    <a:pt x="62352" y="67590"/>
                    <a:pt x="60592" y="69351"/>
                    <a:pt x="58438" y="69351"/>
                  </a:cubicBezTo>
                  <a:lnTo>
                    <a:pt x="40527" y="69351"/>
                  </a:lnTo>
                  <a:cubicBezTo>
                    <a:pt x="36566" y="69351"/>
                    <a:pt x="33398" y="72565"/>
                    <a:pt x="33398" y="76525"/>
                  </a:cubicBezTo>
                  <a:cubicBezTo>
                    <a:pt x="33398" y="78679"/>
                    <a:pt x="31638" y="80439"/>
                    <a:pt x="29438" y="80439"/>
                  </a:cubicBezTo>
                  <a:lnTo>
                    <a:pt x="5633" y="80439"/>
                  </a:lnTo>
                  <a:cubicBezTo>
                    <a:pt x="2553" y="80439"/>
                    <a:pt x="1" y="82949"/>
                    <a:pt x="1" y="86030"/>
                  </a:cubicBezTo>
                  <a:cubicBezTo>
                    <a:pt x="1" y="89152"/>
                    <a:pt x="2553" y="91662"/>
                    <a:pt x="5633" y="91662"/>
                  </a:cubicBezTo>
                  <a:lnTo>
                    <a:pt x="189481" y="91662"/>
                  </a:lnTo>
                  <a:lnTo>
                    <a:pt x="189481" y="34059"/>
                  </a:lnTo>
                  <a:lnTo>
                    <a:pt x="189481" y="29571"/>
                  </a:lnTo>
                  <a:lnTo>
                    <a:pt x="189481" y="11089"/>
                  </a:lnTo>
                  <a:lnTo>
                    <a:pt x="189481" y="8713"/>
                  </a:lnTo>
                  <a:lnTo>
                    <a:pt x="189481" y="0"/>
                  </a:ln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646624" y="3649414"/>
              <a:ext cx="308957" cy="101146"/>
            </a:xfrm>
            <a:custGeom>
              <a:rect b="b" l="l" r="r" t="t"/>
              <a:pathLst>
                <a:path extrusionOk="0" h="8010" w="24467">
                  <a:moveTo>
                    <a:pt x="4049" y="1"/>
                  </a:moveTo>
                  <a:cubicBezTo>
                    <a:pt x="1806" y="1"/>
                    <a:pt x="0" y="1803"/>
                    <a:pt x="0" y="4003"/>
                  </a:cubicBezTo>
                  <a:cubicBezTo>
                    <a:pt x="0" y="6249"/>
                    <a:pt x="1806" y="8009"/>
                    <a:pt x="4049" y="8009"/>
                  </a:cubicBezTo>
                  <a:lnTo>
                    <a:pt x="20464" y="8009"/>
                  </a:lnTo>
                  <a:cubicBezTo>
                    <a:pt x="22664" y="8009"/>
                    <a:pt x="24466" y="6249"/>
                    <a:pt x="24466" y="4003"/>
                  </a:cubicBezTo>
                  <a:cubicBezTo>
                    <a:pt x="24466" y="1803"/>
                    <a:pt x="22664" y="1"/>
                    <a:pt x="20464"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5"/>
          <p:cNvGrpSpPr/>
          <p:nvPr/>
        </p:nvGrpSpPr>
        <p:grpSpPr>
          <a:xfrm>
            <a:off x="70777" y="3508167"/>
            <a:ext cx="822838" cy="1635227"/>
            <a:chOff x="2692241" y="3018939"/>
            <a:chExt cx="628265" cy="1248551"/>
          </a:xfrm>
        </p:grpSpPr>
        <p:sp>
          <p:nvSpPr>
            <p:cNvPr id="270" name="Google Shape;270;p5"/>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5"/>
            <p:cNvGrpSpPr/>
            <p:nvPr/>
          </p:nvGrpSpPr>
          <p:grpSpPr>
            <a:xfrm>
              <a:off x="2692241" y="3018939"/>
              <a:ext cx="628265" cy="1248551"/>
              <a:chOff x="2692241" y="3018939"/>
              <a:chExt cx="628265" cy="1248551"/>
            </a:xfrm>
          </p:grpSpPr>
          <p:sp>
            <p:nvSpPr>
              <p:cNvPr id="272" name="Google Shape;272;p5"/>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0" name="Shape 300"/>
        <p:cNvGrpSpPr/>
        <p:nvPr/>
      </p:nvGrpSpPr>
      <p:grpSpPr>
        <a:xfrm>
          <a:off x="0" y="0"/>
          <a:ext cx="0" cy="0"/>
          <a:chOff x="0" y="0"/>
          <a:chExt cx="0" cy="0"/>
        </a:xfrm>
      </p:grpSpPr>
      <p:sp>
        <p:nvSpPr>
          <p:cNvPr id="301" name="Google Shape;30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2" name="Google Shape;302;p6"/>
          <p:cNvSpPr/>
          <p:nvPr/>
        </p:nvSpPr>
        <p:spPr>
          <a:xfrm>
            <a:off x="589700" y="4529775"/>
            <a:ext cx="651900" cy="6138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65775" y="4529900"/>
            <a:ext cx="774600" cy="613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6"/>
          <p:cNvGrpSpPr/>
          <p:nvPr/>
        </p:nvGrpSpPr>
        <p:grpSpPr>
          <a:xfrm>
            <a:off x="84826" y="3941350"/>
            <a:ext cx="604956" cy="1202230"/>
            <a:chOff x="2692241" y="3018939"/>
            <a:chExt cx="628265" cy="1248551"/>
          </a:xfrm>
        </p:grpSpPr>
        <p:sp>
          <p:nvSpPr>
            <p:cNvPr id="305" name="Google Shape;305;p6"/>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6"/>
            <p:cNvGrpSpPr/>
            <p:nvPr/>
          </p:nvGrpSpPr>
          <p:grpSpPr>
            <a:xfrm>
              <a:off x="2692241" y="3018939"/>
              <a:ext cx="628265" cy="1248551"/>
              <a:chOff x="2692241" y="3018939"/>
              <a:chExt cx="628265" cy="1248551"/>
            </a:xfrm>
          </p:grpSpPr>
          <p:sp>
            <p:nvSpPr>
              <p:cNvPr id="307" name="Google Shape;307;p6"/>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6"/>
          <p:cNvGrpSpPr/>
          <p:nvPr/>
        </p:nvGrpSpPr>
        <p:grpSpPr>
          <a:xfrm>
            <a:off x="632672" y="4377503"/>
            <a:ext cx="437901" cy="870240"/>
            <a:chOff x="2692241" y="3018939"/>
            <a:chExt cx="628265" cy="1248551"/>
          </a:xfrm>
        </p:grpSpPr>
        <p:sp>
          <p:nvSpPr>
            <p:cNvPr id="336" name="Google Shape;336;p6"/>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6"/>
            <p:cNvGrpSpPr/>
            <p:nvPr/>
          </p:nvGrpSpPr>
          <p:grpSpPr>
            <a:xfrm>
              <a:off x="2692241" y="3018939"/>
              <a:ext cx="628265" cy="1248551"/>
              <a:chOff x="2692241" y="3018939"/>
              <a:chExt cx="628265" cy="1248551"/>
            </a:xfrm>
          </p:grpSpPr>
          <p:sp>
            <p:nvSpPr>
              <p:cNvPr id="338" name="Google Shape;338;p6"/>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 name="Google Shape;366;p6"/>
          <p:cNvGrpSpPr/>
          <p:nvPr/>
        </p:nvGrpSpPr>
        <p:grpSpPr>
          <a:xfrm rot="399908">
            <a:off x="8367938" y="4323597"/>
            <a:ext cx="980847" cy="870174"/>
            <a:chOff x="2047739" y="3487522"/>
            <a:chExt cx="879099" cy="779969"/>
          </a:xfrm>
        </p:grpSpPr>
        <p:sp>
          <p:nvSpPr>
            <p:cNvPr id="367" name="Google Shape;367;p6"/>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6"/>
          <p:cNvGrpSpPr/>
          <p:nvPr/>
        </p:nvGrpSpPr>
        <p:grpSpPr>
          <a:xfrm rot="399908">
            <a:off x="8694264" y="4576865"/>
            <a:ext cx="121198" cy="97642"/>
            <a:chOff x="2326994" y="3726108"/>
            <a:chExt cx="108626" cy="87520"/>
          </a:xfrm>
        </p:grpSpPr>
        <p:sp>
          <p:nvSpPr>
            <p:cNvPr id="393" name="Google Shape;393;p6"/>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7" name="Shape 397"/>
        <p:cNvGrpSpPr/>
        <p:nvPr/>
      </p:nvGrpSpPr>
      <p:grpSpPr>
        <a:xfrm>
          <a:off x="0" y="0"/>
          <a:ext cx="0" cy="0"/>
          <a:chOff x="0" y="0"/>
          <a:chExt cx="0" cy="0"/>
        </a:xfrm>
      </p:grpSpPr>
      <p:sp>
        <p:nvSpPr>
          <p:cNvPr id="398" name="Google Shape;398;p7"/>
          <p:cNvSpPr txBox="1"/>
          <p:nvPr>
            <p:ph type="title"/>
          </p:nvPr>
        </p:nvSpPr>
        <p:spPr>
          <a:xfrm>
            <a:off x="720000" y="445025"/>
            <a:ext cx="4911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399" name="Google Shape;399;p7"/>
          <p:cNvSpPr/>
          <p:nvPr/>
        </p:nvSpPr>
        <p:spPr>
          <a:xfrm>
            <a:off x="655475" y="4481575"/>
            <a:ext cx="651900" cy="662100"/>
          </a:xfrm>
          <a:prstGeom prst="flowChartDelay">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0" y="4483994"/>
            <a:ext cx="774600" cy="65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7"/>
          <p:cNvGrpSpPr/>
          <p:nvPr/>
        </p:nvGrpSpPr>
        <p:grpSpPr>
          <a:xfrm>
            <a:off x="84826" y="3941350"/>
            <a:ext cx="604956" cy="1202230"/>
            <a:chOff x="2692241" y="3018939"/>
            <a:chExt cx="628265" cy="1248551"/>
          </a:xfrm>
        </p:grpSpPr>
        <p:sp>
          <p:nvSpPr>
            <p:cNvPr id="402" name="Google Shape;402;p7"/>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7"/>
            <p:cNvGrpSpPr/>
            <p:nvPr/>
          </p:nvGrpSpPr>
          <p:grpSpPr>
            <a:xfrm>
              <a:off x="2692241" y="3018939"/>
              <a:ext cx="628265" cy="1248551"/>
              <a:chOff x="2692241" y="3018939"/>
              <a:chExt cx="628265" cy="1248551"/>
            </a:xfrm>
          </p:grpSpPr>
          <p:sp>
            <p:nvSpPr>
              <p:cNvPr id="404" name="Google Shape;404;p7"/>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 name="Google Shape;432;p7"/>
          <p:cNvGrpSpPr/>
          <p:nvPr/>
        </p:nvGrpSpPr>
        <p:grpSpPr>
          <a:xfrm>
            <a:off x="632672" y="4377503"/>
            <a:ext cx="437901" cy="870240"/>
            <a:chOff x="2692241" y="3018939"/>
            <a:chExt cx="628265" cy="1248551"/>
          </a:xfrm>
        </p:grpSpPr>
        <p:sp>
          <p:nvSpPr>
            <p:cNvPr id="433" name="Google Shape;433;p7"/>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7"/>
            <p:cNvGrpSpPr/>
            <p:nvPr/>
          </p:nvGrpSpPr>
          <p:grpSpPr>
            <a:xfrm>
              <a:off x="2692241" y="3018939"/>
              <a:ext cx="628265" cy="1248551"/>
              <a:chOff x="2692241" y="3018939"/>
              <a:chExt cx="628265" cy="1248551"/>
            </a:xfrm>
          </p:grpSpPr>
          <p:sp>
            <p:nvSpPr>
              <p:cNvPr id="435" name="Google Shape;435;p7"/>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3" name="Google Shape;463;p7"/>
          <p:cNvSpPr/>
          <p:nvPr/>
        </p:nvSpPr>
        <p:spPr>
          <a:xfrm>
            <a:off x="7887075" y="1017726"/>
            <a:ext cx="1160895" cy="405391"/>
          </a:xfrm>
          <a:custGeom>
            <a:rect b="b" l="l" r="r" t="t"/>
            <a:pathLst>
              <a:path extrusionOk="0" h="20495" w="53652">
                <a:moveTo>
                  <a:pt x="29436" y="0"/>
                </a:moveTo>
                <a:cubicBezTo>
                  <a:pt x="27962" y="0"/>
                  <a:pt x="26492" y="295"/>
                  <a:pt x="25095" y="919"/>
                </a:cubicBezTo>
                <a:cubicBezTo>
                  <a:pt x="21751" y="2411"/>
                  <a:pt x="19537" y="5473"/>
                  <a:pt x="18731" y="9056"/>
                </a:cubicBezTo>
                <a:cubicBezTo>
                  <a:pt x="17808" y="8736"/>
                  <a:pt x="16858" y="8566"/>
                  <a:pt x="15911" y="8566"/>
                </a:cubicBezTo>
                <a:cubicBezTo>
                  <a:pt x="14833" y="8566"/>
                  <a:pt x="13758" y="8787"/>
                  <a:pt x="12728" y="9259"/>
                </a:cubicBezTo>
                <a:cubicBezTo>
                  <a:pt x="10795" y="10103"/>
                  <a:pt x="9345" y="11756"/>
                  <a:pt x="8581" y="13728"/>
                </a:cubicBezTo>
                <a:cubicBezTo>
                  <a:pt x="7610" y="12968"/>
                  <a:pt x="6469" y="12549"/>
                  <a:pt x="5335" y="12549"/>
                </a:cubicBezTo>
                <a:cubicBezTo>
                  <a:pt x="4727" y="12549"/>
                  <a:pt x="4121" y="12670"/>
                  <a:pt x="3545" y="12922"/>
                </a:cubicBezTo>
                <a:cubicBezTo>
                  <a:pt x="1009" y="14092"/>
                  <a:pt x="0" y="17395"/>
                  <a:pt x="1331" y="20376"/>
                </a:cubicBezTo>
                <a:cubicBezTo>
                  <a:pt x="1331" y="20414"/>
                  <a:pt x="1370" y="20456"/>
                  <a:pt x="1411" y="20495"/>
                </a:cubicBezTo>
                <a:lnTo>
                  <a:pt x="53532" y="20495"/>
                </a:lnTo>
                <a:cubicBezTo>
                  <a:pt x="53651" y="18684"/>
                  <a:pt x="53371" y="16789"/>
                  <a:pt x="52565" y="14936"/>
                </a:cubicBezTo>
                <a:cubicBezTo>
                  <a:pt x="51679" y="13003"/>
                  <a:pt x="50348" y="11434"/>
                  <a:pt x="48779" y="10345"/>
                </a:cubicBezTo>
                <a:cubicBezTo>
                  <a:pt x="48699" y="9378"/>
                  <a:pt x="48457" y="8373"/>
                  <a:pt x="48054" y="7406"/>
                </a:cubicBezTo>
                <a:cubicBezTo>
                  <a:pt x="46624" y="4234"/>
                  <a:pt x="43705" y="2286"/>
                  <a:pt x="40817" y="2286"/>
                </a:cubicBezTo>
                <a:cubicBezTo>
                  <a:pt x="39965" y="2286"/>
                  <a:pt x="39115" y="2456"/>
                  <a:pt x="38307" y="2814"/>
                </a:cubicBezTo>
                <a:cubicBezTo>
                  <a:pt x="38065" y="2895"/>
                  <a:pt x="37862" y="3056"/>
                  <a:pt x="37662" y="3175"/>
                </a:cubicBezTo>
                <a:cubicBezTo>
                  <a:pt x="35258" y="1145"/>
                  <a:pt x="32339" y="0"/>
                  <a:pt x="294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3000015" y="3482174"/>
            <a:ext cx="3903462" cy="1322672"/>
          </a:xfrm>
          <a:custGeom>
            <a:rect b="b" l="l" r="r" t="t"/>
            <a:pathLst>
              <a:path extrusionOk="0" h="51531" w="152078">
                <a:moveTo>
                  <a:pt x="4665" y="0"/>
                </a:moveTo>
                <a:cubicBezTo>
                  <a:pt x="2243" y="0"/>
                  <a:pt x="177" y="1894"/>
                  <a:pt x="131" y="4312"/>
                </a:cubicBezTo>
                <a:cubicBezTo>
                  <a:pt x="0" y="6822"/>
                  <a:pt x="2067" y="8935"/>
                  <a:pt x="4577" y="8935"/>
                </a:cubicBezTo>
                <a:lnTo>
                  <a:pt x="39956" y="8935"/>
                </a:lnTo>
                <a:cubicBezTo>
                  <a:pt x="41406" y="8935"/>
                  <a:pt x="42596" y="10121"/>
                  <a:pt x="42596" y="11575"/>
                </a:cubicBezTo>
                <a:cubicBezTo>
                  <a:pt x="42596" y="13025"/>
                  <a:pt x="41406" y="14215"/>
                  <a:pt x="39956" y="14215"/>
                </a:cubicBezTo>
                <a:lnTo>
                  <a:pt x="24597" y="14215"/>
                </a:lnTo>
                <a:cubicBezTo>
                  <a:pt x="22178" y="14215"/>
                  <a:pt x="20108" y="16105"/>
                  <a:pt x="20020" y="18482"/>
                </a:cubicBezTo>
                <a:cubicBezTo>
                  <a:pt x="19932" y="21034"/>
                  <a:pt x="21957" y="23146"/>
                  <a:pt x="24509" y="23146"/>
                </a:cubicBezTo>
                <a:lnTo>
                  <a:pt x="69879" y="23146"/>
                </a:lnTo>
                <a:cubicBezTo>
                  <a:pt x="71329" y="23146"/>
                  <a:pt x="72519" y="24290"/>
                  <a:pt x="72519" y="25786"/>
                </a:cubicBezTo>
                <a:cubicBezTo>
                  <a:pt x="72519" y="27240"/>
                  <a:pt x="71329" y="28427"/>
                  <a:pt x="69879" y="28427"/>
                </a:cubicBezTo>
                <a:lnTo>
                  <a:pt x="48447" y="28427"/>
                </a:lnTo>
                <a:cubicBezTo>
                  <a:pt x="46029" y="28427"/>
                  <a:pt x="43959" y="30275"/>
                  <a:pt x="43871" y="32697"/>
                </a:cubicBezTo>
                <a:cubicBezTo>
                  <a:pt x="43783" y="35249"/>
                  <a:pt x="45852" y="37315"/>
                  <a:pt x="48359" y="37315"/>
                </a:cubicBezTo>
                <a:lnTo>
                  <a:pt x="59670" y="37315"/>
                </a:lnTo>
                <a:cubicBezTo>
                  <a:pt x="61120" y="37315"/>
                  <a:pt x="62310" y="38505"/>
                  <a:pt x="62310" y="39956"/>
                </a:cubicBezTo>
                <a:cubicBezTo>
                  <a:pt x="62310" y="41409"/>
                  <a:pt x="61120" y="42596"/>
                  <a:pt x="59670" y="42596"/>
                </a:cubicBezTo>
                <a:lnTo>
                  <a:pt x="31683" y="42596"/>
                </a:lnTo>
                <a:cubicBezTo>
                  <a:pt x="29261" y="42596"/>
                  <a:pt x="27237" y="44490"/>
                  <a:pt x="27149" y="46908"/>
                </a:cubicBezTo>
                <a:cubicBezTo>
                  <a:pt x="27061" y="49460"/>
                  <a:pt x="29085" y="51530"/>
                  <a:pt x="31595" y="51530"/>
                </a:cubicBezTo>
                <a:lnTo>
                  <a:pt x="114763" y="51530"/>
                </a:lnTo>
                <a:cubicBezTo>
                  <a:pt x="117181" y="51530"/>
                  <a:pt x="119251" y="49636"/>
                  <a:pt x="119339" y="47218"/>
                </a:cubicBezTo>
                <a:cubicBezTo>
                  <a:pt x="119427" y="44708"/>
                  <a:pt x="117403" y="42596"/>
                  <a:pt x="114851" y="42596"/>
                </a:cubicBezTo>
                <a:lnTo>
                  <a:pt x="92187" y="42596"/>
                </a:lnTo>
                <a:cubicBezTo>
                  <a:pt x="90736" y="42596"/>
                  <a:pt x="89547" y="41409"/>
                  <a:pt x="89547" y="39956"/>
                </a:cubicBezTo>
                <a:cubicBezTo>
                  <a:pt x="89547" y="38505"/>
                  <a:pt x="90736" y="37315"/>
                  <a:pt x="92187" y="37315"/>
                </a:cubicBezTo>
                <a:lnTo>
                  <a:pt x="137909" y="37315"/>
                </a:lnTo>
                <a:cubicBezTo>
                  <a:pt x="140327" y="37315"/>
                  <a:pt x="142351" y="35467"/>
                  <a:pt x="142439" y="33049"/>
                </a:cubicBezTo>
                <a:cubicBezTo>
                  <a:pt x="142527" y="30496"/>
                  <a:pt x="140503" y="28427"/>
                  <a:pt x="137997" y="28427"/>
                </a:cubicBezTo>
                <a:lnTo>
                  <a:pt x="117843" y="28427"/>
                </a:lnTo>
                <a:cubicBezTo>
                  <a:pt x="116389" y="28427"/>
                  <a:pt x="115203" y="27240"/>
                  <a:pt x="115203" y="25786"/>
                </a:cubicBezTo>
                <a:cubicBezTo>
                  <a:pt x="115203" y="24290"/>
                  <a:pt x="116389" y="23146"/>
                  <a:pt x="117843" y="23146"/>
                </a:cubicBezTo>
                <a:lnTo>
                  <a:pt x="133156" y="23146"/>
                </a:lnTo>
                <a:cubicBezTo>
                  <a:pt x="135663" y="23146"/>
                  <a:pt x="137733" y="21034"/>
                  <a:pt x="137645" y="18482"/>
                </a:cubicBezTo>
                <a:cubicBezTo>
                  <a:pt x="137557" y="16105"/>
                  <a:pt x="135487" y="14215"/>
                  <a:pt x="133068" y="14215"/>
                </a:cubicBezTo>
                <a:lnTo>
                  <a:pt x="111418" y="14215"/>
                </a:lnTo>
                <a:cubicBezTo>
                  <a:pt x="109964" y="14215"/>
                  <a:pt x="108778" y="13025"/>
                  <a:pt x="108778" y="11575"/>
                </a:cubicBezTo>
                <a:cubicBezTo>
                  <a:pt x="108778" y="10121"/>
                  <a:pt x="109964" y="8935"/>
                  <a:pt x="111418" y="8935"/>
                </a:cubicBezTo>
                <a:lnTo>
                  <a:pt x="147413" y="8935"/>
                </a:lnTo>
                <a:cubicBezTo>
                  <a:pt x="149832" y="8935"/>
                  <a:pt x="151902" y="7041"/>
                  <a:pt x="151990" y="4622"/>
                </a:cubicBezTo>
                <a:cubicBezTo>
                  <a:pt x="152078" y="2070"/>
                  <a:pt x="150054" y="0"/>
                  <a:pt x="147544"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ph idx="2" type="pic"/>
          </p:nvPr>
        </p:nvSpPr>
        <p:spPr>
          <a:xfrm>
            <a:off x="5130900" y="1388575"/>
            <a:ext cx="3096300" cy="3093000"/>
          </a:xfrm>
          <a:prstGeom prst="ellipse">
            <a:avLst/>
          </a:prstGeom>
          <a:noFill/>
          <a:ln cap="flat" cmpd="sng" w="76200">
            <a:solidFill>
              <a:schemeClr val="lt2"/>
            </a:solidFill>
            <a:prstDash val="solid"/>
            <a:round/>
            <a:headEnd len="sm" w="sm" type="none"/>
            <a:tailEnd len="sm" w="sm" type="none"/>
          </a:ln>
        </p:spPr>
      </p:sp>
      <p:sp>
        <p:nvSpPr>
          <p:cNvPr id="466" name="Google Shape;466;p7"/>
          <p:cNvSpPr txBox="1"/>
          <p:nvPr>
            <p:ph idx="1" type="body"/>
          </p:nvPr>
        </p:nvSpPr>
        <p:spPr>
          <a:xfrm>
            <a:off x="720000" y="1388575"/>
            <a:ext cx="3278700" cy="149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7" name="Shape 467"/>
        <p:cNvGrpSpPr/>
        <p:nvPr/>
      </p:nvGrpSpPr>
      <p:grpSpPr>
        <a:xfrm>
          <a:off x="0" y="0"/>
          <a:ext cx="0" cy="0"/>
          <a:chOff x="0" y="0"/>
          <a:chExt cx="0" cy="0"/>
        </a:xfrm>
      </p:grpSpPr>
      <p:grpSp>
        <p:nvGrpSpPr>
          <p:cNvPr id="468" name="Google Shape;468;p8"/>
          <p:cNvGrpSpPr/>
          <p:nvPr/>
        </p:nvGrpSpPr>
        <p:grpSpPr>
          <a:xfrm rot="-215">
            <a:off x="7938753" y="707981"/>
            <a:ext cx="1402691" cy="1244440"/>
            <a:chOff x="2047739" y="3487522"/>
            <a:chExt cx="879099" cy="779969"/>
          </a:xfrm>
        </p:grpSpPr>
        <p:sp>
          <p:nvSpPr>
            <p:cNvPr id="469" name="Google Shape;469;p8"/>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8"/>
          <p:cNvGrpSpPr/>
          <p:nvPr/>
        </p:nvGrpSpPr>
        <p:grpSpPr>
          <a:xfrm flipH="1">
            <a:off x="-7" y="1910451"/>
            <a:ext cx="8358165" cy="3240266"/>
            <a:chOff x="5564081" y="3504072"/>
            <a:chExt cx="2722352" cy="1104310"/>
          </a:xfrm>
        </p:grpSpPr>
        <p:sp>
          <p:nvSpPr>
            <p:cNvPr id="495" name="Google Shape;495;p8"/>
            <p:cNvSpPr/>
            <p:nvPr/>
          </p:nvSpPr>
          <p:spPr>
            <a:xfrm>
              <a:off x="5946330" y="3504072"/>
              <a:ext cx="2340103" cy="1104310"/>
            </a:xfrm>
            <a:custGeom>
              <a:rect b="b" l="l" r="r" t="t"/>
              <a:pathLst>
                <a:path extrusionOk="0" h="91663" w="189482">
                  <a:moveTo>
                    <a:pt x="141823" y="0"/>
                  </a:moveTo>
                  <a:cubicBezTo>
                    <a:pt x="138789" y="0"/>
                    <a:pt x="136279" y="2465"/>
                    <a:pt x="136279" y="5545"/>
                  </a:cubicBezTo>
                  <a:cubicBezTo>
                    <a:pt x="136279" y="8583"/>
                    <a:pt x="138789" y="11089"/>
                    <a:pt x="141823" y="11089"/>
                  </a:cubicBezTo>
                  <a:lnTo>
                    <a:pt x="154982" y="11089"/>
                  </a:lnTo>
                  <a:cubicBezTo>
                    <a:pt x="157137" y="11089"/>
                    <a:pt x="158897" y="12807"/>
                    <a:pt x="158897" y="15007"/>
                  </a:cubicBezTo>
                  <a:lnTo>
                    <a:pt x="158897" y="15578"/>
                  </a:lnTo>
                  <a:cubicBezTo>
                    <a:pt x="158897" y="17736"/>
                    <a:pt x="157137" y="19496"/>
                    <a:pt x="154982" y="19496"/>
                  </a:cubicBezTo>
                  <a:lnTo>
                    <a:pt x="124180" y="19496"/>
                  </a:lnTo>
                  <a:cubicBezTo>
                    <a:pt x="120790" y="19496"/>
                    <a:pt x="118019" y="22266"/>
                    <a:pt x="118019" y="25656"/>
                  </a:cubicBezTo>
                  <a:cubicBezTo>
                    <a:pt x="118019" y="27811"/>
                    <a:pt x="116259" y="29571"/>
                    <a:pt x="114101" y="29571"/>
                  </a:cubicBezTo>
                  <a:lnTo>
                    <a:pt x="77754" y="29571"/>
                  </a:lnTo>
                  <a:cubicBezTo>
                    <a:pt x="74719" y="29571"/>
                    <a:pt x="72255" y="32035"/>
                    <a:pt x="72255" y="35115"/>
                  </a:cubicBezTo>
                  <a:cubicBezTo>
                    <a:pt x="72255" y="38196"/>
                    <a:pt x="74719" y="40660"/>
                    <a:pt x="77754" y="40660"/>
                  </a:cubicBezTo>
                  <a:lnTo>
                    <a:pt x="85720" y="40660"/>
                  </a:lnTo>
                  <a:cubicBezTo>
                    <a:pt x="87920" y="40660"/>
                    <a:pt x="89635" y="42420"/>
                    <a:pt x="89635" y="44578"/>
                  </a:cubicBezTo>
                  <a:cubicBezTo>
                    <a:pt x="89635" y="46733"/>
                    <a:pt x="87920" y="48493"/>
                    <a:pt x="85720" y="48493"/>
                  </a:cubicBezTo>
                  <a:lnTo>
                    <a:pt x="64334" y="48493"/>
                  </a:lnTo>
                  <a:cubicBezTo>
                    <a:pt x="63718" y="47042"/>
                    <a:pt x="62264" y="45986"/>
                    <a:pt x="60550" y="45986"/>
                  </a:cubicBezTo>
                  <a:lnTo>
                    <a:pt x="32606" y="45986"/>
                  </a:lnTo>
                  <a:cubicBezTo>
                    <a:pt x="30363" y="45986"/>
                    <a:pt x="28515" y="47834"/>
                    <a:pt x="28515" y="50123"/>
                  </a:cubicBezTo>
                  <a:cubicBezTo>
                    <a:pt x="28515" y="52411"/>
                    <a:pt x="30363" y="54213"/>
                    <a:pt x="32606" y="54213"/>
                  </a:cubicBezTo>
                  <a:lnTo>
                    <a:pt x="50383" y="54213"/>
                  </a:lnTo>
                  <a:cubicBezTo>
                    <a:pt x="50517" y="57205"/>
                    <a:pt x="52936" y="59582"/>
                    <a:pt x="55928" y="59582"/>
                  </a:cubicBezTo>
                  <a:lnTo>
                    <a:pt x="58438" y="59582"/>
                  </a:lnTo>
                  <a:cubicBezTo>
                    <a:pt x="60592" y="59582"/>
                    <a:pt x="62352" y="61342"/>
                    <a:pt x="62352" y="63500"/>
                  </a:cubicBezTo>
                  <a:lnTo>
                    <a:pt x="62352" y="65436"/>
                  </a:lnTo>
                  <a:cubicBezTo>
                    <a:pt x="62352" y="67590"/>
                    <a:pt x="60592" y="69351"/>
                    <a:pt x="58438" y="69351"/>
                  </a:cubicBezTo>
                  <a:lnTo>
                    <a:pt x="40527" y="69351"/>
                  </a:lnTo>
                  <a:cubicBezTo>
                    <a:pt x="36566" y="69351"/>
                    <a:pt x="33398" y="72565"/>
                    <a:pt x="33398" y="76525"/>
                  </a:cubicBezTo>
                  <a:cubicBezTo>
                    <a:pt x="33398" y="78679"/>
                    <a:pt x="31638" y="80439"/>
                    <a:pt x="29438" y="80439"/>
                  </a:cubicBezTo>
                  <a:lnTo>
                    <a:pt x="5633" y="80439"/>
                  </a:lnTo>
                  <a:cubicBezTo>
                    <a:pt x="2553" y="80439"/>
                    <a:pt x="1" y="82949"/>
                    <a:pt x="1" y="86030"/>
                  </a:cubicBezTo>
                  <a:cubicBezTo>
                    <a:pt x="1" y="89152"/>
                    <a:pt x="2553" y="91662"/>
                    <a:pt x="5633" y="91662"/>
                  </a:cubicBezTo>
                  <a:lnTo>
                    <a:pt x="189481" y="91662"/>
                  </a:lnTo>
                  <a:lnTo>
                    <a:pt x="189481" y="34059"/>
                  </a:lnTo>
                  <a:lnTo>
                    <a:pt x="189481" y="29571"/>
                  </a:lnTo>
                  <a:lnTo>
                    <a:pt x="189481" y="11089"/>
                  </a:lnTo>
                  <a:lnTo>
                    <a:pt x="189481" y="8713"/>
                  </a:lnTo>
                  <a:lnTo>
                    <a:pt x="189481" y="0"/>
                  </a:ln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5564081" y="4481929"/>
              <a:ext cx="308957" cy="101146"/>
            </a:xfrm>
            <a:custGeom>
              <a:rect b="b" l="l" r="r" t="t"/>
              <a:pathLst>
                <a:path extrusionOk="0" h="8010" w="24467">
                  <a:moveTo>
                    <a:pt x="4049" y="1"/>
                  </a:moveTo>
                  <a:cubicBezTo>
                    <a:pt x="1806" y="1"/>
                    <a:pt x="0" y="1803"/>
                    <a:pt x="0" y="4003"/>
                  </a:cubicBezTo>
                  <a:cubicBezTo>
                    <a:pt x="0" y="6249"/>
                    <a:pt x="1806" y="8009"/>
                    <a:pt x="4049" y="8009"/>
                  </a:cubicBezTo>
                  <a:lnTo>
                    <a:pt x="20464" y="8009"/>
                  </a:lnTo>
                  <a:cubicBezTo>
                    <a:pt x="22664" y="8009"/>
                    <a:pt x="24466" y="6249"/>
                    <a:pt x="24466" y="4003"/>
                  </a:cubicBezTo>
                  <a:cubicBezTo>
                    <a:pt x="24466" y="1803"/>
                    <a:pt x="22664" y="1"/>
                    <a:pt x="20464" y="1"/>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8"/>
          <p:cNvSpPr/>
          <p:nvPr/>
        </p:nvSpPr>
        <p:spPr>
          <a:xfrm>
            <a:off x="251750" y="291474"/>
            <a:ext cx="1136342" cy="296640"/>
          </a:xfrm>
          <a:custGeom>
            <a:rect b="b" l="l" r="r" t="t"/>
            <a:pathLst>
              <a:path extrusionOk="0" h="29305" w="112259">
                <a:moveTo>
                  <a:pt x="54057" y="1"/>
                </a:moveTo>
                <a:cubicBezTo>
                  <a:pt x="52153" y="1"/>
                  <a:pt x="50257" y="383"/>
                  <a:pt x="48458" y="1190"/>
                </a:cubicBezTo>
                <a:cubicBezTo>
                  <a:pt x="42857" y="3687"/>
                  <a:pt x="39715" y="9648"/>
                  <a:pt x="39838" y="16215"/>
                </a:cubicBezTo>
                <a:cubicBezTo>
                  <a:pt x="38516" y="15706"/>
                  <a:pt x="37133" y="15444"/>
                  <a:pt x="35750" y="15444"/>
                </a:cubicBezTo>
                <a:cubicBezTo>
                  <a:pt x="34394" y="15444"/>
                  <a:pt x="33038" y="15696"/>
                  <a:pt x="31740" y="16215"/>
                </a:cubicBezTo>
                <a:cubicBezTo>
                  <a:pt x="29046" y="12643"/>
                  <a:pt x="25097" y="10538"/>
                  <a:pt x="21176" y="10538"/>
                </a:cubicBezTo>
                <a:cubicBezTo>
                  <a:pt x="19703" y="10538"/>
                  <a:pt x="18234" y="10835"/>
                  <a:pt x="16837" y="11462"/>
                </a:cubicBezTo>
                <a:cubicBezTo>
                  <a:pt x="13496" y="12951"/>
                  <a:pt x="11279" y="16012"/>
                  <a:pt x="10515" y="19679"/>
                </a:cubicBezTo>
                <a:cubicBezTo>
                  <a:pt x="9722" y="19450"/>
                  <a:pt x="8922" y="19328"/>
                  <a:pt x="8131" y="19328"/>
                </a:cubicBezTo>
                <a:cubicBezTo>
                  <a:pt x="7112" y="19328"/>
                  <a:pt x="6109" y="19529"/>
                  <a:pt x="5156" y="19959"/>
                </a:cubicBezTo>
                <a:cubicBezTo>
                  <a:pt x="1734" y="21490"/>
                  <a:pt x="1" y="25318"/>
                  <a:pt x="445" y="29304"/>
                </a:cubicBezTo>
                <a:lnTo>
                  <a:pt x="112259" y="29304"/>
                </a:lnTo>
                <a:cubicBezTo>
                  <a:pt x="112098" y="28418"/>
                  <a:pt x="111895" y="27532"/>
                  <a:pt x="111492" y="26688"/>
                </a:cubicBezTo>
                <a:cubicBezTo>
                  <a:pt x="109879" y="23056"/>
                  <a:pt x="106530" y="20861"/>
                  <a:pt x="103239" y="20861"/>
                </a:cubicBezTo>
                <a:cubicBezTo>
                  <a:pt x="102915" y="20861"/>
                  <a:pt x="102591" y="20883"/>
                  <a:pt x="102270" y="20926"/>
                </a:cubicBezTo>
                <a:cubicBezTo>
                  <a:pt x="99612" y="15857"/>
                  <a:pt x="94724" y="12805"/>
                  <a:pt x="89901" y="12805"/>
                </a:cubicBezTo>
                <a:cubicBezTo>
                  <a:pt x="88438" y="12805"/>
                  <a:pt x="86981" y="13086"/>
                  <a:pt x="85594" y="13676"/>
                </a:cubicBezTo>
                <a:cubicBezTo>
                  <a:pt x="82122" y="9181"/>
                  <a:pt x="77073" y="6546"/>
                  <a:pt x="72084" y="6546"/>
                </a:cubicBezTo>
                <a:cubicBezTo>
                  <a:pt x="70592" y="6546"/>
                  <a:pt x="69106" y="6782"/>
                  <a:pt x="67669" y="7273"/>
                </a:cubicBezTo>
                <a:cubicBezTo>
                  <a:pt x="64191" y="2682"/>
                  <a:pt x="59098" y="1"/>
                  <a:pt x="5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499" name="Google Shape;499;p8"/>
          <p:cNvGrpSpPr/>
          <p:nvPr/>
        </p:nvGrpSpPr>
        <p:grpSpPr>
          <a:xfrm rot="-215">
            <a:off x="8384333" y="1088657"/>
            <a:ext cx="173323" cy="139638"/>
            <a:chOff x="2326994" y="3726108"/>
            <a:chExt cx="108626" cy="87520"/>
          </a:xfrm>
        </p:grpSpPr>
        <p:sp>
          <p:nvSpPr>
            <p:cNvPr id="500" name="Google Shape;500;p8"/>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4" name="Shape 504"/>
        <p:cNvGrpSpPr/>
        <p:nvPr/>
      </p:nvGrpSpPr>
      <p:grpSpPr>
        <a:xfrm>
          <a:off x="0" y="0"/>
          <a:ext cx="0" cy="0"/>
          <a:chOff x="0" y="0"/>
          <a:chExt cx="0" cy="0"/>
        </a:xfrm>
      </p:grpSpPr>
      <p:sp>
        <p:nvSpPr>
          <p:cNvPr id="505" name="Google Shape;505;p9"/>
          <p:cNvSpPr txBox="1"/>
          <p:nvPr>
            <p:ph idx="1" type="subTitle"/>
          </p:nvPr>
        </p:nvSpPr>
        <p:spPr>
          <a:xfrm>
            <a:off x="2656225" y="2855550"/>
            <a:ext cx="3831600" cy="2742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06" name="Google Shape;506;p9"/>
          <p:cNvSpPr txBox="1"/>
          <p:nvPr>
            <p:ph type="title"/>
          </p:nvPr>
        </p:nvSpPr>
        <p:spPr>
          <a:xfrm>
            <a:off x="2241425" y="201375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7" name="Google Shape;507;p9"/>
          <p:cNvSpPr/>
          <p:nvPr/>
        </p:nvSpPr>
        <p:spPr>
          <a:xfrm flipH="1">
            <a:off x="114" y="4355249"/>
            <a:ext cx="9143786" cy="788292"/>
          </a:xfrm>
          <a:custGeom>
            <a:rect b="b" l="l" r="r" t="t"/>
            <a:pathLst>
              <a:path extrusionOk="0" h="28976" w="229340">
                <a:moveTo>
                  <a:pt x="114763" y="1"/>
                </a:moveTo>
                <a:cubicBezTo>
                  <a:pt x="113075" y="1"/>
                  <a:pt x="111709" y="1368"/>
                  <a:pt x="111709" y="3055"/>
                </a:cubicBezTo>
                <a:cubicBezTo>
                  <a:pt x="111709" y="4739"/>
                  <a:pt x="113075" y="6106"/>
                  <a:pt x="114763" y="6106"/>
                </a:cubicBezTo>
                <a:lnTo>
                  <a:pt x="120000" y="6106"/>
                </a:lnTo>
                <a:cubicBezTo>
                  <a:pt x="121688" y="6106"/>
                  <a:pt x="123054" y="7472"/>
                  <a:pt x="123054" y="9160"/>
                </a:cubicBezTo>
                <a:cubicBezTo>
                  <a:pt x="123054" y="10844"/>
                  <a:pt x="121688" y="12211"/>
                  <a:pt x="120000" y="12211"/>
                </a:cubicBezTo>
                <a:lnTo>
                  <a:pt x="99317" y="12211"/>
                </a:lnTo>
                <a:cubicBezTo>
                  <a:pt x="97633" y="12211"/>
                  <a:pt x="96266" y="13577"/>
                  <a:pt x="96266" y="15265"/>
                </a:cubicBezTo>
                <a:cubicBezTo>
                  <a:pt x="96266" y="15582"/>
                  <a:pt x="96310" y="15855"/>
                  <a:pt x="96401" y="16129"/>
                </a:cubicBezTo>
                <a:cubicBezTo>
                  <a:pt x="96492" y="16267"/>
                  <a:pt x="96540" y="16402"/>
                  <a:pt x="96583" y="16540"/>
                </a:cubicBezTo>
                <a:cubicBezTo>
                  <a:pt x="96631" y="16814"/>
                  <a:pt x="96674" y="17087"/>
                  <a:pt x="96674" y="17404"/>
                </a:cubicBezTo>
                <a:cubicBezTo>
                  <a:pt x="96674" y="18818"/>
                  <a:pt x="95720" y="20003"/>
                  <a:pt x="94397" y="20367"/>
                </a:cubicBezTo>
                <a:lnTo>
                  <a:pt x="22918" y="20367"/>
                </a:lnTo>
                <a:cubicBezTo>
                  <a:pt x="21230" y="20367"/>
                  <a:pt x="19863" y="19001"/>
                  <a:pt x="19863" y="17313"/>
                </a:cubicBezTo>
                <a:cubicBezTo>
                  <a:pt x="19863" y="16996"/>
                  <a:pt x="19911" y="16723"/>
                  <a:pt x="20002" y="16449"/>
                </a:cubicBezTo>
                <a:cubicBezTo>
                  <a:pt x="20002" y="16311"/>
                  <a:pt x="20093" y="16176"/>
                  <a:pt x="20137" y="16037"/>
                </a:cubicBezTo>
                <a:cubicBezTo>
                  <a:pt x="20228" y="15764"/>
                  <a:pt x="20275" y="15447"/>
                  <a:pt x="20275" y="15174"/>
                </a:cubicBezTo>
                <a:cubicBezTo>
                  <a:pt x="20275" y="13486"/>
                  <a:pt x="18908" y="12119"/>
                  <a:pt x="17221" y="12119"/>
                </a:cubicBezTo>
                <a:lnTo>
                  <a:pt x="0" y="12119"/>
                </a:lnTo>
                <a:lnTo>
                  <a:pt x="0" y="28976"/>
                </a:lnTo>
                <a:lnTo>
                  <a:pt x="229340" y="28976"/>
                </a:lnTo>
                <a:lnTo>
                  <a:pt x="2293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9"/>
          <p:cNvGrpSpPr/>
          <p:nvPr/>
        </p:nvGrpSpPr>
        <p:grpSpPr>
          <a:xfrm flipH="1">
            <a:off x="1373367" y="4482681"/>
            <a:ext cx="339414" cy="361598"/>
            <a:chOff x="5118002" y="4412279"/>
            <a:chExt cx="497018" cy="529504"/>
          </a:xfrm>
        </p:grpSpPr>
        <p:sp>
          <p:nvSpPr>
            <p:cNvPr id="509" name="Google Shape;509;p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9"/>
          <p:cNvGrpSpPr/>
          <p:nvPr/>
        </p:nvGrpSpPr>
        <p:grpSpPr>
          <a:xfrm flipH="1">
            <a:off x="1760436" y="4620422"/>
            <a:ext cx="339414" cy="361598"/>
            <a:chOff x="5118002" y="4412279"/>
            <a:chExt cx="497018" cy="529504"/>
          </a:xfrm>
        </p:grpSpPr>
        <p:sp>
          <p:nvSpPr>
            <p:cNvPr id="514" name="Google Shape;514;p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9"/>
          <p:cNvGrpSpPr/>
          <p:nvPr/>
        </p:nvGrpSpPr>
        <p:grpSpPr>
          <a:xfrm flipH="1">
            <a:off x="599217" y="4482681"/>
            <a:ext cx="339414" cy="361598"/>
            <a:chOff x="5118002" y="4412279"/>
            <a:chExt cx="497018" cy="529504"/>
          </a:xfrm>
        </p:grpSpPr>
        <p:sp>
          <p:nvSpPr>
            <p:cNvPr id="519" name="Google Shape;519;p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9"/>
          <p:cNvGrpSpPr/>
          <p:nvPr/>
        </p:nvGrpSpPr>
        <p:grpSpPr>
          <a:xfrm flipH="1">
            <a:off x="986286" y="4620422"/>
            <a:ext cx="339414" cy="361598"/>
            <a:chOff x="5118002" y="4412279"/>
            <a:chExt cx="497018" cy="529504"/>
          </a:xfrm>
        </p:grpSpPr>
        <p:sp>
          <p:nvSpPr>
            <p:cNvPr id="524" name="Google Shape;524;p9"/>
            <p:cNvSpPr/>
            <p:nvPr/>
          </p:nvSpPr>
          <p:spPr>
            <a:xfrm>
              <a:off x="5367342" y="4525773"/>
              <a:ext cx="18012" cy="416010"/>
            </a:xfrm>
            <a:custGeom>
              <a:rect b="b" l="l" r="r" t="t"/>
              <a:pathLst>
                <a:path extrusionOk="0" h="57719" w="2499">
                  <a:moveTo>
                    <a:pt x="1" y="1"/>
                  </a:moveTo>
                  <a:lnTo>
                    <a:pt x="1" y="57719"/>
                  </a:lnTo>
                  <a:lnTo>
                    <a:pt x="2498" y="57719"/>
                  </a:lnTo>
                  <a:lnTo>
                    <a:pt x="2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5137739" y="4412279"/>
              <a:ext cx="477281" cy="132387"/>
            </a:xfrm>
            <a:custGeom>
              <a:rect b="b" l="l" r="r" t="t"/>
              <a:pathLst>
                <a:path extrusionOk="0" h="18368" w="66220">
                  <a:moveTo>
                    <a:pt x="33110" y="0"/>
                  </a:moveTo>
                  <a:lnTo>
                    <a:pt x="15026" y="4956"/>
                  </a:lnTo>
                  <a:cubicBezTo>
                    <a:pt x="7251" y="4956"/>
                    <a:pt x="929" y="10837"/>
                    <a:pt x="1" y="18367"/>
                  </a:cubicBezTo>
                  <a:lnTo>
                    <a:pt x="66219" y="18367"/>
                  </a:lnTo>
                  <a:cubicBezTo>
                    <a:pt x="65294" y="10837"/>
                    <a:pt x="58969" y="4956"/>
                    <a:pt x="51197" y="4956"/>
                  </a:cubicBezTo>
                  <a:lnTo>
                    <a:pt x="331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5168812" y="4837504"/>
              <a:ext cx="242403" cy="100732"/>
            </a:xfrm>
            <a:custGeom>
              <a:rect b="b" l="l" r="r" t="t"/>
              <a:pathLst>
                <a:path extrusionOk="0" h="13976" w="33632">
                  <a:moveTo>
                    <a:pt x="32143" y="0"/>
                  </a:moveTo>
                  <a:lnTo>
                    <a:pt x="32143" y="12487"/>
                  </a:lnTo>
                  <a:lnTo>
                    <a:pt x="1489" y="12487"/>
                  </a:lnTo>
                  <a:lnTo>
                    <a:pt x="1489" y="6606"/>
                  </a:lnTo>
                  <a:lnTo>
                    <a:pt x="0" y="6606"/>
                  </a:lnTo>
                  <a:lnTo>
                    <a:pt x="0" y="13975"/>
                  </a:lnTo>
                  <a:lnTo>
                    <a:pt x="33631" y="13975"/>
                  </a:lnTo>
                  <a:lnTo>
                    <a:pt x="33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5118002" y="4793965"/>
              <a:ext cx="328057" cy="138773"/>
            </a:xfrm>
            <a:custGeom>
              <a:rect b="b" l="l" r="r" t="t"/>
              <a:pathLst>
                <a:path extrusionOk="0" h="19254" w="45516">
                  <a:moveTo>
                    <a:pt x="42938" y="0"/>
                  </a:moveTo>
                  <a:lnTo>
                    <a:pt x="27552" y="9345"/>
                  </a:lnTo>
                  <a:lnTo>
                    <a:pt x="10112" y="9345"/>
                  </a:lnTo>
                  <a:lnTo>
                    <a:pt x="1" y="14903"/>
                  </a:lnTo>
                  <a:lnTo>
                    <a:pt x="2379" y="19254"/>
                  </a:lnTo>
                  <a:lnTo>
                    <a:pt x="11401" y="14298"/>
                  </a:lnTo>
                  <a:lnTo>
                    <a:pt x="28921" y="14298"/>
                  </a:lnTo>
                  <a:lnTo>
                    <a:pt x="45516" y="4228"/>
                  </a:lnTo>
                  <a:lnTo>
                    <a:pt x="42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9"/>
          <p:cNvGrpSpPr/>
          <p:nvPr/>
        </p:nvGrpSpPr>
        <p:grpSpPr>
          <a:xfrm flipH="1">
            <a:off x="8390814" y="4090486"/>
            <a:ext cx="530004" cy="1053028"/>
            <a:chOff x="2692241" y="3018939"/>
            <a:chExt cx="628265" cy="1248551"/>
          </a:xfrm>
        </p:grpSpPr>
        <p:sp>
          <p:nvSpPr>
            <p:cNvPr id="529" name="Google Shape;529;p9"/>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9"/>
            <p:cNvGrpSpPr/>
            <p:nvPr/>
          </p:nvGrpSpPr>
          <p:grpSpPr>
            <a:xfrm>
              <a:off x="2692241" y="3018939"/>
              <a:ext cx="628265" cy="1248551"/>
              <a:chOff x="2692241" y="3018939"/>
              <a:chExt cx="628265" cy="1248551"/>
            </a:xfrm>
          </p:grpSpPr>
          <p:sp>
            <p:nvSpPr>
              <p:cNvPr id="531" name="Google Shape;531;p9"/>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9"/>
          <p:cNvGrpSpPr/>
          <p:nvPr/>
        </p:nvGrpSpPr>
        <p:grpSpPr>
          <a:xfrm flipH="1">
            <a:off x="7365777" y="4090486"/>
            <a:ext cx="530004" cy="1053028"/>
            <a:chOff x="2692241" y="3018939"/>
            <a:chExt cx="628265" cy="1248551"/>
          </a:xfrm>
        </p:grpSpPr>
        <p:sp>
          <p:nvSpPr>
            <p:cNvPr id="560" name="Google Shape;560;p9"/>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9"/>
            <p:cNvGrpSpPr/>
            <p:nvPr/>
          </p:nvGrpSpPr>
          <p:grpSpPr>
            <a:xfrm>
              <a:off x="2692241" y="3018939"/>
              <a:ext cx="628265" cy="1248551"/>
              <a:chOff x="2692241" y="3018939"/>
              <a:chExt cx="628265" cy="1248551"/>
            </a:xfrm>
          </p:grpSpPr>
          <p:sp>
            <p:nvSpPr>
              <p:cNvPr id="562" name="Google Shape;562;p9"/>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0" name="Google Shape;590;p9"/>
          <p:cNvGrpSpPr/>
          <p:nvPr/>
        </p:nvGrpSpPr>
        <p:grpSpPr>
          <a:xfrm flipH="1">
            <a:off x="7860814" y="4355252"/>
            <a:ext cx="530004" cy="1053028"/>
            <a:chOff x="2692241" y="3018939"/>
            <a:chExt cx="628265" cy="1248551"/>
          </a:xfrm>
        </p:grpSpPr>
        <p:sp>
          <p:nvSpPr>
            <p:cNvPr id="591" name="Google Shape;591;p9"/>
            <p:cNvSpPr/>
            <p:nvPr/>
          </p:nvSpPr>
          <p:spPr>
            <a:xfrm>
              <a:off x="2836246" y="3299520"/>
              <a:ext cx="56307" cy="182942"/>
            </a:xfrm>
            <a:custGeom>
              <a:rect b="b" l="l" r="r" t="t"/>
              <a:pathLst>
                <a:path extrusionOk="0" h="14354" w="4418">
                  <a:moveTo>
                    <a:pt x="4374" y="1"/>
                  </a:moveTo>
                  <a:cubicBezTo>
                    <a:pt x="4374" y="1"/>
                    <a:pt x="4326" y="48"/>
                    <a:pt x="4235" y="48"/>
                  </a:cubicBezTo>
                  <a:cubicBezTo>
                    <a:pt x="4144" y="92"/>
                    <a:pt x="3962" y="183"/>
                    <a:pt x="3736" y="322"/>
                  </a:cubicBezTo>
                  <a:cubicBezTo>
                    <a:pt x="3645" y="365"/>
                    <a:pt x="3506" y="413"/>
                    <a:pt x="3415" y="457"/>
                  </a:cubicBezTo>
                  <a:cubicBezTo>
                    <a:pt x="3280" y="548"/>
                    <a:pt x="3189" y="595"/>
                    <a:pt x="3051" y="686"/>
                  </a:cubicBezTo>
                  <a:cubicBezTo>
                    <a:pt x="2916" y="730"/>
                    <a:pt x="2777" y="821"/>
                    <a:pt x="2643" y="912"/>
                  </a:cubicBezTo>
                  <a:cubicBezTo>
                    <a:pt x="2504" y="959"/>
                    <a:pt x="2369" y="1051"/>
                    <a:pt x="2231" y="1142"/>
                  </a:cubicBezTo>
                  <a:cubicBezTo>
                    <a:pt x="1957" y="1324"/>
                    <a:pt x="1684" y="1506"/>
                    <a:pt x="1458" y="1688"/>
                  </a:cubicBezTo>
                  <a:cubicBezTo>
                    <a:pt x="1185" y="1871"/>
                    <a:pt x="955" y="2053"/>
                    <a:pt x="773" y="2188"/>
                  </a:cubicBezTo>
                  <a:cubicBezTo>
                    <a:pt x="547" y="2326"/>
                    <a:pt x="408" y="2461"/>
                    <a:pt x="274" y="2552"/>
                  </a:cubicBezTo>
                  <a:cubicBezTo>
                    <a:pt x="182" y="2643"/>
                    <a:pt x="135" y="2734"/>
                    <a:pt x="135" y="2734"/>
                  </a:cubicBezTo>
                  <a:cubicBezTo>
                    <a:pt x="135" y="2734"/>
                    <a:pt x="91" y="2873"/>
                    <a:pt x="91" y="3099"/>
                  </a:cubicBezTo>
                  <a:cubicBezTo>
                    <a:pt x="44" y="3190"/>
                    <a:pt x="44" y="3329"/>
                    <a:pt x="44" y="3463"/>
                  </a:cubicBezTo>
                  <a:cubicBezTo>
                    <a:pt x="44" y="3646"/>
                    <a:pt x="44" y="3784"/>
                    <a:pt x="0" y="3966"/>
                  </a:cubicBezTo>
                  <a:lnTo>
                    <a:pt x="0" y="4240"/>
                  </a:lnTo>
                  <a:lnTo>
                    <a:pt x="0" y="4513"/>
                  </a:lnTo>
                  <a:lnTo>
                    <a:pt x="0" y="5060"/>
                  </a:lnTo>
                  <a:lnTo>
                    <a:pt x="0" y="5559"/>
                  </a:lnTo>
                  <a:cubicBezTo>
                    <a:pt x="44" y="5741"/>
                    <a:pt x="44" y="5880"/>
                    <a:pt x="44" y="6015"/>
                  </a:cubicBezTo>
                  <a:cubicBezTo>
                    <a:pt x="274" y="5924"/>
                    <a:pt x="500" y="5789"/>
                    <a:pt x="773" y="5698"/>
                  </a:cubicBezTo>
                  <a:cubicBezTo>
                    <a:pt x="911" y="5606"/>
                    <a:pt x="1046" y="5559"/>
                    <a:pt x="1185" y="5468"/>
                  </a:cubicBezTo>
                  <a:cubicBezTo>
                    <a:pt x="1320" y="5424"/>
                    <a:pt x="1458" y="5377"/>
                    <a:pt x="1549" y="5333"/>
                  </a:cubicBezTo>
                  <a:cubicBezTo>
                    <a:pt x="2048" y="5103"/>
                    <a:pt x="2460" y="4921"/>
                    <a:pt x="2460" y="4921"/>
                  </a:cubicBezTo>
                  <a:lnTo>
                    <a:pt x="2460" y="4921"/>
                  </a:lnTo>
                  <a:cubicBezTo>
                    <a:pt x="2460" y="4921"/>
                    <a:pt x="2369" y="5060"/>
                    <a:pt x="2231" y="5286"/>
                  </a:cubicBezTo>
                  <a:cubicBezTo>
                    <a:pt x="2140" y="5377"/>
                    <a:pt x="2049" y="5515"/>
                    <a:pt x="1957" y="5650"/>
                  </a:cubicBezTo>
                  <a:cubicBezTo>
                    <a:pt x="1866" y="5832"/>
                    <a:pt x="1731" y="5971"/>
                    <a:pt x="1640" y="6153"/>
                  </a:cubicBezTo>
                  <a:cubicBezTo>
                    <a:pt x="1593" y="6244"/>
                    <a:pt x="1502" y="6335"/>
                    <a:pt x="1458" y="6426"/>
                  </a:cubicBezTo>
                  <a:cubicBezTo>
                    <a:pt x="1411" y="6518"/>
                    <a:pt x="1367" y="6609"/>
                    <a:pt x="1276" y="6700"/>
                  </a:cubicBezTo>
                  <a:cubicBezTo>
                    <a:pt x="1185" y="6926"/>
                    <a:pt x="1046" y="7108"/>
                    <a:pt x="955" y="7290"/>
                  </a:cubicBezTo>
                  <a:cubicBezTo>
                    <a:pt x="864" y="7520"/>
                    <a:pt x="729" y="7702"/>
                    <a:pt x="638" y="7884"/>
                  </a:cubicBezTo>
                  <a:lnTo>
                    <a:pt x="500" y="8158"/>
                  </a:lnTo>
                  <a:cubicBezTo>
                    <a:pt x="456" y="8249"/>
                    <a:pt x="456" y="8340"/>
                    <a:pt x="408" y="8431"/>
                  </a:cubicBezTo>
                  <a:lnTo>
                    <a:pt x="547" y="9113"/>
                  </a:lnTo>
                  <a:cubicBezTo>
                    <a:pt x="638" y="9342"/>
                    <a:pt x="682" y="9568"/>
                    <a:pt x="773" y="9750"/>
                  </a:cubicBezTo>
                  <a:cubicBezTo>
                    <a:pt x="773" y="9889"/>
                    <a:pt x="820" y="9980"/>
                    <a:pt x="864" y="10071"/>
                  </a:cubicBezTo>
                  <a:cubicBezTo>
                    <a:pt x="911" y="10162"/>
                    <a:pt x="911" y="10297"/>
                    <a:pt x="955" y="10388"/>
                  </a:cubicBezTo>
                  <a:cubicBezTo>
                    <a:pt x="1046" y="10570"/>
                    <a:pt x="1094" y="10753"/>
                    <a:pt x="1185" y="10982"/>
                  </a:cubicBezTo>
                  <a:cubicBezTo>
                    <a:pt x="1276" y="11165"/>
                    <a:pt x="1320" y="11347"/>
                    <a:pt x="1411" y="11482"/>
                  </a:cubicBezTo>
                  <a:cubicBezTo>
                    <a:pt x="1502" y="11664"/>
                    <a:pt x="1549" y="11846"/>
                    <a:pt x="1640" y="11985"/>
                  </a:cubicBezTo>
                  <a:cubicBezTo>
                    <a:pt x="1775" y="12302"/>
                    <a:pt x="1914" y="12575"/>
                    <a:pt x="2096" y="12848"/>
                  </a:cubicBezTo>
                  <a:cubicBezTo>
                    <a:pt x="2231" y="13078"/>
                    <a:pt x="2369" y="13304"/>
                    <a:pt x="2460" y="13486"/>
                  </a:cubicBezTo>
                  <a:cubicBezTo>
                    <a:pt x="2595" y="13668"/>
                    <a:pt x="2686" y="13851"/>
                    <a:pt x="2777" y="13989"/>
                  </a:cubicBezTo>
                  <a:cubicBezTo>
                    <a:pt x="2960" y="14215"/>
                    <a:pt x="3051" y="14354"/>
                    <a:pt x="3051" y="14354"/>
                  </a:cubicBezTo>
                  <a:lnTo>
                    <a:pt x="3051" y="14171"/>
                  </a:lnTo>
                  <a:cubicBezTo>
                    <a:pt x="1775" y="8384"/>
                    <a:pt x="2552" y="3737"/>
                    <a:pt x="4418" y="1"/>
                  </a:cubicBezTo>
                  <a:close/>
                </a:path>
              </a:pathLst>
            </a:custGeom>
            <a:solidFill>
              <a:srgbClr val="2E93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9"/>
            <p:cNvGrpSpPr/>
            <p:nvPr/>
          </p:nvGrpSpPr>
          <p:grpSpPr>
            <a:xfrm>
              <a:off x="2692241" y="3018939"/>
              <a:ext cx="628265" cy="1248551"/>
              <a:chOff x="2692241" y="3018939"/>
              <a:chExt cx="628265" cy="1248551"/>
            </a:xfrm>
          </p:grpSpPr>
          <p:sp>
            <p:nvSpPr>
              <p:cNvPr id="593" name="Google Shape;593;p9"/>
              <p:cNvSpPr/>
              <p:nvPr/>
            </p:nvSpPr>
            <p:spPr>
              <a:xfrm>
                <a:off x="2991850" y="3305332"/>
                <a:ext cx="28447" cy="962158"/>
              </a:xfrm>
              <a:custGeom>
                <a:rect b="b" l="l" r="r" t="t"/>
                <a:pathLst>
                  <a:path extrusionOk="0" h="75493" w="2232">
                    <a:moveTo>
                      <a:pt x="1" y="1"/>
                    </a:moveTo>
                    <a:lnTo>
                      <a:pt x="1" y="75492"/>
                    </a:lnTo>
                    <a:lnTo>
                      <a:pt x="2231" y="75492"/>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2991850" y="3418584"/>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2991850" y="3517842"/>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2991850" y="3746067"/>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2991850" y="4089200"/>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2991850" y="4150185"/>
                <a:ext cx="28447" cy="40657"/>
              </a:xfrm>
              <a:custGeom>
                <a:rect b="b" l="l" r="r" t="t"/>
                <a:pathLst>
                  <a:path extrusionOk="0" h="3190" w="2232">
                    <a:moveTo>
                      <a:pt x="1" y="1"/>
                    </a:moveTo>
                    <a:lnTo>
                      <a:pt x="1" y="3190"/>
                    </a:lnTo>
                    <a:lnTo>
                      <a:pt x="2231" y="3190"/>
                    </a:lnTo>
                    <a:lnTo>
                      <a:pt x="22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2991850" y="4208812"/>
                <a:ext cx="28447" cy="40657"/>
              </a:xfrm>
              <a:custGeom>
                <a:rect b="b" l="l" r="r" t="t"/>
                <a:pathLst>
                  <a:path extrusionOk="0" h="3190" w="2232">
                    <a:moveTo>
                      <a:pt x="1" y="0"/>
                    </a:moveTo>
                    <a:lnTo>
                      <a:pt x="1" y="3189"/>
                    </a:lnTo>
                    <a:lnTo>
                      <a:pt x="2231" y="3189"/>
                    </a:lnTo>
                    <a:lnTo>
                      <a:pt x="2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2970948" y="3257513"/>
                <a:ext cx="109174" cy="87520"/>
              </a:xfrm>
              <a:custGeom>
                <a:rect b="b" l="l" r="r" t="t"/>
                <a:pathLst>
                  <a:path extrusionOk="0" h="6867" w="8566">
                    <a:moveTo>
                      <a:pt x="4405" y="1"/>
                    </a:moveTo>
                    <a:cubicBezTo>
                      <a:pt x="4274" y="1"/>
                      <a:pt x="4143" y="6"/>
                      <a:pt x="4010" y="17"/>
                    </a:cubicBezTo>
                    <a:cubicBezTo>
                      <a:pt x="1732" y="155"/>
                      <a:pt x="1" y="1839"/>
                      <a:pt x="183" y="3753"/>
                    </a:cubicBezTo>
                    <a:cubicBezTo>
                      <a:pt x="310" y="5513"/>
                      <a:pt x="2056" y="6866"/>
                      <a:pt x="4161" y="6866"/>
                    </a:cubicBezTo>
                    <a:cubicBezTo>
                      <a:pt x="4291" y="6866"/>
                      <a:pt x="4423" y="6861"/>
                      <a:pt x="4557" y="6850"/>
                    </a:cubicBezTo>
                    <a:cubicBezTo>
                      <a:pt x="6834" y="6716"/>
                      <a:pt x="8566" y="5028"/>
                      <a:pt x="8427" y="3115"/>
                    </a:cubicBezTo>
                    <a:cubicBezTo>
                      <a:pt x="8256" y="1357"/>
                      <a:pt x="6510" y="1"/>
                      <a:pt x="4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033055" y="3307040"/>
                <a:ext cx="18034" cy="17537"/>
              </a:xfrm>
              <a:custGeom>
                <a:rect b="b" l="l" r="r" t="t"/>
                <a:pathLst>
                  <a:path extrusionOk="0" h="1376" w="1415">
                    <a:moveTo>
                      <a:pt x="719" y="0"/>
                    </a:moveTo>
                    <a:cubicBezTo>
                      <a:pt x="693" y="0"/>
                      <a:pt x="666" y="2"/>
                      <a:pt x="638" y="5"/>
                    </a:cubicBezTo>
                    <a:cubicBezTo>
                      <a:pt x="274" y="49"/>
                      <a:pt x="1" y="369"/>
                      <a:pt x="1" y="734"/>
                    </a:cubicBezTo>
                    <a:cubicBezTo>
                      <a:pt x="45" y="1076"/>
                      <a:pt x="327" y="1376"/>
                      <a:pt x="662" y="1376"/>
                    </a:cubicBezTo>
                    <a:cubicBezTo>
                      <a:pt x="684" y="1376"/>
                      <a:pt x="707" y="1374"/>
                      <a:pt x="730" y="1372"/>
                    </a:cubicBezTo>
                    <a:cubicBezTo>
                      <a:pt x="1141" y="1324"/>
                      <a:pt x="1415" y="1007"/>
                      <a:pt x="1367" y="643"/>
                    </a:cubicBezTo>
                    <a:cubicBezTo>
                      <a:pt x="1367" y="303"/>
                      <a:pt x="1091"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3015084" y="3277407"/>
                <a:ext cx="18595" cy="17486"/>
              </a:xfrm>
              <a:custGeom>
                <a:rect b="b" l="l" r="r" t="t"/>
                <a:pathLst>
                  <a:path extrusionOk="0" h="1372" w="1459">
                    <a:moveTo>
                      <a:pt x="758" y="0"/>
                    </a:moveTo>
                    <a:cubicBezTo>
                      <a:pt x="733" y="0"/>
                      <a:pt x="707" y="2"/>
                      <a:pt x="682" y="5"/>
                    </a:cubicBezTo>
                    <a:cubicBezTo>
                      <a:pt x="317" y="5"/>
                      <a:pt x="0" y="369"/>
                      <a:pt x="44" y="734"/>
                    </a:cubicBezTo>
                    <a:cubicBezTo>
                      <a:pt x="91" y="1098"/>
                      <a:pt x="408" y="1371"/>
                      <a:pt x="773" y="1371"/>
                    </a:cubicBezTo>
                    <a:cubicBezTo>
                      <a:pt x="1137" y="1328"/>
                      <a:pt x="1458" y="1007"/>
                      <a:pt x="1411" y="643"/>
                    </a:cubicBezTo>
                    <a:cubicBezTo>
                      <a:pt x="1370" y="263"/>
                      <a:pt x="1090" y="0"/>
                      <a:pt x="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998223" y="3303012"/>
                <a:ext cx="18595" cy="17499"/>
              </a:xfrm>
              <a:custGeom>
                <a:rect b="b" l="l" r="r" t="t"/>
                <a:pathLst>
                  <a:path extrusionOk="0" h="1373" w="1459">
                    <a:moveTo>
                      <a:pt x="685" y="0"/>
                    </a:moveTo>
                    <a:cubicBezTo>
                      <a:pt x="321" y="48"/>
                      <a:pt x="0" y="365"/>
                      <a:pt x="48" y="729"/>
                    </a:cubicBezTo>
                    <a:cubicBezTo>
                      <a:pt x="88" y="1110"/>
                      <a:pt x="365" y="1372"/>
                      <a:pt x="695" y="1372"/>
                    </a:cubicBezTo>
                    <a:cubicBezTo>
                      <a:pt x="722" y="1372"/>
                      <a:pt x="749" y="1371"/>
                      <a:pt x="776" y="1367"/>
                    </a:cubicBezTo>
                    <a:cubicBezTo>
                      <a:pt x="1141" y="1367"/>
                      <a:pt x="1458" y="1003"/>
                      <a:pt x="1414" y="638"/>
                    </a:cubicBezTo>
                    <a:cubicBezTo>
                      <a:pt x="1367" y="274"/>
                      <a:pt x="1050" y="0"/>
                      <a:pt x="6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916935" y="3208189"/>
                <a:ext cx="108613" cy="87991"/>
              </a:xfrm>
              <a:custGeom>
                <a:rect b="b" l="l" r="r" t="t"/>
                <a:pathLst>
                  <a:path extrusionOk="0" h="6904" w="8522">
                    <a:moveTo>
                      <a:pt x="4405" y="0"/>
                    </a:moveTo>
                    <a:cubicBezTo>
                      <a:pt x="4274" y="0"/>
                      <a:pt x="4142" y="5"/>
                      <a:pt x="4009" y="16"/>
                    </a:cubicBezTo>
                    <a:cubicBezTo>
                      <a:pt x="1731" y="151"/>
                      <a:pt x="0" y="1838"/>
                      <a:pt x="139" y="3752"/>
                    </a:cubicBezTo>
                    <a:cubicBezTo>
                      <a:pt x="267" y="5576"/>
                      <a:pt x="2055" y="6903"/>
                      <a:pt x="4195" y="6903"/>
                    </a:cubicBezTo>
                    <a:cubicBezTo>
                      <a:pt x="4300" y="6903"/>
                      <a:pt x="4406" y="6900"/>
                      <a:pt x="4512" y="6894"/>
                    </a:cubicBezTo>
                    <a:cubicBezTo>
                      <a:pt x="6790" y="6711"/>
                      <a:pt x="8521" y="5028"/>
                      <a:pt x="8383" y="3114"/>
                    </a:cubicBezTo>
                    <a:cubicBezTo>
                      <a:pt x="8256" y="1354"/>
                      <a:pt x="6510" y="0"/>
                      <a:pt x="4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978481" y="3257716"/>
                <a:ext cx="18034" cy="17499"/>
              </a:xfrm>
              <a:custGeom>
                <a:rect b="b" l="l" r="r" t="t"/>
                <a:pathLst>
                  <a:path extrusionOk="0" h="1373" w="1415">
                    <a:moveTo>
                      <a:pt x="685" y="1"/>
                    </a:moveTo>
                    <a:cubicBezTo>
                      <a:pt x="274" y="48"/>
                      <a:pt x="0" y="365"/>
                      <a:pt x="48" y="730"/>
                    </a:cubicBezTo>
                    <a:cubicBezTo>
                      <a:pt x="48" y="1110"/>
                      <a:pt x="359" y="1373"/>
                      <a:pt x="694" y="1373"/>
                    </a:cubicBezTo>
                    <a:cubicBezTo>
                      <a:pt x="721" y="1373"/>
                      <a:pt x="749" y="1371"/>
                      <a:pt x="777" y="1367"/>
                    </a:cubicBezTo>
                    <a:cubicBezTo>
                      <a:pt x="1141" y="1367"/>
                      <a:pt x="1414" y="1003"/>
                      <a:pt x="1414" y="639"/>
                    </a:cubicBezTo>
                    <a:cubicBezTo>
                      <a:pt x="1367" y="274"/>
                      <a:pt x="1050"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961058" y="3228072"/>
                <a:ext cx="18034" cy="17537"/>
              </a:xfrm>
              <a:custGeom>
                <a:rect b="b" l="l" r="r" t="t"/>
                <a:pathLst>
                  <a:path extrusionOk="0" h="1376" w="1415">
                    <a:moveTo>
                      <a:pt x="719" y="0"/>
                    </a:moveTo>
                    <a:cubicBezTo>
                      <a:pt x="692" y="0"/>
                      <a:pt x="666" y="2"/>
                      <a:pt x="638" y="5"/>
                    </a:cubicBezTo>
                    <a:cubicBezTo>
                      <a:pt x="274" y="49"/>
                      <a:pt x="0" y="370"/>
                      <a:pt x="0" y="734"/>
                    </a:cubicBezTo>
                    <a:cubicBezTo>
                      <a:pt x="45" y="1076"/>
                      <a:pt x="326" y="1376"/>
                      <a:pt x="701" y="1376"/>
                    </a:cubicBezTo>
                    <a:cubicBezTo>
                      <a:pt x="726" y="1376"/>
                      <a:pt x="751" y="1375"/>
                      <a:pt x="777" y="1372"/>
                    </a:cubicBezTo>
                    <a:cubicBezTo>
                      <a:pt x="1141" y="1324"/>
                      <a:pt x="1415" y="1007"/>
                      <a:pt x="1367" y="643"/>
                    </a:cubicBezTo>
                    <a:cubicBezTo>
                      <a:pt x="1367" y="303"/>
                      <a:pt x="1091" y="0"/>
                      <a:pt x="719"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944248" y="3254173"/>
                <a:ext cx="17983" cy="16989"/>
              </a:xfrm>
              <a:custGeom>
                <a:rect b="b" l="l" r="r" t="t"/>
                <a:pathLst>
                  <a:path extrusionOk="0" h="1333" w="1411">
                    <a:moveTo>
                      <a:pt x="715" y="1"/>
                    </a:moveTo>
                    <a:cubicBezTo>
                      <a:pt x="689" y="1"/>
                      <a:pt x="664" y="2"/>
                      <a:pt x="638" y="5"/>
                    </a:cubicBezTo>
                    <a:cubicBezTo>
                      <a:pt x="273" y="5"/>
                      <a:pt x="0" y="326"/>
                      <a:pt x="0" y="734"/>
                    </a:cubicBezTo>
                    <a:cubicBezTo>
                      <a:pt x="41" y="1073"/>
                      <a:pt x="321" y="1333"/>
                      <a:pt x="652" y="1333"/>
                    </a:cubicBezTo>
                    <a:cubicBezTo>
                      <a:pt x="678" y="1333"/>
                      <a:pt x="703" y="1331"/>
                      <a:pt x="729" y="1328"/>
                    </a:cubicBezTo>
                    <a:cubicBezTo>
                      <a:pt x="1137" y="1328"/>
                      <a:pt x="1411" y="1008"/>
                      <a:pt x="1367" y="599"/>
                    </a:cubicBezTo>
                    <a:cubicBezTo>
                      <a:pt x="1367" y="261"/>
                      <a:pt x="1052"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3013313" y="3200695"/>
                <a:ext cx="108613" cy="88030"/>
              </a:xfrm>
              <a:custGeom>
                <a:rect b="b" l="l" r="r" t="t"/>
                <a:pathLst>
                  <a:path extrusionOk="0" h="6907" w="8522">
                    <a:moveTo>
                      <a:pt x="4319" y="1"/>
                    </a:moveTo>
                    <a:cubicBezTo>
                      <a:pt x="4217" y="1"/>
                      <a:pt x="4114" y="4"/>
                      <a:pt x="4010" y="10"/>
                    </a:cubicBezTo>
                    <a:cubicBezTo>
                      <a:pt x="1732" y="192"/>
                      <a:pt x="1" y="1880"/>
                      <a:pt x="139" y="3793"/>
                    </a:cubicBezTo>
                    <a:cubicBezTo>
                      <a:pt x="266" y="5550"/>
                      <a:pt x="2012" y="6907"/>
                      <a:pt x="4118" y="6907"/>
                    </a:cubicBezTo>
                    <a:cubicBezTo>
                      <a:pt x="4248" y="6907"/>
                      <a:pt x="4380" y="6902"/>
                      <a:pt x="4513" y="6891"/>
                    </a:cubicBezTo>
                    <a:cubicBezTo>
                      <a:pt x="6791" y="6709"/>
                      <a:pt x="8522" y="5069"/>
                      <a:pt x="8383" y="3155"/>
                    </a:cubicBezTo>
                    <a:cubicBezTo>
                      <a:pt x="8255" y="1329"/>
                      <a:pt x="6463" y="1"/>
                      <a:pt x="43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074858" y="3250694"/>
                <a:ext cx="18034" cy="17486"/>
              </a:xfrm>
              <a:custGeom>
                <a:rect b="b" l="l" r="r" t="t"/>
                <a:pathLst>
                  <a:path extrusionOk="0" h="1372" w="1415">
                    <a:moveTo>
                      <a:pt x="762" y="0"/>
                    </a:moveTo>
                    <a:cubicBezTo>
                      <a:pt x="737" y="0"/>
                      <a:pt x="712" y="2"/>
                      <a:pt x="686" y="5"/>
                    </a:cubicBezTo>
                    <a:cubicBezTo>
                      <a:pt x="274" y="52"/>
                      <a:pt x="1" y="369"/>
                      <a:pt x="48" y="734"/>
                    </a:cubicBezTo>
                    <a:cubicBezTo>
                      <a:pt x="48" y="1098"/>
                      <a:pt x="413" y="1372"/>
                      <a:pt x="777" y="1372"/>
                    </a:cubicBezTo>
                    <a:cubicBezTo>
                      <a:pt x="1142" y="1328"/>
                      <a:pt x="1415" y="1007"/>
                      <a:pt x="1415" y="643"/>
                    </a:cubicBezTo>
                    <a:cubicBezTo>
                      <a:pt x="1371" y="263"/>
                      <a:pt x="1094" y="0"/>
                      <a:pt x="7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057449" y="3221100"/>
                <a:ext cx="18034" cy="17499"/>
              </a:xfrm>
              <a:custGeom>
                <a:rect b="b" l="l" r="r" t="t"/>
                <a:pathLst>
                  <a:path extrusionOk="0" h="1373" w="1415">
                    <a:moveTo>
                      <a:pt x="730" y="0"/>
                    </a:moveTo>
                    <a:cubicBezTo>
                      <a:pt x="700" y="0"/>
                      <a:pt x="669" y="2"/>
                      <a:pt x="638" y="5"/>
                    </a:cubicBezTo>
                    <a:cubicBezTo>
                      <a:pt x="273" y="5"/>
                      <a:pt x="0" y="322"/>
                      <a:pt x="47" y="734"/>
                    </a:cubicBezTo>
                    <a:cubicBezTo>
                      <a:pt x="47" y="1099"/>
                      <a:pt x="365" y="1372"/>
                      <a:pt x="776" y="1372"/>
                    </a:cubicBezTo>
                    <a:cubicBezTo>
                      <a:pt x="1141" y="1325"/>
                      <a:pt x="1414" y="1008"/>
                      <a:pt x="1367" y="596"/>
                    </a:cubicBezTo>
                    <a:cubicBezTo>
                      <a:pt x="1367" y="259"/>
                      <a:pt x="1096" y="0"/>
                      <a:pt x="730"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040625" y="3246654"/>
                <a:ext cx="17996" cy="17537"/>
              </a:xfrm>
              <a:custGeom>
                <a:rect b="b" l="l" r="r" t="t"/>
                <a:pathLst>
                  <a:path extrusionOk="0" h="1376" w="1412">
                    <a:moveTo>
                      <a:pt x="719" y="0"/>
                    </a:moveTo>
                    <a:cubicBezTo>
                      <a:pt x="692" y="0"/>
                      <a:pt x="666" y="2"/>
                      <a:pt x="639" y="5"/>
                    </a:cubicBezTo>
                    <a:cubicBezTo>
                      <a:pt x="274" y="49"/>
                      <a:pt x="1" y="369"/>
                      <a:pt x="1" y="734"/>
                    </a:cubicBezTo>
                    <a:cubicBezTo>
                      <a:pt x="42" y="1076"/>
                      <a:pt x="326" y="1376"/>
                      <a:pt x="662" y="1376"/>
                    </a:cubicBezTo>
                    <a:cubicBezTo>
                      <a:pt x="684" y="1376"/>
                      <a:pt x="707" y="1374"/>
                      <a:pt x="730" y="1372"/>
                    </a:cubicBezTo>
                    <a:cubicBezTo>
                      <a:pt x="1138" y="1324"/>
                      <a:pt x="1411" y="1007"/>
                      <a:pt x="1367" y="643"/>
                    </a:cubicBezTo>
                    <a:cubicBezTo>
                      <a:pt x="1367" y="302"/>
                      <a:pt x="1088" y="0"/>
                      <a:pt x="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2979640" y="3018939"/>
                <a:ext cx="291491" cy="205704"/>
              </a:xfrm>
              <a:custGeom>
                <a:rect b="b" l="l" r="r" t="t"/>
                <a:pathLst>
                  <a:path extrusionOk="0" h="16140"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1961" y="16002"/>
                      <a:pt x="2143" y="16050"/>
                      <a:pt x="2369" y="16093"/>
                    </a:cubicBezTo>
                    <a:cubicBezTo>
                      <a:pt x="2569" y="16124"/>
                      <a:pt x="2764" y="16139"/>
                      <a:pt x="2956" y="16139"/>
                    </a:cubicBezTo>
                    <a:cubicBezTo>
                      <a:pt x="3336" y="16139"/>
                      <a:pt x="3709" y="16079"/>
                      <a:pt x="4101" y="15958"/>
                    </a:cubicBezTo>
                    <a:cubicBezTo>
                      <a:pt x="4647" y="15776"/>
                      <a:pt x="5194" y="15412"/>
                      <a:pt x="5697" y="14956"/>
                    </a:cubicBezTo>
                    <a:cubicBezTo>
                      <a:pt x="5832" y="14865"/>
                      <a:pt x="5970" y="14727"/>
                      <a:pt x="6105" y="14592"/>
                    </a:cubicBezTo>
                    <a:lnTo>
                      <a:pt x="6517" y="14180"/>
                    </a:lnTo>
                    <a:cubicBezTo>
                      <a:pt x="6561" y="14136"/>
                      <a:pt x="6652" y="14045"/>
                      <a:pt x="6699" y="13954"/>
                    </a:cubicBezTo>
                    <a:cubicBezTo>
                      <a:pt x="6790" y="13907"/>
                      <a:pt x="6834" y="13815"/>
                      <a:pt x="6925" y="13724"/>
                    </a:cubicBezTo>
                    <a:cubicBezTo>
                      <a:pt x="6973" y="13633"/>
                      <a:pt x="7064" y="13589"/>
                      <a:pt x="7107" y="13498"/>
                    </a:cubicBezTo>
                    <a:cubicBezTo>
                      <a:pt x="7198" y="13407"/>
                      <a:pt x="7290" y="13316"/>
                      <a:pt x="7337" y="13225"/>
                    </a:cubicBezTo>
                    <a:cubicBezTo>
                      <a:pt x="7428" y="13134"/>
                      <a:pt x="7472" y="13043"/>
                      <a:pt x="7563" y="12952"/>
                    </a:cubicBezTo>
                    <a:cubicBezTo>
                      <a:pt x="7654" y="12861"/>
                      <a:pt x="7701" y="12769"/>
                      <a:pt x="7793" y="12678"/>
                    </a:cubicBezTo>
                    <a:cubicBezTo>
                      <a:pt x="7884" y="12587"/>
                      <a:pt x="7927" y="12496"/>
                      <a:pt x="8019" y="12405"/>
                    </a:cubicBezTo>
                    <a:cubicBezTo>
                      <a:pt x="8110" y="12266"/>
                      <a:pt x="8201" y="12175"/>
                      <a:pt x="8248" y="12084"/>
                    </a:cubicBezTo>
                    <a:cubicBezTo>
                      <a:pt x="8430" y="11858"/>
                      <a:pt x="8613" y="11676"/>
                      <a:pt x="8747" y="11446"/>
                    </a:cubicBezTo>
                    <a:cubicBezTo>
                      <a:pt x="8839" y="11312"/>
                      <a:pt x="8930" y="11220"/>
                      <a:pt x="9021" y="11082"/>
                    </a:cubicBezTo>
                    <a:lnTo>
                      <a:pt x="9159" y="10947"/>
                    </a:lnTo>
                    <a:lnTo>
                      <a:pt x="9250" y="10856"/>
                    </a:lnTo>
                    <a:lnTo>
                      <a:pt x="9342" y="10765"/>
                    </a:lnTo>
                    <a:cubicBezTo>
                      <a:pt x="9476" y="10535"/>
                      <a:pt x="9659" y="10309"/>
                      <a:pt x="9841" y="10080"/>
                    </a:cubicBezTo>
                    <a:cubicBezTo>
                      <a:pt x="10023" y="9854"/>
                      <a:pt x="10253" y="9624"/>
                      <a:pt x="10435" y="9351"/>
                    </a:cubicBezTo>
                    <a:cubicBezTo>
                      <a:pt x="10843" y="8851"/>
                      <a:pt x="11299" y="8305"/>
                      <a:pt x="11802" y="7758"/>
                    </a:cubicBezTo>
                    <a:cubicBezTo>
                      <a:pt x="11346" y="7346"/>
                      <a:pt x="10708" y="6799"/>
                      <a:pt x="10114" y="6300"/>
                    </a:cubicBezTo>
                    <a:cubicBezTo>
                      <a:pt x="9797" y="6071"/>
                      <a:pt x="9568" y="5888"/>
                      <a:pt x="9342" y="5706"/>
                    </a:cubicBezTo>
                    <a:cubicBezTo>
                      <a:pt x="9159" y="5571"/>
                      <a:pt x="9068" y="5480"/>
                      <a:pt x="9068" y="5480"/>
                    </a:cubicBezTo>
                    <a:lnTo>
                      <a:pt x="9797" y="5480"/>
                    </a:lnTo>
                    <a:cubicBezTo>
                      <a:pt x="9888" y="5480"/>
                      <a:pt x="10023" y="5480"/>
                      <a:pt x="10162" y="5524"/>
                    </a:cubicBezTo>
                    <a:lnTo>
                      <a:pt x="10526" y="5524"/>
                    </a:lnTo>
                    <a:cubicBezTo>
                      <a:pt x="10661" y="5524"/>
                      <a:pt x="10799" y="5571"/>
                      <a:pt x="10982" y="5571"/>
                    </a:cubicBezTo>
                    <a:cubicBezTo>
                      <a:pt x="11116" y="5571"/>
                      <a:pt x="11255" y="5571"/>
                      <a:pt x="11390" y="5615"/>
                    </a:cubicBezTo>
                    <a:lnTo>
                      <a:pt x="12210" y="5753"/>
                    </a:lnTo>
                    <a:cubicBezTo>
                      <a:pt x="12440" y="5797"/>
                      <a:pt x="12713" y="5845"/>
                      <a:pt x="12895" y="5888"/>
                    </a:cubicBezTo>
                    <a:cubicBezTo>
                      <a:pt x="13077" y="5936"/>
                      <a:pt x="13260" y="5979"/>
                      <a:pt x="13394" y="6027"/>
                    </a:cubicBezTo>
                    <a:cubicBezTo>
                      <a:pt x="13486" y="6071"/>
                      <a:pt x="13533" y="6071"/>
                      <a:pt x="13533" y="6071"/>
                    </a:cubicBezTo>
                    <a:cubicBezTo>
                      <a:pt x="13533" y="6071"/>
                      <a:pt x="13624" y="5979"/>
                      <a:pt x="13759" y="5888"/>
                    </a:cubicBezTo>
                    <a:cubicBezTo>
                      <a:pt x="13806" y="5845"/>
                      <a:pt x="13897" y="5797"/>
                      <a:pt x="13988" y="5706"/>
                    </a:cubicBezTo>
                    <a:cubicBezTo>
                      <a:pt x="14080" y="5662"/>
                      <a:pt x="14171" y="5571"/>
                      <a:pt x="14262" y="5480"/>
                    </a:cubicBezTo>
                    <a:lnTo>
                      <a:pt x="14397" y="5342"/>
                    </a:lnTo>
                    <a:cubicBezTo>
                      <a:pt x="14488" y="5342"/>
                      <a:pt x="14535" y="5298"/>
                      <a:pt x="14579" y="5250"/>
                    </a:cubicBezTo>
                    <a:cubicBezTo>
                      <a:pt x="14717" y="5159"/>
                      <a:pt x="14809" y="5068"/>
                      <a:pt x="14900" y="5024"/>
                    </a:cubicBezTo>
                    <a:cubicBezTo>
                      <a:pt x="15034" y="4933"/>
                      <a:pt x="15126" y="4842"/>
                      <a:pt x="15264" y="4795"/>
                    </a:cubicBezTo>
                    <a:cubicBezTo>
                      <a:pt x="15355" y="4704"/>
                      <a:pt x="15446" y="4660"/>
                      <a:pt x="15537" y="4613"/>
                    </a:cubicBezTo>
                    <a:cubicBezTo>
                      <a:pt x="15399" y="4430"/>
                      <a:pt x="15217" y="4248"/>
                      <a:pt x="14991" y="4066"/>
                    </a:cubicBezTo>
                    <a:cubicBezTo>
                      <a:pt x="14900" y="3975"/>
                      <a:pt x="14809" y="3884"/>
                      <a:pt x="14670" y="3793"/>
                    </a:cubicBezTo>
                    <a:cubicBezTo>
                      <a:pt x="14579" y="3701"/>
                      <a:pt x="14488" y="3610"/>
                      <a:pt x="14353" y="3519"/>
                    </a:cubicBezTo>
                    <a:cubicBezTo>
                      <a:pt x="13941" y="3202"/>
                      <a:pt x="13577" y="2929"/>
                      <a:pt x="13577" y="2929"/>
                    </a:cubicBezTo>
                    <a:lnTo>
                      <a:pt x="13577" y="2929"/>
                    </a:lnTo>
                    <a:cubicBezTo>
                      <a:pt x="13577" y="2929"/>
                      <a:pt x="13759" y="2973"/>
                      <a:pt x="13988" y="2973"/>
                    </a:cubicBezTo>
                    <a:cubicBezTo>
                      <a:pt x="14123" y="2973"/>
                      <a:pt x="14306" y="3020"/>
                      <a:pt x="14444" y="3020"/>
                    </a:cubicBezTo>
                    <a:cubicBezTo>
                      <a:pt x="14626" y="3064"/>
                      <a:pt x="14809" y="3064"/>
                      <a:pt x="14991" y="3111"/>
                    </a:cubicBezTo>
                    <a:cubicBezTo>
                      <a:pt x="15082" y="3111"/>
                      <a:pt x="15217" y="3111"/>
                      <a:pt x="15308" y="3155"/>
                    </a:cubicBezTo>
                    <a:cubicBezTo>
                      <a:pt x="15399" y="3155"/>
                      <a:pt x="15490" y="3202"/>
                      <a:pt x="15581" y="3202"/>
                    </a:cubicBezTo>
                    <a:cubicBezTo>
                      <a:pt x="15811" y="3246"/>
                      <a:pt x="15993" y="3293"/>
                      <a:pt x="16175" y="3337"/>
                    </a:cubicBezTo>
                    <a:cubicBezTo>
                      <a:pt x="16401" y="3384"/>
                      <a:pt x="16583" y="3428"/>
                      <a:pt x="16766" y="3476"/>
                    </a:cubicBezTo>
                    <a:cubicBezTo>
                      <a:pt x="16813" y="3519"/>
                      <a:pt x="16904" y="3567"/>
                      <a:pt x="16995" y="3567"/>
                    </a:cubicBezTo>
                    <a:cubicBezTo>
                      <a:pt x="17086" y="3610"/>
                      <a:pt x="17130" y="3610"/>
                      <a:pt x="17221" y="3658"/>
                    </a:cubicBezTo>
                    <a:lnTo>
                      <a:pt x="17768" y="3384"/>
                    </a:lnTo>
                    <a:cubicBezTo>
                      <a:pt x="17950" y="3293"/>
                      <a:pt x="18132" y="3246"/>
                      <a:pt x="18271" y="3155"/>
                    </a:cubicBezTo>
                    <a:cubicBezTo>
                      <a:pt x="18362" y="3111"/>
                      <a:pt x="18453" y="3111"/>
                      <a:pt x="18544" y="3064"/>
                    </a:cubicBezTo>
                    <a:cubicBezTo>
                      <a:pt x="18635" y="3020"/>
                      <a:pt x="18727" y="2973"/>
                      <a:pt x="18818" y="2973"/>
                    </a:cubicBezTo>
                    <a:cubicBezTo>
                      <a:pt x="19000" y="2881"/>
                      <a:pt x="19135" y="2838"/>
                      <a:pt x="19317" y="2790"/>
                    </a:cubicBezTo>
                    <a:cubicBezTo>
                      <a:pt x="19499" y="2699"/>
                      <a:pt x="19638" y="2655"/>
                      <a:pt x="19820" y="2608"/>
                    </a:cubicBezTo>
                    <a:cubicBezTo>
                      <a:pt x="19955" y="2564"/>
                      <a:pt x="20137" y="2517"/>
                      <a:pt x="20276" y="2473"/>
                    </a:cubicBezTo>
                    <a:cubicBezTo>
                      <a:pt x="20593" y="2382"/>
                      <a:pt x="20866" y="2291"/>
                      <a:pt x="21139" y="2244"/>
                    </a:cubicBezTo>
                    <a:cubicBezTo>
                      <a:pt x="21413" y="2200"/>
                      <a:pt x="21642" y="2153"/>
                      <a:pt x="21868" y="2109"/>
                    </a:cubicBezTo>
                    <a:cubicBezTo>
                      <a:pt x="22050" y="2061"/>
                      <a:pt x="22280" y="2018"/>
                      <a:pt x="22415" y="2018"/>
                    </a:cubicBezTo>
                    <a:cubicBezTo>
                      <a:pt x="22506" y="1970"/>
                      <a:pt x="22597" y="1970"/>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004022" y="3135466"/>
                <a:ext cx="316484" cy="156547"/>
              </a:xfrm>
              <a:custGeom>
                <a:rect b="b" l="l" r="r" t="t"/>
                <a:pathLst>
                  <a:path extrusionOk="0" h="12283" w="24832">
                    <a:moveTo>
                      <a:pt x="9328" y="0"/>
                    </a:moveTo>
                    <a:cubicBezTo>
                      <a:pt x="9068" y="0"/>
                      <a:pt x="8813" y="9"/>
                      <a:pt x="8566" y="25"/>
                    </a:cubicBezTo>
                    <a:lnTo>
                      <a:pt x="8383" y="25"/>
                    </a:lnTo>
                    <a:cubicBezTo>
                      <a:pt x="8340" y="25"/>
                      <a:pt x="8249" y="25"/>
                      <a:pt x="8201" y="73"/>
                    </a:cubicBezTo>
                    <a:lnTo>
                      <a:pt x="7837" y="73"/>
                    </a:lnTo>
                    <a:cubicBezTo>
                      <a:pt x="7611" y="117"/>
                      <a:pt x="7381" y="117"/>
                      <a:pt x="7155" y="164"/>
                    </a:cubicBezTo>
                    <a:cubicBezTo>
                      <a:pt x="6700" y="255"/>
                      <a:pt x="6244" y="346"/>
                      <a:pt x="5832" y="481"/>
                    </a:cubicBezTo>
                    <a:cubicBezTo>
                      <a:pt x="5650" y="528"/>
                      <a:pt x="5468" y="572"/>
                      <a:pt x="5242" y="620"/>
                    </a:cubicBezTo>
                    <a:cubicBezTo>
                      <a:pt x="5060" y="711"/>
                      <a:pt x="4877" y="754"/>
                      <a:pt x="4695" y="846"/>
                    </a:cubicBezTo>
                    <a:cubicBezTo>
                      <a:pt x="4513" y="893"/>
                      <a:pt x="4331" y="937"/>
                      <a:pt x="4192" y="1028"/>
                    </a:cubicBezTo>
                    <a:cubicBezTo>
                      <a:pt x="4010" y="1119"/>
                      <a:pt x="3828" y="1166"/>
                      <a:pt x="3693" y="1257"/>
                    </a:cubicBezTo>
                    <a:cubicBezTo>
                      <a:pt x="3511" y="1348"/>
                      <a:pt x="3372" y="1392"/>
                      <a:pt x="3237" y="1483"/>
                    </a:cubicBezTo>
                    <a:cubicBezTo>
                      <a:pt x="3099" y="1574"/>
                      <a:pt x="2964" y="1666"/>
                      <a:pt x="2825" y="1713"/>
                    </a:cubicBezTo>
                    <a:lnTo>
                      <a:pt x="2417" y="1986"/>
                    </a:lnTo>
                    <a:cubicBezTo>
                      <a:pt x="2279" y="2077"/>
                      <a:pt x="2188" y="2169"/>
                      <a:pt x="2053" y="2260"/>
                    </a:cubicBezTo>
                    <a:cubicBezTo>
                      <a:pt x="1823" y="2395"/>
                      <a:pt x="1641" y="2577"/>
                      <a:pt x="1459" y="2759"/>
                    </a:cubicBezTo>
                    <a:cubicBezTo>
                      <a:pt x="1276" y="2941"/>
                      <a:pt x="1094" y="3123"/>
                      <a:pt x="959" y="3306"/>
                    </a:cubicBezTo>
                    <a:cubicBezTo>
                      <a:pt x="868" y="3397"/>
                      <a:pt x="821" y="3488"/>
                      <a:pt x="730" y="3535"/>
                    </a:cubicBezTo>
                    <a:lnTo>
                      <a:pt x="595" y="3809"/>
                    </a:lnTo>
                    <a:cubicBezTo>
                      <a:pt x="456" y="3991"/>
                      <a:pt x="365" y="4173"/>
                      <a:pt x="321" y="4355"/>
                    </a:cubicBezTo>
                    <a:cubicBezTo>
                      <a:pt x="274" y="4399"/>
                      <a:pt x="274" y="4446"/>
                      <a:pt x="230" y="4490"/>
                    </a:cubicBezTo>
                    <a:cubicBezTo>
                      <a:pt x="139" y="4764"/>
                      <a:pt x="92" y="5037"/>
                      <a:pt x="48" y="5310"/>
                    </a:cubicBezTo>
                    <a:cubicBezTo>
                      <a:pt x="1" y="5904"/>
                      <a:pt x="183" y="6451"/>
                      <a:pt x="456" y="6950"/>
                    </a:cubicBezTo>
                    <a:cubicBezTo>
                      <a:pt x="777" y="7453"/>
                      <a:pt x="1233" y="7818"/>
                      <a:pt x="1732" y="8091"/>
                    </a:cubicBezTo>
                    <a:cubicBezTo>
                      <a:pt x="2235" y="8364"/>
                      <a:pt x="2873" y="8547"/>
                      <a:pt x="3554" y="8590"/>
                    </a:cubicBezTo>
                    <a:cubicBezTo>
                      <a:pt x="3737" y="8638"/>
                      <a:pt x="3919" y="8638"/>
                      <a:pt x="4101" y="8638"/>
                    </a:cubicBezTo>
                    <a:cubicBezTo>
                      <a:pt x="4283" y="8638"/>
                      <a:pt x="4465" y="8682"/>
                      <a:pt x="4695" y="8682"/>
                    </a:cubicBezTo>
                    <a:lnTo>
                      <a:pt x="4968" y="8682"/>
                    </a:lnTo>
                    <a:cubicBezTo>
                      <a:pt x="5103" y="8682"/>
                      <a:pt x="5194" y="8682"/>
                      <a:pt x="5285" y="8638"/>
                    </a:cubicBezTo>
                    <a:lnTo>
                      <a:pt x="5971" y="8638"/>
                    </a:lnTo>
                    <a:cubicBezTo>
                      <a:pt x="6062" y="8638"/>
                      <a:pt x="6197" y="8590"/>
                      <a:pt x="6288" y="8590"/>
                    </a:cubicBezTo>
                    <a:lnTo>
                      <a:pt x="6652" y="8590"/>
                    </a:lnTo>
                    <a:cubicBezTo>
                      <a:pt x="6791" y="8547"/>
                      <a:pt x="6926" y="8547"/>
                      <a:pt x="7017" y="8547"/>
                    </a:cubicBezTo>
                    <a:cubicBezTo>
                      <a:pt x="7155" y="8547"/>
                      <a:pt x="7290" y="8499"/>
                      <a:pt x="7429" y="8499"/>
                    </a:cubicBezTo>
                    <a:cubicBezTo>
                      <a:pt x="7655" y="8456"/>
                      <a:pt x="7928" y="8456"/>
                      <a:pt x="8249" y="8456"/>
                    </a:cubicBezTo>
                    <a:cubicBezTo>
                      <a:pt x="8383" y="8408"/>
                      <a:pt x="8522" y="8408"/>
                      <a:pt x="8657" y="8408"/>
                    </a:cubicBezTo>
                    <a:lnTo>
                      <a:pt x="8886" y="8408"/>
                    </a:lnTo>
                    <a:cubicBezTo>
                      <a:pt x="8930" y="8364"/>
                      <a:pt x="8978" y="8364"/>
                      <a:pt x="8978" y="8364"/>
                    </a:cubicBezTo>
                    <a:lnTo>
                      <a:pt x="9112" y="8364"/>
                    </a:lnTo>
                    <a:cubicBezTo>
                      <a:pt x="9386" y="8364"/>
                      <a:pt x="9659" y="8317"/>
                      <a:pt x="9980" y="8317"/>
                    </a:cubicBezTo>
                    <a:cubicBezTo>
                      <a:pt x="10253" y="8273"/>
                      <a:pt x="10570" y="8273"/>
                      <a:pt x="10891" y="8226"/>
                    </a:cubicBezTo>
                    <a:cubicBezTo>
                      <a:pt x="11529" y="8182"/>
                      <a:pt x="12258" y="8135"/>
                      <a:pt x="12987" y="8135"/>
                    </a:cubicBezTo>
                    <a:cubicBezTo>
                      <a:pt x="12987" y="7544"/>
                      <a:pt x="12939" y="6677"/>
                      <a:pt x="12896" y="5948"/>
                    </a:cubicBezTo>
                    <a:cubicBezTo>
                      <a:pt x="12848" y="5540"/>
                      <a:pt x="12848" y="5219"/>
                      <a:pt x="12804" y="4993"/>
                    </a:cubicBezTo>
                    <a:cubicBezTo>
                      <a:pt x="12804" y="4720"/>
                      <a:pt x="12757" y="4581"/>
                      <a:pt x="12757" y="4581"/>
                    </a:cubicBezTo>
                    <a:lnTo>
                      <a:pt x="12757" y="4581"/>
                    </a:lnTo>
                    <a:cubicBezTo>
                      <a:pt x="12757" y="4581"/>
                      <a:pt x="12804" y="4581"/>
                      <a:pt x="12804" y="4629"/>
                    </a:cubicBezTo>
                    <a:lnTo>
                      <a:pt x="12896" y="4720"/>
                    </a:lnTo>
                    <a:cubicBezTo>
                      <a:pt x="12987" y="4811"/>
                      <a:pt x="13121" y="4993"/>
                      <a:pt x="13260" y="5128"/>
                    </a:cubicBezTo>
                    <a:lnTo>
                      <a:pt x="13533" y="5401"/>
                    </a:lnTo>
                    <a:cubicBezTo>
                      <a:pt x="13577" y="5492"/>
                      <a:pt x="13668" y="5584"/>
                      <a:pt x="13759" y="5722"/>
                    </a:cubicBezTo>
                    <a:cubicBezTo>
                      <a:pt x="13850" y="5813"/>
                      <a:pt x="13942" y="5904"/>
                      <a:pt x="14033" y="6039"/>
                    </a:cubicBezTo>
                    <a:cubicBezTo>
                      <a:pt x="14124" y="6130"/>
                      <a:pt x="14171" y="6269"/>
                      <a:pt x="14262" y="6404"/>
                    </a:cubicBezTo>
                    <a:cubicBezTo>
                      <a:pt x="14445" y="6633"/>
                      <a:pt x="14579" y="6859"/>
                      <a:pt x="14718" y="7089"/>
                    </a:cubicBezTo>
                    <a:cubicBezTo>
                      <a:pt x="14853" y="7271"/>
                      <a:pt x="14991" y="7497"/>
                      <a:pt x="15082" y="7679"/>
                    </a:cubicBezTo>
                    <a:cubicBezTo>
                      <a:pt x="15217" y="7862"/>
                      <a:pt x="15265" y="8000"/>
                      <a:pt x="15356" y="8091"/>
                    </a:cubicBezTo>
                    <a:cubicBezTo>
                      <a:pt x="15399" y="8226"/>
                      <a:pt x="15399" y="8273"/>
                      <a:pt x="15399" y="8273"/>
                    </a:cubicBezTo>
                    <a:cubicBezTo>
                      <a:pt x="15399" y="8273"/>
                      <a:pt x="15538" y="8273"/>
                      <a:pt x="15673" y="8317"/>
                    </a:cubicBezTo>
                    <a:cubicBezTo>
                      <a:pt x="15764" y="8317"/>
                      <a:pt x="15855" y="8317"/>
                      <a:pt x="15993" y="8364"/>
                    </a:cubicBezTo>
                    <a:cubicBezTo>
                      <a:pt x="16085" y="8364"/>
                      <a:pt x="16219" y="8364"/>
                      <a:pt x="16311" y="8408"/>
                    </a:cubicBezTo>
                    <a:lnTo>
                      <a:pt x="16540" y="8408"/>
                    </a:lnTo>
                    <a:cubicBezTo>
                      <a:pt x="16584" y="8456"/>
                      <a:pt x="16675" y="8456"/>
                      <a:pt x="16722" y="8456"/>
                    </a:cubicBezTo>
                    <a:cubicBezTo>
                      <a:pt x="16857" y="8499"/>
                      <a:pt x="16996" y="8547"/>
                      <a:pt x="17131" y="8547"/>
                    </a:cubicBezTo>
                    <a:cubicBezTo>
                      <a:pt x="17269" y="8590"/>
                      <a:pt x="17404" y="8638"/>
                      <a:pt x="17495" y="8638"/>
                    </a:cubicBezTo>
                    <a:cubicBezTo>
                      <a:pt x="17634" y="8682"/>
                      <a:pt x="17768" y="8682"/>
                      <a:pt x="17860" y="8729"/>
                    </a:cubicBezTo>
                    <a:lnTo>
                      <a:pt x="17860" y="7953"/>
                    </a:lnTo>
                    <a:lnTo>
                      <a:pt x="17860" y="7544"/>
                    </a:lnTo>
                    <a:cubicBezTo>
                      <a:pt x="17860" y="7406"/>
                      <a:pt x="17860" y="7271"/>
                      <a:pt x="17816" y="7133"/>
                    </a:cubicBezTo>
                    <a:cubicBezTo>
                      <a:pt x="17816" y="6633"/>
                      <a:pt x="17725" y="6178"/>
                      <a:pt x="17725" y="6178"/>
                    </a:cubicBezTo>
                    <a:lnTo>
                      <a:pt x="17725" y="6178"/>
                    </a:lnTo>
                    <a:cubicBezTo>
                      <a:pt x="17725" y="6178"/>
                      <a:pt x="17816" y="6313"/>
                      <a:pt x="17998" y="6495"/>
                    </a:cubicBezTo>
                    <a:cubicBezTo>
                      <a:pt x="18089" y="6633"/>
                      <a:pt x="18180" y="6724"/>
                      <a:pt x="18271" y="6859"/>
                    </a:cubicBezTo>
                    <a:cubicBezTo>
                      <a:pt x="18363" y="6998"/>
                      <a:pt x="18454" y="7180"/>
                      <a:pt x="18588" y="7315"/>
                    </a:cubicBezTo>
                    <a:cubicBezTo>
                      <a:pt x="18636" y="7406"/>
                      <a:pt x="18680" y="7497"/>
                      <a:pt x="18727" y="7544"/>
                    </a:cubicBezTo>
                    <a:cubicBezTo>
                      <a:pt x="18818" y="7636"/>
                      <a:pt x="18862" y="7727"/>
                      <a:pt x="18909" y="7818"/>
                    </a:cubicBezTo>
                    <a:cubicBezTo>
                      <a:pt x="19000" y="8000"/>
                      <a:pt x="19135" y="8182"/>
                      <a:pt x="19226" y="8364"/>
                    </a:cubicBezTo>
                    <a:cubicBezTo>
                      <a:pt x="19317" y="8547"/>
                      <a:pt x="19409" y="8682"/>
                      <a:pt x="19500" y="8864"/>
                    </a:cubicBezTo>
                    <a:cubicBezTo>
                      <a:pt x="19500" y="8955"/>
                      <a:pt x="19547" y="9002"/>
                      <a:pt x="19591" y="9093"/>
                    </a:cubicBezTo>
                    <a:cubicBezTo>
                      <a:pt x="19638" y="9185"/>
                      <a:pt x="19682" y="9228"/>
                      <a:pt x="19682" y="9319"/>
                    </a:cubicBezTo>
                    <a:cubicBezTo>
                      <a:pt x="19864" y="9367"/>
                      <a:pt x="20046" y="9458"/>
                      <a:pt x="20229" y="9502"/>
                    </a:cubicBezTo>
                    <a:lnTo>
                      <a:pt x="20775" y="9775"/>
                    </a:lnTo>
                    <a:cubicBezTo>
                      <a:pt x="20866" y="9822"/>
                      <a:pt x="20958" y="9822"/>
                      <a:pt x="21049" y="9866"/>
                    </a:cubicBezTo>
                    <a:cubicBezTo>
                      <a:pt x="21096" y="9913"/>
                      <a:pt x="21187" y="9957"/>
                      <a:pt x="21278" y="10005"/>
                    </a:cubicBezTo>
                    <a:cubicBezTo>
                      <a:pt x="21460" y="10096"/>
                      <a:pt x="21595" y="10187"/>
                      <a:pt x="21778" y="10231"/>
                    </a:cubicBezTo>
                    <a:cubicBezTo>
                      <a:pt x="21916" y="10322"/>
                      <a:pt x="22051" y="10413"/>
                      <a:pt x="22233" y="10504"/>
                    </a:cubicBezTo>
                    <a:cubicBezTo>
                      <a:pt x="22372" y="10595"/>
                      <a:pt x="22506" y="10642"/>
                      <a:pt x="22645" y="10734"/>
                    </a:cubicBezTo>
                    <a:cubicBezTo>
                      <a:pt x="22918" y="10916"/>
                      <a:pt x="23144" y="11051"/>
                      <a:pt x="23374" y="11233"/>
                    </a:cubicBezTo>
                    <a:cubicBezTo>
                      <a:pt x="23600" y="11371"/>
                      <a:pt x="23829" y="11506"/>
                      <a:pt x="24012" y="11645"/>
                    </a:cubicBezTo>
                    <a:cubicBezTo>
                      <a:pt x="24194" y="11780"/>
                      <a:pt x="24329" y="11871"/>
                      <a:pt x="24420" y="11962"/>
                    </a:cubicBezTo>
                    <a:cubicBezTo>
                      <a:pt x="24693" y="12191"/>
                      <a:pt x="24832" y="12282"/>
                      <a:pt x="24832" y="12282"/>
                    </a:cubicBezTo>
                    <a:cubicBezTo>
                      <a:pt x="24832" y="12282"/>
                      <a:pt x="24784" y="12053"/>
                      <a:pt x="24650" y="11736"/>
                    </a:cubicBezTo>
                    <a:cubicBezTo>
                      <a:pt x="24602" y="11554"/>
                      <a:pt x="24558" y="11324"/>
                      <a:pt x="24467" y="11051"/>
                    </a:cubicBezTo>
                    <a:cubicBezTo>
                      <a:pt x="24420" y="10959"/>
                      <a:pt x="24376" y="10825"/>
                      <a:pt x="24329" y="10686"/>
                    </a:cubicBezTo>
                    <a:cubicBezTo>
                      <a:pt x="24285" y="10595"/>
                      <a:pt x="24238" y="10504"/>
                      <a:pt x="24238" y="10460"/>
                    </a:cubicBezTo>
                    <a:cubicBezTo>
                      <a:pt x="24194" y="10369"/>
                      <a:pt x="24147" y="10278"/>
                      <a:pt x="24147" y="10231"/>
                    </a:cubicBezTo>
                    <a:cubicBezTo>
                      <a:pt x="24012" y="9913"/>
                      <a:pt x="23873" y="9549"/>
                      <a:pt x="23647" y="9185"/>
                    </a:cubicBezTo>
                    <a:lnTo>
                      <a:pt x="23647" y="9137"/>
                    </a:lnTo>
                    <a:cubicBezTo>
                      <a:pt x="23556" y="8955"/>
                      <a:pt x="23465" y="8773"/>
                      <a:pt x="23374" y="8638"/>
                    </a:cubicBezTo>
                    <a:cubicBezTo>
                      <a:pt x="23283" y="8456"/>
                      <a:pt x="23144" y="8226"/>
                      <a:pt x="23053" y="8044"/>
                    </a:cubicBezTo>
                    <a:cubicBezTo>
                      <a:pt x="22554" y="7271"/>
                      <a:pt x="21960" y="6404"/>
                      <a:pt x="21187" y="5540"/>
                    </a:cubicBezTo>
                    <a:cubicBezTo>
                      <a:pt x="20458" y="4720"/>
                      <a:pt x="19547" y="3900"/>
                      <a:pt x="18588" y="3171"/>
                    </a:cubicBezTo>
                    <a:cubicBezTo>
                      <a:pt x="17586" y="2442"/>
                      <a:pt x="16493" y="1804"/>
                      <a:pt x="15308" y="1301"/>
                    </a:cubicBezTo>
                    <a:cubicBezTo>
                      <a:pt x="13312" y="423"/>
                      <a:pt x="11175" y="0"/>
                      <a:pt x="9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2979640" y="3018939"/>
                <a:ext cx="291491" cy="202798"/>
              </a:xfrm>
              <a:custGeom>
                <a:rect b="b" l="l" r="r" t="t"/>
                <a:pathLst>
                  <a:path extrusionOk="0" h="15912" w="22871">
                    <a:moveTo>
                      <a:pt x="14918" y="1"/>
                    </a:moveTo>
                    <a:cubicBezTo>
                      <a:pt x="13978" y="1"/>
                      <a:pt x="12966" y="96"/>
                      <a:pt x="11984" y="286"/>
                    </a:cubicBezTo>
                    <a:cubicBezTo>
                      <a:pt x="10752" y="512"/>
                      <a:pt x="9568" y="877"/>
                      <a:pt x="8383" y="1380"/>
                    </a:cubicBezTo>
                    <a:cubicBezTo>
                      <a:pt x="6105" y="2382"/>
                      <a:pt x="4101" y="3884"/>
                      <a:pt x="2825" y="5433"/>
                    </a:cubicBezTo>
                    <a:cubicBezTo>
                      <a:pt x="2781" y="5480"/>
                      <a:pt x="2781" y="5524"/>
                      <a:pt x="2734" y="5571"/>
                    </a:cubicBezTo>
                    <a:cubicBezTo>
                      <a:pt x="2690" y="5615"/>
                      <a:pt x="2643" y="5706"/>
                      <a:pt x="2599" y="5753"/>
                    </a:cubicBezTo>
                    <a:cubicBezTo>
                      <a:pt x="2552" y="5845"/>
                      <a:pt x="2460" y="5936"/>
                      <a:pt x="2417" y="6027"/>
                    </a:cubicBezTo>
                    <a:cubicBezTo>
                      <a:pt x="2234" y="6209"/>
                      <a:pt x="2096" y="6391"/>
                      <a:pt x="2005" y="6617"/>
                    </a:cubicBezTo>
                    <a:cubicBezTo>
                      <a:pt x="1732" y="6982"/>
                      <a:pt x="1506" y="7346"/>
                      <a:pt x="1323" y="7711"/>
                    </a:cubicBezTo>
                    <a:cubicBezTo>
                      <a:pt x="1232" y="7940"/>
                      <a:pt x="1094" y="8122"/>
                      <a:pt x="1050" y="8305"/>
                    </a:cubicBezTo>
                    <a:cubicBezTo>
                      <a:pt x="959" y="8487"/>
                      <a:pt x="868" y="8669"/>
                      <a:pt x="777" y="8804"/>
                    </a:cubicBezTo>
                    <a:cubicBezTo>
                      <a:pt x="729" y="8986"/>
                      <a:pt x="638" y="9168"/>
                      <a:pt x="594" y="9351"/>
                    </a:cubicBezTo>
                    <a:cubicBezTo>
                      <a:pt x="503" y="9533"/>
                      <a:pt x="456" y="9715"/>
                      <a:pt x="412" y="9854"/>
                    </a:cubicBezTo>
                    <a:cubicBezTo>
                      <a:pt x="365" y="10036"/>
                      <a:pt x="321" y="10171"/>
                      <a:pt x="274" y="10353"/>
                    </a:cubicBezTo>
                    <a:cubicBezTo>
                      <a:pt x="230" y="10535"/>
                      <a:pt x="183" y="10674"/>
                      <a:pt x="139" y="10809"/>
                    </a:cubicBezTo>
                    <a:cubicBezTo>
                      <a:pt x="139" y="10991"/>
                      <a:pt x="91" y="11129"/>
                      <a:pt x="91" y="11264"/>
                    </a:cubicBezTo>
                    <a:cubicBezTo>
                      <a:pt x="48" y="11446"/>
                      <a:pt x="48" y="11585"/>
                      <a:pt x="48" y="11720"/>
                    </a:cubicBezTo>
                    <a:cubicBezTo>
                      <a:pt x="0" y="11993"/>
                      <a:pt x="0" y="12266"/>
                      <a:pt x="0" y="12540"/>
                    </a:cubicBezTo>
                    <a:cubicBezTo>
                      <a:pt x="0" y="12769"/>
                      <a:pt x="0" y="13043"/>
                      <a:pt x="48" y="13269"/>
                    </a:cubicBezTo>
                    <a:cubicBezTo>
                      <a:pt x="48" y="13360"/>
                      <a:pt x="91" y="13451"/>
                      <a:pt x="91" y="13589"/>
                    </a:cubicBezTo>
                    <a:cubicBezTo>
                      <a:pt x="139" y="13681"/>
                      <a:pt x="139" y="13772"/>
                      <a:pt x="183" y="13907"/>
                    </a:cubicBezTo>
                    <a:cubicBezTo>
                      <a:pt x="230" y="14089"/>
                      <a:pt x="274" y="14271"/>
                      <a:pt x="365" y="14453"/>
                    </a:cubicBezTo>
                    <a:cubicBezTo>
                      <a:pt x="503" y="14774"/>
                      <a:pt x="686" y="15047"/>
                      <a:pt x="911" y="15273"/>
                    </a:cubicBezTo>
                    <a:cubicBezTo>
                      <a:pt x="1141" y="15547"/>
                      <a:pt x="1414" y="15776"/>
                      <a:pt x="1732" y="15911"/>
                    </a:cubicBezTo>
                    <a:cubicBezTo>
                      <a:pt x="3404" y="9898"/>
                      <a:pt x="9674" y="1411"/>
                      <a:pt x="18653" y="1411"/>
                    </a:cubicBezTo>
                    <a:cubicBezTo>
                      <a:pt x="19944" y="1411"/>
                      <a:pt x="21291" y="1587"/>
                      <a:pt x="22688" y="1970"/>
                    </a:cubicBezTo>
                    <a:cubicBezTo>
                      <a:pt x="22827" y="1927"/>
                      <a:pt x="22871" y="1927"/>
                      <a:pt x="22871" y="1927"/>
                    </a:cubicBezTo>
                    <a:cubicBezTo>
                      <a:pt x="22871" y="1927"/>
                      <a:pt x="22688" y="1835"/>
                      <a:pt x="22371" y="1653"/>
                    </a:cubicBezTo>
                    <a:cubicBezTo>
                      <a:pt x="22189" y="1562"/>
                      <a:pt x="22007" y="1471"/>
                      <a:pt x="21777" y="1380"/>
                    </a:cubicBezTo>
                    <a:cubicBezTo>
                      <a:pt x="21642" y="1332"/>
                      <a:pt x="21504" y="1241"/>
                      <a:pt x="21369" y="1198"/>
                    </a:cubicBezTo>
                    <a:cubicBezTo>
                      <a:pt x="21278" y="1150"/>
                      <a:pt x="21230" y="1150"/>
                      <a:pt x="21139" y="1106"/>
                    </a:cubicBezTo>
                    <a:cubicBezTo>
                      <a:pt x="21048" y="1059"/>
                      <a:pt x="21004" y="1059"/>
                      <a:pt x="20913" y="1015"/>
                    </a:cubicBezTo>
                    <a:cubicBezTo>
                      <a:pt x="20593" y="924"/>
                      <a:pt x="20228" y="786"/>
                      <a:pt x="19864" y="651"/>
                    </a:cubicBezTo>
                    <a:cubicBezTo>
                      <a:pt x="19638" y="604"/>
                      <a:pt x="19455" y="560"/>
                      <a:pt x="19226" y="512"/>
                    </a:cubicBezTo>
                    <a:cubicBezTo>
                      <a:pt x="19000" y="421"/>
                      <a:pt x="18818" y="378"/>
                      <a:pt x="18588" y="330"/>
                    </a:cubicBezTo>
                    <a:cubicBezTo>
                      <a:pt x="17677" y="148"/>
                      <a:pt x="16631" y="13"/>
                      <a:pt x="15490" y="13"/>
                    </a:cubicBezTo>
                    <a:cubicBezTo>
                      <a:pt x="15303" y="5"/>
                      <a:pt x="15112" y="1"/>
                      <a:pt x="149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2749147" y="3019105"/>
                <a:ext cx="291491" cy="205539"/>
              </a:xfrm>
              <a:custGeom>
                <a:rect b="b" l="l" r="r" t="t"/>
                <a:pathLst>
                  <a:path extrusionOk="0" h="16127" w="22871">
                    <a:moveTo>
                      <a:pt x="8657" y="0"/>
                    </a:moveTo>
                    <a:cubicBezTo>
                      <a:pt x="8700" y="226"/>
                      <a:pt x="8791" y="499"/>
                      <a:pt x="8883" y="773"/>
                    </a:cubicBezTo>
                    <a:lnTo>
                      <a:pt x="9021" y="1185"/>
                    </a:lnTo>
                    <a:lnTo>
                      <a:pt x="9156" y="1593"/>
                    </a:lnTo>
                    <a:cubicBezTo>
                      <a:pt x="9294" y="2140"/>
                      <a:pt x="9429" y="2551"/>
                      <a:pt x="9429" y="2551"/>
                    </a:cubicBezTo>
                    <a:cubicBezTo>
                      <a:pt x="9429" y="2551"/>
                      <a:pt x="9294" y="2460"/>
                      <a:pt x="9112" y="2278"/>
                    </a:cubicBezTo>
                    <a:cubicBezTo>
                      <a:pt x="9021" y="2187"/>
                      <a:pt x="8883" y="2048"/>
                      <a:pt x="8748" y="1957"/>
                    </a:cubicBezTo>
                    <a:cubicBezTo>
                      <a:pt x="8609" y="1822"/>
                      <a:pt x="8474" y="1684"/>
                      <a:pt x="8292" y="1549"/>
                    </a:cubicBezTo>
                    <a:cubicBezTo>
                      <a:pt x="8245" y="1502"/>
                      <a:pt x="8154" y="1411"/>
                      <a:pt x="8063" y="1367"/>
                    </a:cubicBezTo>
                    <a:cubicBezTo>
                      <a:pt x="7971" y="1276"/>
                      <a:pt x="7880" y="1228"/>
                      <a:pt x="7789" y="1137"/>
                    </a:cubicBezTo>
                    <a:lnTo>
                      <a:pt x="7242" y="729"/>
                    </a:lnTo>
                    <a:cubicBezTo>
                      <a:pt x="7060" y="591"/>
                      <a:pt x="6878" y="499"/>
                      <a:pt x="6696" y="365"/>
                    </a:cubicBezTo>
                    <a:cubicBezTo>
                      <a:pt x="6605" y="317"/>
                      <a:pt x="6514" y="226"/>
                      <a:pt x="6470" y="182"/>
                    </a:cubicBezTo>
                    <a:cubicBezTo>
                      <a:pt x="6379" y="135"/>
                      <a:pt x="6288" y="91"/>
                      <a:pt x="6240" y="44"/>
                    </a:cubicBezTo>
                    <a:cubicBezTo>
                      <a:pt x="5967" y="91"/>
                      <a:pt x="5741" y="91"/>
                      <a:pt x="5511" y="135"/>
                    </a:cubicBezTo>
                    <a:cubicBezTo>
                      <a:pt x="5285" y="135"/>
                      <a:pt x="5056" y="182"/>
                      <a:pt x="4830" y="226"/>
                    </a:cubicBezTo>
                    <a:cubicBezTo>
                      <a:pt x="4739" y="226"/>
                      <a:pt x="4600" y="273"/>
                      <a:pt x="4509" y="273"/>
                    </a:cubicBezTo>
                    <a:cubicBezTo>
                      <a:pt x="4418" y="317"/>
                      <a:pt x="4283" y="317"/>
                      <a:pt x="4192" y="365"/>
                    </a:cubicBezTo>
                    <a:cubicBezTo>
                      <a:pt x="4010" y="408"/>
                      <a:pt x="3780" y="456"/>
                      <a:pt x="3598" y="499"/>
                    </a:cubicBezTo>
                    <a:lnTo>
                      <a:pt x="3051" y="638"/>
                    </a:lnTo>
                    <a:cubicBezTo>
                      <a:pt x="2869" y="682"/>
                      <a:pt x="2687" y="729"/>
                      <a:pt x="2504" y="820"/>
                    </a:cubicBezTo>
                    <a:cubicBezTo>
                      <a:pt x="2187" y="911"/>
                      <a:pt x="1914" y="1002"/>
                      <a:pt x="1641" y="1137"/>
                    </a:cubicBezTo>
                    <a:cubicBezTo>
                      <a:pt x="1367" y="1228"/>
                      <a:pt x="1138" y="1367"/>
                      <a:pt x="912" y="1411"/>
                    </a:cubicBezTo>
                    <a:cubicBezTo>
                      <a:pt x="729" y="1549"/>
                      <a:pt x="547" y="1640"/>
                      <a:pt x="409" y="1684"/>
                    </a:cubicBezTo>
                    <a:cubicBezTo>
                      <a:pt x="135" y="1822"/>
                      <a:pt x="1" y="1914"/>
                      <a:pt x="1" y="1914"/>
                    </a:cubicBezTo>
                    <a:cubicBezTo>
                      <a:pt x="1" y="1914"/>
                      <a:pt x="183" y="1957"/>
                      <a:pt x="547" y="2005"/>
                    </a:cubicBezTo>
                    <a:cubicBezTo>
                      <a:pt x="729" y="2048"/>
                      <a:pt x="955" y="2048"/>
                      <a:pt x="1185" y="2140"/>
                    </a:cubicBezTo>
                    <a:cubicBezTo>
                      <a:pt x="1320" y="2140"/>
                      <a:pt x="1458" y="2187"/>
                      <a:pt x="1593" y="2187"/>
                    </a:cubicBezTo>
                    <a:cubicBezTo>
                      <a:pt x="1684" y="2231"/>
                      <a:pt x="1732" y="2231"/>
                      <a:pt x="1823" y="2231"/>
                    </a:cubicBezTo>
                    <a:cubicBezTo>
                      <a:pt x="1867" y="2278"/>
                      <a:pt x="1958" y="2278"/>
                      <a:pt x="2049" y="2322"/>
                    </a:cubicBezTo>
                    <a:cubicBezTo>
                      <a:pt x="2370" y="2413"/>
                      <a:pt x="2687" y="2460"/>
                      <a:pt x="3051" y="2595"/>
                    </a:cubicBezTo>
                    <a:cubicBezTo>
                      <a:pt x="3190" y="2642"/>
                      <a:pt x="3372" y="2686"/>
                      <a:pt x="3554" y="2777"/>
                    </a:cubicBezTo>
                    <a:cubicBezTo>
                      <a:pt x="3736" y="2825"/>
                      <a:pt x="3919" y="2916"/>
                      <a:pt x="4145" y="2960"/>
                    </a:cubicBezTo>
                    <a:cubicBezTo>
                      <a:pt x="4873" y="3280"/>
                      <a:pt x="5693" y="3645"/>
                      <a:pt x="6470" y="4053"/>
                    </a:cubicBezTo>
                    <a:cubicBezTo>
                      <a:pt x="7242" y="4509"/>
                      <a:pt x="8019" y="5011"/>
                      <a:pt x="8700" y="5558"/>
                    </a:cubicBezTo>
                    <a:cubicBezTo>
                      <a:pt x="9429" y="6149"/>
                      <a:pt x="10114" y="6743"/>
                      <a:pt x="10705" y="7333"/>
                    </a:cubicBezTo>
                    <a:cubicBezTo>
                      <a:pt x="10843" y="7472"/>
                      <a:pt x="10978" y="7654"/>
                      <a:pt x="11117" y="7789"/>
                    </a:cubicBezTo>
                    <a:cubicBezTo>
                      <a:pt x="11252" y="7971"/>
                      <a:pt x="11390" y="8109"/>
                      <a:pt x="11525" y="8244"/>
                    </a:cubicBezTo>
                    <a:cubicBezTo>
                      <a:pt x="11663" y="8383"/>
                      <a:pt x="11798" y="8565"/>
                      <a:pt x="11889" y="8700"/>
                    </a:cubicBezTo>
                    <a:cubicBezTo>
                      <a:pt x="11981" y="8747"/>
                      <a:pt x="12028" y="8838"/>
                      <a:pt x="12072" y="8930"/>
                    </a:cubicBezTo>
                    <a:cubicBezTo>
                      <a:pt x="12163" y="8973"/>
                      <a:pt x="12210" y="9064"/>
                      <a:pt x="12254" y="9155"/>
                    </a:cubicBezTo>
                    <a:cubicBezTo>
                      <a:pt x="12709" y="9702"/>
                      <a:pt x="13165" y="10249"/>
                      <a:pt x="13529" y="10752"/>
                    </a:cubicBezTo>
                    <a:lnTo>
                      <a:pt x="13621" y="10843"/>
                    </a:lnTo>
                    <a:lnTo>
                      <a:pt x="13668" y="10934"/>
                    </a:lnTo>
                    <a:cubicBezTo>
                      <a:pt x="13712" y="10978"/>
                      <a:pt x="13803" y="11025"/>
                      <a:pt x="13850" y="11069"/>
                    </a:cubicBezTo>
                    <a:cubicBezTo>
                      <a:pt x="13941" y="11207"/>
                      <a:pt x="14032" y="11299"/>
                      <a:pt x="14076" y="11433"/>
                    </a:cubicBezTo>
                    <a:cubicBezTo>
                      <a:pt x="14258" y="11663"/>
                      <a:pt x="14441" y="11845"/>
                      <a:pt x="14623" y="12071"/>
                    </a:cubicBezTo>
                    <a:cubicBezTo>
                      <a:pt x="14670" y="12162"/>
                      <a:pt x="14761" y="12253"/>
                      <a:pt x="14853" y="12392"/>
                    </a:cubicBezTo>
                    <a:cubicBezTo>
                      <a:pt x="14944" y="12483"/>
                      <a:pt x="14987" y="12574"/>
                      <a:pt x="15078" y="12665"/>
                    </a:cubicBezTo>
                    <a:cubicBezTo>
                      <a:pt x="15170" y="12756"/>
                      <a:pt x="15217" y="12848"/>
                      <a:pt x="15308" y="12939"/>
                    </a:cubicBezTo>
                    <a:cubicBezTo>
                      <a:pt x="15352" y="13030"/>
                      <a:pt x="15443" y="13121"/>
                      <a:pt x="15534" y="13212"/>
                    </a:cubicBezTo>
                    <a:cubicBezTo>
                      <a:pt x="15581" y="13303"/>
                      <a:pt x="15673" y="13394"/>
                      <a:pt x="15716" y="13485"/>
                    </a:cubicBezTo>
                    <a:lnTo>
                      <a:pt x="15946" y="13711"/>
                    </a:lnTo>
                    <a:cubicBezTo>
                      <a:pt x="15990" y="13802"/>
                      <a:pt x="16081" y="13894"/>
                      <a:pt x="16172" y="13941"/>
                    </a:cubicBezTo>
                    <a:cubicBezTo>
                      <a:pt x="16219" y="14032"/>
                      <a:pt x="16263" y="14123"/>
                      <a:pt x="16354" y="14167"/>
                    </a:cubicBezTo>
                    <a:lnTo>
                      <a:pt x="16766" y="14579"/>
                    </a:lnTo>
                    <a:cubicBezTo>
                      <a:pt x="16901" y="14714"/>
                      <a:pt x="17039" y="14852"/>
                      <a:pt x="17174" y="14943"/>
                    </a:cubicBezTo>
                    <a:cubicBezTo>
                      <a:pt x="17677" y="15399"/>
                      <a:pt x="18224" y="15763"/>
                      <a:pt x="18771" y="15945"/>
                    </a:cubicBezTo>
                    <a:cubicBezTo>
                      <a:pt x="19133" y="16066"/>
                      <a:pt x="19515" y="16126"/>
                      <a:pt x="19891" y="16126"/>
                    </a:cubicBezTo>
                    <a:cubicBezTo>
                      <a:pt x="20082" y="16126"/>
                      <a:pt x="20270" y="16111"/>
                      <a:pt x="20454" y="16080"/>
                    </a:cubicBezTo>
                    <a:cubicBezTo>
                      <a:pt x="21048" y="15989"/>
                      <a:pt x="21548" y="15716"/>
                      <a:pt x="21960" y="15260"/>
                    </a:cubicBezTo>
                    <a:cubicBezTo>
                      <a:pt x="22186" y="15034"/>
                      <a:pt x="22368" y="14761"/>
                      <a:pt x="22506" y="14440"/>
                    </a:cubicBezTo>
                    <a:cubicBezTo>
                      <a:pt x="22597" y="14258"/>
                      <a:pt x="22641" y="14076"/>
                      <a:pt x="22689" y="13894"/>
                    </a:cubicBezTo>
                    <a:cubicBezTo>
                      <a:pt x="22732" y="13759"/>
                      <a:pt x="22732" y="13668"/>
                      <a:pt x="22780" y="13576"/>
                    </a:cubicBezTo>
                    <a:cubicBezTo>
                      <a:pt x="22780" y="13438"/>
                      <a:pt x="22823" y="13347"/>
                      <a:pt x="22823" y="13256"/>
                    </a:cubicBezTo>
                    <a:cubicBezTo>
                      <a:pt x="22871" y="13030"/>
                      <a:pt x="22871" y="12756"/>
                      <a:pt x="22871" y="12527"/>
                    </a:cubicBezTo>
                    <a:cubicBezTo>
                      <a:pt x="22871" y="12253"/>
                      <a:pt x="22871" y="11980"/>
                      <a:pt x="22823" y="11707"/>
                    </a:cubicBezTo>
                    <a:cubicBezTo>
                      <a:pt x="22823" y="11572"/>
                      <a:pt x="22823" y="11433"/>
                      <a:pt x="22780" y="11251"/>
                    </a:cubicBezTo>
                    <a:cubicBezTo>
                      <a:pt x="22780" y="11116"/>
                      <a:pt x="22732" y="10978"/>
                      <a:pt x="22689" y="10796"/>
                    </a:cubicBezTo>
                    <a:cubicBezTo>
                      <a:pt x="22689" y="10661"/>
                      <a:pt x="22641" y="10522"/>
                      <a:pt x="22597" y="10340"/>
                    </a:cubicBezTo>
                    <a:cubicBezTo>
                      <a:pt x="22550" y="10158"/>
                      <a:pt x="22506" y="10023"/>
                      <a:pt x="22459" y="9841"/>
                    </a:cubicBezTo>
                    <a:cubicBezTo>
                      <a:pt x="22415" y="9702"/>
                      <a:pt x="22324" y="9520"/>
                      <a:pt x="22277" y="9338"/>
                    </a:cubicBezTo>
                    <a:cubicBezTo>
                      <a:pt x="22233" y="9155"/>
                      <a:pt x="22142" y="8973"/>
                      <a:pt x="22094" y="8791"/>
                    </a:cubicBezTo>
                    <a:cubicBezTo>
                      <a:pt x="22003" y="8656"/>
                      <a:pt x="21912" y="8474"/>
                      <a:pt x="21821" y="8292"/>
                    </a:cubicBezTo>
                    <a:cubicBezTo>
                      <a:pt x="21730" y="8109"/>
                      <a:pt x="21639" y="7927"/>
                      <a:pt x="21548" y="7698"/>
                    </a:cubicBezTo>
                    <a:cubicBezTo>
                      <a:pt x="21365" y="7333"/>
                      <a:pt x="21140" y="6969"/>
                      <a:pt x="20866" y="6604"/>
                    </a:cubicBezTo>
                    <a:cubicBezTo>
                      <a:pt x="20775" y="6378"/>
                      <a:pt x="20593" y="6196"/>
                      <a:pt x="20454" y="6014"/>
                    </a:cubicBezTo>
                    <a:cubicBezTo>
                      <a:pt x="20411" y="5923"/>
                      <a:pt x="20319" y="5832"/>
                      <a:pt x="20272" y="5740"/>
                    </a:cubicBezTo>
                    <a:cubicBezTo>
                      <a:pt x="20228" y="5693"/>
                      <a:pt x="20181" y="5602"/>
                      <a:pt x="20137" y="5558"/>
                    </a:cubicBezTo>
                    <a:lnTo>
                      <a:pt x="19999" y="5420"/>
                    </a:lnTo>
                    <a:cubicBezTo>
                      <a:pt x="19725" y="5103"/>
                      <a:pt x="19452" y="4738"/>
                      <a:pt x="19088" y="4417"/>
                    </a:cubicBezTo>
                    <a:cubicBezTo>
                      <a:pt x="18723" y="4053"/>
                      <a:pt x="18359" y="3736"/>
                      <a:pt x="17950" y="3415"/>
                    </a:cubicBezTo>
                    <a:cubicBezTo>
                      <a:pt x="17130" y="2777"/>
                      <a:pt x="16219" y="2231"/>
                      <a:pt x="15217" y="1731"/>
                    </a:cubicBezTo>
                    <a:cubicBezTo>
                      <a:pt x="15078" y="2322"/>
                      <a:pt x="14805" y="3189"/>
                      <a:pt x="14532" y="3871"/>
                    </a:cubicBezTo>
                    <a:cubicBezTo>
                      <a:pt x="14441" y="4235"/>
                      <a:pt x="14306" y="4556"/>
                      <a:pt x="14215" y="4782"/>
                    </a:cubicBezTo>
                    <a:cubicBezTo>
                      <a:pt x="14124" y="5011"/>
                      <a:pt x="14076" y="5146"/>
                      <a:pt x="14076" y="5146"/>
                    </a:cubicBezTo>
                    <a:lnTo>
                      <a:pt x="14076" y="5103"/>
                    </a:lnTo>
                    <a:cubicBezTo>
                      <a:pt x="14032" y="5055"/>
                      <a:pt x="14032" y="5011"/>
                      <a:pt x="14032" y="4964"/>
                    </a:cubicBezTo>
                    <a:cubicBezTo>
                      <a:pt x="13985" y="4829"/>
                      <a:pt x="13894" y="4647"/>
                      <a:pt x="13850" y="4417"/>
                    </a:cubicBezTo>
                    <a:cubicBezTo>
                      <a:pt x="13803" y="4326"/>
                      <a:pt x="13759" y="4191"/>
                      <a:pt x="13712" y="4053"/>
                    </a:cubicBezTo>
                    <a:cubicBezTo>
                      <a:pt x="13668" y="3918"/>
                      <a:pt x="13621" y="3827"/>
                      <a:pt x="13577" y="3688"/>
                    </a:cubicBezTo>
                    <a:cubicBezTo>
                      <a:pt x="13486" y="3554"/>
                      <a:pt x="13438" y="3415"/>
                      <a:pt x="13395" y="3233"/>
                    </a:cubicBezTo>
                    <a:cubicBezTo>
                      <a:pt x="13304" y="3098"/>
                      <a:pt x="13256" y="2960"/>
                      <a:pt x="13212" y="2825"/>
                    </a:cubicBezTo>
                    <a:cubicBezTo>
                      <a:pt x="13074" y="2504"/>
                      <a:pt x="12892" y="2231"/>
                      <a:pt x="12757" y="1957"/>
                    </a:cubicBezTo>
                    <a:cubicBezTo>
                      <a:pt x="12618" y="1684"/>
                      <a:pt x="12483" y="1458"/>
                      <a:pt x="12345" y="1228"/>
                    </a:cubicBezTo>
                    <a:cubicBezTo>
                      <a:pt x="12254" y="1002"/>
                      <a:pt x="12119" y="820"/>
                      <a:pt x="12028" y="682"/>
                    </a:cubicBezTo>
                    <a:lnTo>
                      <a:pt x="11937" y="499"/>
                    </a:lnTo>
                    <a:cubicBezTo>
                      <a:pt x="11937" y="499"/>
                      <a:pt x="11798" y="456"/>
                      <a:pt x="11572" y="408"/>
                    </a:cubicBezTo>
                    <a:cubicBezTo>
                      <a:pt x="11434" y="408"/>
                      <a:pt x="11299" y="365"/>
                      <a:pt x="11160" y="317"/>
                    </a:cubicBezTo>
                    <a:cubicBezTo>
                      <a:pt x="11026" y="317"/>
                      <a:pt x="10843" y="273"/>
                      <a:pt x="10661" y="226"/>
                    </a:cubicBezTo>
                    <a:cubicBezTo>
                      <a:pt x="10570" y="226"/>
                      <a:pt x="10523" y="226"/>
                      <a:pt x="10432" y="182"/>
                    </a:cubicBezTo>
                    <a:lnTo>
                      <a:pt x="10158" y="182"/>
                    </a:lnTo>
                    <a:cubicBezTo>
                      <a:pt x="9976" y="135"/>
                      <a:pt x="9794" y="91"/>
                      <a:pt x="9611" y="91"/>
                    </a:cubicBezTo>
                    <a:cubicBezTo>
                      <a:pt x="9429" y="44"/>
                      <a:pt x="9247" y="44"/>
                      <a:pt x="9065" y="44"/>
                    </a:cubicBezTo>
                    <a:cubicBezTo>
                      <a:pt x="8930" y="44"/>
                      <a:pt x="8791" y="0"/>
                      <a:pt x="8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2692241" y="3135364"/>
                <a:ext cx="315885" cy="156649"/>
              </a:xfrm>
              <a:custGeom>
                <a:rect b="b" l="l" r="r" t="t"/>
                <a:pathLst>
                  <a:path extrusionOk="0" h="12291" w="24785">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865" y="11605"/>
                      <a:pt x="912" y="11562"/>
                      <a:pt x="956" y="11562"/>
                    </a:cubicBezTo>
                    <a:cubicBezTo>
                      <a:pt x="1047" y="11470"/>
                      <a:pt x="1185" y="11379"/>
                      <a:pt x="1320" y="11288"/>
                    </a:cubicBezTo>
                    <a:cubicBezTo>
                      <a:pt x="1368" y="11241"/>
                      <a:pt x="1411" y="11241"/>
                      <a:pt x="1502" y="11197"/>
                    </a:cubicBezTo>
                    <a:cubicBezTo>
                      <a:pt x="1550" y="11150"/>
                      <a:pt x="1594" y="11106"/>
                      <a:pt x="1685" y="11059"/>
                    </a:cubicBezTo>
                    <a:cubicBezTo>
                      <a:pt x="1958" y="10876"/>
                      <a:pt x="2231" y="10694"/>
                      <a:pt x="2552" y="10512"/>
                    </a:cubicBezTo>
                    <a:cubicBezTo>
                      <a:pt x="2734" y="10421"/>
                      <a:pt x="2869" y="10330"/>
                      <a:pt x="3051" y="10239"/>
                    </a:cubicBezTo>
                    <a:lnTo>
                      <a:pt x="3598" y="9965"/>
                    </a:lnTo>
                    <a:cubicBezTo>
                      <a:pt x="4327" y="9601"/>
                      <a:pt x="5147" y="9284"/>
                      <a:pt x="5967" y="9010"/>
                    </a:cubicBezTo>
                    <a:cubicBezTo>
                      <a:pt x="6835" y="8737"/>
                      <a:pt x="7746" y="8507"/>
                      <a:pt x="8610" y="8372"/>
                    </a:cubicBezTo>
                    <a:cubicBezTo>
                      <a:pt x="9521" y="8234"/>
                      <a:pt x="10388" y="8190"/>
                      <a:pt x="11252" y="8143"/>
                    </a:cubicBezTo>
                    <a:lnTo>
                      <a:pt x="12484" y="8143"/>
                    </a:lnTo>
                    <a:cubicBezTo>
                      <a:pt x="12710" y="8190"/>
                      <a:pt x="12892" y="8190"/>
                      <a:pt x="13074" y="8190"/>
                    </a:cubicBezTo>
                    <a:lnTo>
                      <a:pt x="13348" y="8190"/>
                    </a:lnTo>
                    <a:cubicBezTo>
                      <a:pt x="13486" y="8190"/>
                      <a:pt x="13577" y="8234"/>
                      <a:pt x="13668" y="8234"/>
                    </a:cubicBezTo>
                    <a:cubicBezTo>
                      <a:pt x="14397" y="8281"/>
                      <a:pt x="15079" y="8325"/>
                      <a:pt x="15673" y="8372"/>
                    </a:cubicBezTo>
                    <a:lnTo>
                      <a:pt x="15808" y="8372"/>
                    </a:lnTo>
                    <a:cubicBezTo>
                      <a:pt x="15855" y="8372"/>
                      <a:pt x="15899" y="8372"/>
                      <a:pt x="15899" y="8416"/>
                    </a:cubicBezTo>
                    <a:lnTo>
                      <a:pt x="16128" y="8416"/>
                    </a:lnTo>
                    <a:cubicBezTo>
                      <a:pt x="16263" y="8416"/>
                      <a:pt x="16446" y="8416"/>
                      <a:pt x="16584" y="8464"/>
                    </a:cubicBezTo>
                    <a:cubicBezTo>
                      <a:pt x="16857" y="8464"/>
                      <a:pt x="17131" y="8464"/>
                      <a:pt x="17404" y="8507"/>
                    </a:cubicBezTo>
                    <a:cubicBezTo>
                      <a:pt x="17495" y="8507"/>
                      <a:pt x="17630" y="8555"/>
                      <a:pt x="17769" y="8555"/>
                    </a:cubicBezTo>
                    <a:cubicBezTo>
                      <a:pt x="17903" y="8555"/>
                      <a:pt x="18042" y="8555"/>
                      <a:pt x="18133" y="8598"/>
                    </a:cubicBezTo>
                    <a:lnTo>
                      <a:pt x="18497" y="8598"/>
                    </a:lnTo>
                    <a:cubicBezTo>
                      <a:pt x="18632" y="8598"/>
                      <a:pt x="18723" y="8646"/>
                      <a:pt x="18862" y="8646"/>
                    </a:cubicBezTo>
                    <a:lnTo>
                      <a:pt x="19500" y="8646"/>
                    </a:lnTo>
                    <a:cubicBezTo>
                      <a:pt x="19591" y="8690"/>
                      <a:pt x="19726" y="8690"/>
                      <a:pt x="19817" y="8690"/>
                    </a:cubicBezTo>
                    <a:lnTo>
                      <a:pt x="20138" y="8690"/>
                    </a:lnTo>
                    <a:cubicBezTo>
                      <a:pt x="20320" y="8690"/>
                      <a:pt x="20502" y="8646"/>
                      <a:pt x="20684" y="8646"/>
                    </a:cubicBezTo>
                    <a:cubicBezTo>
                      <a:pt x="20866" y="8646"/>
                      <a:pt x="21049" y="8646"/>
                      <a:pt x="21231" y="8598"/>
                    </a:cubicBezTo>
                    <a:cubicBezTo>
                      <a:pt x="21960" y="8555"/>
                      <a:pt x="22550" y="8372"/>
                      <a:pt x="23053" y="8099"/>
                    </a:cubicBezTo>
                    <a:cubicBezTo>
                      <a:pt x="23600" y="7826"/>
                      <a:pt x="24008" y="7461"/>
                      <a:pt x="24329" y="6958"/>
                    </a:cubicBezTo>
                    <a:cubicBezTo>
                      <a:pt x="24646" y="6459"/>
                      <a:pt x="24784" y="5912"/>
                      <a:pt x="24737" y="5318"/>
                    </a:cubicBezTo>
                    <a:cubicBezTo>
                      <a:pt x="24737" y="5001"/>
                      <a:pt x="24646" y="4680"/>
                      <a:pt x="24511" y="4363"/>
                    </a:cubicBezTo>
                    <a:lnTo>
                      <a:pt x="24238" y="3817"/>
                    </a:lnTo>
                    <a:cubicBezTo>
                      <a:pt x="24190" y="3726"/>
                      <a:pt x="24099" y="3634"/>
                      <a:pt x="24056" y="3543"/>
                    </a:cubicBezTo>
                    <a:lnTo>
                      <a:pt x="23826" y="3314"/>
                    </a:lnTo>
                    <a:lnTo>
                      <a:pt x="23826" y="3270"/>
                    </a:ln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836246" y="3175269"/>
                <a:ext cx="186370" cy="307193"/>
              </a:xfrm>
              <a:custGeom>
                <a:rect b="b" l="l" r="r" t="t"/>
                <a:pathLst>
                  <a:path extrusionOk="0" h="24103" w="14623">
                    <a:moveTo>
                      <a:pt x="10570" y="0"/>
                    </a:moveTo>
                    <a:cubicBezTo>
                      <a:pt x="10340" y="48"/>
                      <a:pt x="10067" y="92"/>
                      <a:pt x="9793" y="183"/>
                    </a:cubicBezTo>
                    <a:cubicBezTo>
                      <a:pt x="9659" y="183"/>
                      <a:pt x="9520" y="230"/>
                      <a:pt x="9338" y="274"/>
                    </a:cubicBezTo>
                    <a:lnTo>
                      <a:pt x="8930" y="412"/>
                    </a:lnTo>
                    <a:cubicBezTo>
                      <a:pt x="8791" y="456"/>
                      <a:pt x="8609" y="503"/>
                      <a:pt x="8474" y="595"/>
                    </a:cubicBezTo>
                    <a:cubicBezTo>
                      <a:pt x="8292" y="638"/>
                      <a:pt x="8153" y="729"/>
                      <a:pt x="7971" y="777"/>
                    </a:cubicBezTo>
                    <a:cubicBezTo>
                      <a:pt x="7836" y="868"/>
                      <a:pt x="7654" y="959"/>
                      <a:pt x="7516" y="1003"/>
                    </a:cubicBezTo>
                    <a:cubicBezTo>
                      <a:pt x="7333" y="1094"/>
                      <a:pt x="7198" y="1185"/>
                      <a:pt x="7016" y="1323"/>
                    </a:cubicBezTo>
                    <a:cubicBezTo>
                      <a:pt x="6834" y="1415"/>
                      <a:pt x="6695" y="1506"/>
                      <a:pt x="6513" y="1597"/>
                    </a:cubicBezTo>
                    <a:cubicBezTo>
                      <a:pt x="6331" y="1732"/>
                      <a:pt x="6149" y="1823"/>
                      <a:pt x="6014" y="1961"/>
                    </a:cubicBezTo>
                    <a:cubicBezTo>
                      <a:pt x="5649" y="2187"/>
                      <a:pt x="5329" y="2508"/>
                      <a:pt x="4964" y="2781"/>
                    </a:cubicBezTo>
                    <a:cubicBezTo>
                      <a:pt x="4782" y="2916"/>
                      <a:pt x="4647" y="3098"/>
                      <a:pt x="4465" y="3281"/>
                    </a:cubicBezTo>
                    <a:cubicBezTo>
                      <a:pt x="4374" y="3328"/>
                      <a:pt x="4283" y="3419"/>
                      <a:pt x="4192" y="3510"/>
                    </a:cubicBezTo>
                    <a:lnTo>
                      <a:pt x="4053" y="3645"/>
                    </a:lnTo>
                    <a:lnTo>
                      <a:pt x="3918" y="3784"/>
                    </a:lnTo>
                    <a:cubicBezTo>
                      <a:pt x="3645" y="4101"/>
                      <a:pt x="3324" y="4465"/>
                      <a:pt x="3051" y="4830"/>
                    </a:cubicBezTo>
                    <a:cubicBezTo>
                      <a:pt x="2734" y="5241"/>
                      <a:pt x="2504" y="5650"/>
                      <a:pt x="2231" y="6105"/>
                    </a:cubicBezTo>
                    <a:cubicBezTo>
                      <a:pt x="1684" y="6973"/>
                      <a:pt x="1229" y="7975"/>
                      <a:pt x="864" y="9021"/>
                    </a:cubicBezTo>
                    <a:cubicBezTo>
                      <a:pt x="1502" y="9112"/>
                      <a:pt x="2369" y="9251"/>
                      <a:pt x="3142" y="9433"/>
                    </a:cubicBezTo>
                    <a:cubicBezTo>
                      <a:pt x="3506" y="9477"/>
                      <a:pt x="3827" y="9568"/>
                      <a:pt x="4053" y="9615"/>
                    </a:cubicBezTo>
                    <a:cubicBezTo>
                      <a:pt x="4235" y="9659"/>
                      <a:pt x="4374" y="9706"/>
                      <a:pt x="4418" y="9706"/>
                    </a:cubicBezTo>
                    <a:lnTo>
                      <a:pt x="4418" y="9750"/>
                    </a:lnTo>
                    <a:lnTo>
                      <a:pt x="4374" y="9750"/>
                    </a:lnTo>
                    <a:cubicBezTo>
                      <a:pt x="4374" y="9750"/>
                      <a:pt x="4326" y="9797"/>
                      <a:pt x="4235" y="9797"/>
                    </a:cubicBezTo>
                    <a:cubicBezTo>
                      <a:pt x="4144" y="9841"/>
                      <a:pt x="3962" y="9932"/>
                      <a:pt x="3736" y="10071"/>
                    </a:cubicBezTo>
                    <a:cubicBezTo>
                      <a:pt x="3645" y="10114"/>
                      <a:pt x="3506" y="10162"/>
                      <a:pt x="3415" y="10206"/>
                    </a:cubicBezTo>
                    <a:cubicBezTo>
                      <a:pt x="3280" y="10297"/>
                      <a:pt x="3189" y="10344"/>
                      <a:pt x="3051" y="10435"/>
                    </a:cubicBezTo>
                    <a:cubicBezTo>
                      <a:pt x="2916" y="10479"/>
                      <a:pt x="2777" y="10570"/>
                      <a:pt x="2643" y="10661"/>
                    </a:cubicBezTo>
                    <a:cubicBezTo>
                      <a:pt x="2504" y="10708"/>
                      <a:pt x="2369" y="10800"/>
                      <a:pt x="2231" y="10891"/>
                    </a:cubicBezTo>
                    <a:cubicBezTo>
                      <a:pt x="1957" y="11073"/>
                      <a:pt x="1684" y="11255"/>
                      <a:pt x="1458" y="11437"/>
                    </a:cubicBezTo>
                    <a:cubicBezTo>
                      <a:pt x="1185" y="11620"/>
                      <a:pt x="955" y="11802"/>
                      <a:pt x="773" y="11937"/>
                    </a:cubicBezTo>
                    <a:cubicBezTo>
                      <a:pt x="547" y="12075"/>
                      <a:pt x="408" y="12210"/>
                      <a:pt x="274" y="12301"/>
                    </a:cubicBezTo>
                    <a:cubicBezTo>
                      <a:pt x="182" y="12392"/>
                      <a:pt x="135" y="12483"/>
                      <a:pt x="135" y="12483"/>
                    </a:cubicBezTo>
                    <a:cubicBezTo>
                      <a:pt x="135" y="12483"/>
                      <a:pt x="91" y="12622"/>
                      <a:pt x="91" y="12848"/>
                    </a:cubicBezTo>
                    <a:cubicBezTo>
                      <a:pt x="44" y="12939"/>
                      <a:pt x="44" y="13078"/>
                      <a:pt x="44" y="13212"/>
                    </a:cubicBezTo>
                    <a:cubicBezTo>
                      <a:pt x="44" y="13395"/>
                      <a:pt x="44" y="13533"/>
                      <a:pt x="0" y="13715"/>
                    </a:cubicBezTo>
                    <a:lnTo>
                      <a:pt x="0" y="13989"/>
                    </a:lnTo>
                    <a:lnTo>
                      <a:pt x="0" y="14262"/>
                    </a:lnTo>
                    <a:lnTo>
                      <a:pt x="0" y="14809"/>
                    </a:lnTo>
                    <a:lnTo>
                      <a:pt x="0" y="15308"/>
                    </a:lnTo>
                    <a:cubicBezTo>
                      <a:pt x="44" y="15490"/>
                      <a:pt x="44" y="15629"/>
                      <a:pt x="44" y="15764"/>
                    </a:cubicBezTo>
                    <a:cubicBezTo>
                      <a:pt x="274" y="15673"/>
                      <a:pt x="500" y="15538"/>
                      <a:pt x="773" y="15447"/>
                    </a:cubicBezTo>
                    <a:cubicBezTo>
                      <a:pt x="911" y="15355"/>
                      <a:pt x="1046" y="15308"/>
                      <a:pt x="1185" y="15217"/>
                    </a:cubicBezTo>
                    <a:cubicBezTo>
                      <a:pt x="1320" y="15173"/>
                      <a:pt x="1458" y="15126"/>
                      <a:pt x="1549" y="15082"/>
                    </a:cubicBezTo>
                    <a:cubicBezTo>
                      <a:pt x="2048" y="14852"/>
                      <a:pt x="2460" y="14670"/>
                      <a:pt x="2460" y="14670"/>
                    </a:cubicBezTo>
                    <a:lnTo>
                      <a:pt x="2460" y="14670"/>
                    </a:lnTo>
                    <a:cubicBezTo>
                      <a:pt x="2460" y="14670"/>
                      <a:pt x="2369" y="14809"/>
                      <a:pt x="2231" y="15035"/>
                    </a:cubicBezTo>
                    <a:cubicBezTo>
                      <a:pt x="2140" y="15126"/>
                      <a:pt x="2049" y="15264"/>
                      <a:pt x="1957" y="15399"/>
                    </a:cubicBezTo>
                    <a:cubicBezTo>
                      <a:pt x="1866" y="15581"/>
                      <a:pt x="1731" y="15720"/>
                      <a:pt x="1640" y="15902"/>
                    </a:cubicBezTo>
                    <a:cubicBezTo>
                      <a:pt x="1593" y="15993"/>
                      <a:pt x="1502" y="16084"/>
                      <a:pt x="1458" y="16175"/>
                    </a:cubicBezTo>
                    <a:cubicBezTo>
                      <a:pt x="1411" y="16267"/>
                      <a:pt x="1367" y="16358"/>
                      <a:pt x="1276" y="16449"/>
                    </a:cubicBezTo>
                    <a:cubicBezTo>
                      <a:pt x="1185" y="16675"/>
                      <a:pt x="1046" y="16857"/>
                      <a:pt x="955" y="17039"/>
                    </a:cubicBezTo>
                    <a:cubicBezTo>
                      <a:pt x="864" y="17269"/>
                      <a:pt x="729" y="17451"/>
                      <a:pt x="638" y="17633"/>
                    </a:cubicBezTo>
                    <a:lnTo>
                      <a:pt x="500" y="17907"/>
                    </a:lnTo>
                    <a:cubicBezTo>
                      <a:pt x="456" y="17998"/>
                      <a:pt x="456" y="18089"/>
                      <a:pt x="408" y="18180"/>
                    </a:cubicBezTo>
                    <a:lnTo>
                      <a:pt x="547" y="18862"/>
                    </a:lnTo>
                    <a:cubicBezTo>
                      <a:pt x="638" y="19091"/>
                      <a:pt x="682" y="19317"/>
                      <a:pt x="773" y="19499"/>
                    </a:cubicBezTo>
                    <a:cubicBezTo>
                      <a:pt x="773" y="19638"/>
                      <a:pt x="820" y="19729"/>
                      <a:pt x="864" y="19820"/>
                    </a:cubicBezTo>
                    <a:cubicBezTo>
                      <a:pt x="911" y="19911"/>
                      <a:pt x="911" y="20046"/>
                      <a:pt x="955" y="20137"/>
                    </a:cubicBezTo>
                    <a:cubicBezTo>
                      <a:pt x="1046" y="20319"/>
                      <a:pt x="1094" y="20502"/>
                      <a:pt x="1185" y="20731"/>
                    </a:cubicBezTo>
                    <a:cubicBezTo>
                      <a:pt x="1276" y="20914"/>
                      <a:pt x="1320" y="21096"/>
                      <a:pt x="1411" y="21231"/>
                    </a:cubicBezTo>
                    <a:cubicBezTo>
                      <a:pt x="1502" y="21413"/>
                      <a:pt x="1549" y="21595"/>
                      <a:pt x="1640" y="21734"/>
                    </a:cubicBezTo>
                    <a:cubicBezTo>
                      <a:pt x="1775" y="22051"/>
                      <a:pt x="1914" y="22324"/>
                      <a:pt x="2096" y="22597"/>
                    </a:cubicBezTo>
                    <a:cubicBezTo>
                      <a:pt x="2231" y="22827"/>
                      <a:pt x="2369" y="23053"/>
                      <a:pt x="2460" y="23235"/>
                    </a:cubicBezTo>
                    <a:cubicBezTo>
                      <a:pt x="2595" y="23417"/>
                      <a:pt x="2686" y="23600"/>
                      <a:pt x="2777" y="23738"/>
                    </a:cubicBezTo>
                    <a:cubicBezTo>
                      <a:pt x="2960" y="23964"/>
                      <a:pt x="3051" y="24103"/>
                      <a:pt x="3051" y="24103"/>
                    </a:cubicBezTo>
                    <a:lnTo>
                      <a:pt x="3051" y="23920"/>
                    </a:lnTo>
                    <a:cubicBezTo>
                      <a:pt x="3051" y="23829"/>
                      <a:pt x="3098" y="23691"/>
                      <a:pt x="3098" y="23556"/>
                    </a:cubicBezTo>
                    <a:lnTo>
                      <a:pt x="3098" y="22871"/>
                    </a:lnTo>
                    <a:cubicBezTo>
                      <a:pt x="3142" y="22736"/>
                      <a:pt x="3142" y="22597"/>
                      <a:pt x="3142" y="22463"/>
                    </a:cubicBezTo>
                    <a:cubicBezTo>
                      <a:pt x="3142" y="22415"/>
                      <a:pt x="3142" y="22324"/>
                      <a:pt x="3189" y="22233"/>
                    </a:cubicBezTo>
                    <a:lnTo>
                      <a:pt x="3189" y="22007"/>
                    </a:lnTo>
                    <a:cubicBezTo>
                      <a:pt x="3233" y="21686"/>
                      <a:pt x="3280" y="21369"/>
                      <a:pt x="3324" y="21005"/>
                    </a:cubicBezTo>
                    <a:lnTo>
                      <a:pt x="3463" y="20458"/>
                    </a:lnTo>
                    <a:cubicBezTo>
                      <a:pt x="3506" y="20228"/>
                      <a:pt x="3554" y="20046"/>
                      <a:pt x="3598" y="19864"/>
                    </a:cubicBezTo>
                    <a:cubicBezTo>
                      <a:pt x="3780" y="19091"/>
                      <a:pt x="4009" y="18224"/>
                      <a:pt x="4374" y="17404"/>
                    </a:cubicBezTo>
                    <a:cubicBezTo>
                      <a:pt x="4691" y="16584"/>
                      <a:pt x="5103" y="15720"/>
                      <a:pt x="5558" y="14944"/>
                    </a:cubicBezTo>
                    <a:cubicBezTo>
                      <a:pt x="6014" y="14171"/>
                      <a:pt x="6513" y="13442"/>
                      <a:pt x="7060" y="12804"/>
                    </a:cubicBezTo>
                    <a:cubicBezTo>
                      <a:pt x="7198" y="12622"/>
                      <a:pt x="7333" y="12440"/>
                      <a:pt x="7424" y="12301"/>
                    </a:cubicBezTo>
                    <a:cubicBezTo>
                      <a:pt x="7563" y="12166"/>
                      <a:pt x="7698" y="11984"/>
                      <a:pt x="7836" y="11846"/>
                    </a:cubicBezTo>
                    <a:cubicBezTo>
                      <a:pt x="7971" y="11663"/>
                      <a:pt x="8110" y="11529"/>
                      <a:pt x="8244" y="11390"/>
                    </a:cubicBezTo>
                    <a:cubicBezTo>
                      <a:pt x="8292" y="11299"/>
                      <a:pt x="8383" y="11255"/>
                      <a:pt x="8427" y="11164"/>
                    </a:cubicBezTo>
                    <a:lnTo>
                      <a:pt x="8609" y="10982"/>
                    </a:lnTo>
                    <a:cubicBezTo>
                      <a:pt x="9112" y="10435"/>
                      <a:pt x="9611" y="9932"/>
                      <a:pt x="10023" y="9524"/>
                    </a:cubicBezTo>
                    <a:lnTo>
                      <a:pt x="10114" y="9433"/>
                    </a:lnTo>
                    <a:lnTo>
                      <a:pt x="10205" y="9342"/>
                    </a:lnTo>
                    <a:cubicBezTo>
                      <a:pt x="10249" y="9294"/>
                      <a:pt x="10296" y="9251"/>
                      <a:pt x="10340" y="9159"/>
                    </a:cubicBezTo>
                    <a:cubicBezTo>
                      <a:pt x="10431" y="9068"/>
                      <a:pt x="10522" y="8977"/>
                      <a:pt x="10661" y="8886"/>
                    </a:cubicBezTo>
                    <a:cubicBezTo>
                      <a:pt x="10843" y="8657"/>
                      <a:pt x="11025" y="8474"/>
                      <a:pt x="11208" y="8292"/>
                    </a:cubicBezTo>
                    <a:lnTo>
                      <a:pt x="11481" y="8019"/>
                    </a:lnTo>
                    <a:lnTo>
                      <a:pt x="11754" y="7745"/>
                    </a:lnTo>
                    <a:cubicBezTo>
                      <a:pt x="11845" y="7654"/>
                      <a:pt x="11937" y="7563"/>
                      <a:pt x="11980" y="7472"/>
                    </a:cubicBezTo>
                    <a:cubicBezTo>
                      <a:pt x="12071" y="7381"/>
                      <a:pt x="12162" y="7290"/>
                      <a:pt x="12254" y="7246"/>
                    </a:cubicBezTo>
                    <a:cubicBezTo>
                      <a:pt x="12301" y="7155"/>
                      <a:pt x="12392" y="7064"/>
                      <a:pt x="12483" y="6973"/>
                    </a:cubicBezTo>
                    <a:cubicBezTo>
                      <a:pt x="12527" y="6882"/>
                      <a:pt x="12618" y="6834"/>
                      <a:pt x="12665" y="6743"/>
                    </a:cubicBezTo>
                    <a:cubicBezTo>
                      <a:pt x="12757" y="6652"/>
                      <a:pt x="12800" y="6561"/>
                      <a:pt x="12891" y="6517"/>
                    </a:cubicBezTo>
                    <a:cubicBezTo>
                      <a:pt x="12939" y="6426"/>
                      <a:pt x="13030" y="6335"/>
                      <a:pt x="13074" y="6287"/>
                    </a:cubicBezTo>
                    <a:cubicBezTo>
                      <a:pt x="13212" y="6105"/>
                      <a:pt x="13347" y="5970"/>
                      <a:pt x="13438" y="5832"/>
                    </a:cubicBezTo>
                    <a:cubicBezTo>
                      <a:pt x="13577" y="5650"/>
                      <a:pt x="13668" y="5515"/>
                      <a:pt x="13759" y="5376"/>
                    </a:cubicBezTo>
                    <a:cubicBezTo>
                      <a:pt x="14123" y="4786"/>
                      <a:pt x="14397" y="4192"/>
                      <a:pt x="14531" y="3645"/>
                    </a:cubicBezTo>
                    <a:cubicBezTo>
                      <a:pt x="14623" y="3055"/>
                      <a:pt x="14623" y="2508"/>
                      <a:pt x="14440" y="1914"/>
                    </a:cubicBezTo>
                    <a:cubicBezTo>
                      <a:pt x="14258" y="1367"/>
                      <a:pt x="13941" y="912"/>
                      <a:pt x="13438" y="547"/>
                    </a:cubicBezTo>
                    <a:cubicBezTo>
                      <a:pt x="13347" y="503"/>
                      <a:pt x="13303" y="503"/>
                      <a:pt x="13256" y="456"/>
                    </a:cubicBezTo>
                    <a:cubicBezTo>
                      <a:pt x="13030" y="321"/>
                      <a:pt x="12800" y="230"/>
                      <a:pt x="12527" y="139"/>
                    </a:cubicBezTo>
                    <a:cubicBezTo>
                      <a:pt x="12345" y="92"/>
                      <a:pt x="12162" y="48"/>
                      <a:pt x="11937" y="48"/>
                    </a:cubicBezTo>
                    <a:cubicBezTo>
                      <a:pt x="11845" y="0"/>
                      <a:pt x="11754" y="0"/>
                      <a:pt x="1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847258" y="3175269"/>
                <a:ext cx="157936" cy="123716"/>
              </a:xfrm>
              <a:custGeom>
                <a:rect b="b" l="l" r="r" t="t"/>
                <a:pathLst>
                  <a:path extrusionOk="0" h="9707" w="12392">
                    <a:moveTo>
                      <a:pt x="9706" y="0"/>
                    </a:moveTo>
                    <a:cubicBezTo>
                      <a:pt x="9476" y="48"/>
                      <a:pt x="9203" y="92"/>
                      <a:pt x="8929" y="183"/>
                    </a:cubicBezTo>
                    <a:cubicBezTo>
                      <a:pt x="8795" y="183"/>
                      <a:pt x="8656" y="230"/>
                      <a:pt x="8474" y="274"/>
                    </a:cubicBezTo>
                    <a:lnTo>
                      <a:pt x="8066" y="412"/>
                    </a:lnTo>
                    <a:cubicBezTo>
                      <a:pt x="7927" y="456"/>
                      <a:pt x="7745" y="503"/>
                      <a:pt x="7610" y="595"/>
                    </a:cubicBezTo>
                    <a:cubicBezTo>
                      <a:pt x="7428" y="638"/>
                      <a:pt x="7289" y="729"/>
                      <a:pt x="7107" y="777"/>
                    </a:cubicBezTo>
                    <a:cubicBezTo>
                      <a:pt x="6972" y="868"/>
                      <a:pt x="6790" y="959"/>
                      <a:pt x="6652" y="1003"/>
                    </a:cubicBezTo>
                    <a:cubicBezTo>
                      <a:pt x="6469" y="1094"/>
                      <a:pt x="6334" y="1185"/>
                      <a:pt x="6152" y="1323"/>
                    </a:cubicBezTo>
                    <a:cubicBezTo>
                      <a:pt x="5970" y="1415"/>
                      <a:pt x="5831" y="1506"/>
                      <a:pt x="5649" y="1597"/>
                    </a:cubicBezTo>
                    <a:cubicBezTo>
                      <a:pt x="5467" y="1732"/>
                      <a:pt x="5285" y="1823"/>
                      <a:pt x="5150" y="1961"/>
                    </a:cubicBezTo>
                    <a:cubicBezTo>
                      <a:pt x="4785" y="2187"/>
                      <a:pt x="4465" y="2508"/>
                      <a:pt x="4100" y="2781"/>
                    </a:cubicBezTo>
                    <a:cubicBezTo>
                      <a:pt x="3918" y="2916"/>
                      <a:pt x="3783" y="3098"/>
                      <a:pt x="3601" y="3281"/>
                    </a:cubicBezTo>
                    <a:cubicBezTo>
                      <a:pt x="3510" y="3328"/>
                      <a:pt x="3419" y="3419"/>
                      <a:pt x="3328" y="3510"/>
                    </a:cubicBezTo>
                    <a:lnTo>
                      <a:pt x="3189" y="3645"/>
                    </a:lnTo>
                    <a:lnTo>
                      <a:pt x="3054" y="3784"/>
                    </a:lnTo>
                    <a:cubicBezTo>
                      <a:pt x="2781" y="4101"/>
                      <a:pt x="2460" y="4465"/>
                      <a:pt x="2187" y="4830"/>
                    </a:cubicBezTo>
                    <a:cubicBezTo>
                      <a:pt x="1870" y="5241"/>
                      <a:pt x="1640" y="5650"/>
                      <a:pt x="1367" y="6105"/>
                    </a:cubicBezTo>
                    <a:cubicBezTo>
                      <a:pt x="820" y="6973"/>
                      <a:pt x="365" y="7975"/>
                      <a:pt x="0" y="9021"/>
                    </a:cubicBezTo>
                    <a:cubicBezTo>
                      <a:pt x="638" y="9112"/>
                      <a:pt x="1505" y="9251"/>
                      <a:pt x="2278" y="9433"/>
                    </a:cubicBezTo>
                    <a:cubicBezTo>
                      <a:pt x="2642" y="9477"/>
                      <a:pt x="2963" y="9568"/>
                      <a:pt x="3189" y="9615"/>
                    </a:cubicBezTo>
                    <a:cubicBezTo>
                      <a:pt x="3371" y="9659"/>
                      <a:pt x="3510" y="9706"/>
                      <a:pt x="3554" y="9706"/>
                    </a:cubicBezTo>
                    <a:cubicBezTo>
                      <a:pt x="5606" y="5697"/>
                      <a:pt x="8929" y="2690"/>
                      <a:pt x="12392" y="456"/>
                    </a:cubicBezTo>
                    <a:cubicBezTo>
                      <a:pt x="12166" y="321"/>
                      <a:pt x="11936" y="230"/>
                      <a:pt x="11663" y="139"/>
                    </a:cubicBezTo>
                    <a:cubicBezTo>
                      <a:pt x="11481" y="92"/>
                      <a:pt x="11298" y="48"/>
                      <a:pt x="11073" y="48"/>
                    </a:cubicBezTo>
                    <a:cubicBezTo>
                      <a:pt x="10981" y="0"/>
                      <a:pt x="10890" y="0"/>
                      <a:pt x="10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2692241" y="3135364"/>
                <a:ext cx="303662" cy="156649"/>
              </a:xfrm>
              <a:custGeom>
                <a:rect b="b" l="l" r="r" t="t"/>
                <a:pathLst>
                  <a:path extrusionOk="0" h="12291" w="23826">
                    <a:moveTo>
                      <a:pt x="15536" y="1"/>
                    </a:moveTo>
                    <a:cubicBezTo>
                      <a:pt x="15308" y="1"/>
                      <a:pt x="15081" y="12"/>
                      <a:pt x="14853" y="33"/>
                    </a:cubicBezTo>
                    <a:cubicBezTo>
                      <a:pt x="14350" y="33"/>
                      <a:pt x="13851" y="125"/>
                      <a:pt x="13348" y="172"/>
                    </a:cubicBezTo>
                    <a:cubicBezTo>
                      <a:pt x="12345" y="354"/>
                      <a:pt x="11299" y="628"/>
                      <a:pt x="10250" y="992"/>
                    </a:cubicBezTo>
                    <a:cubicBezTo>
                      <a:pt x="10570" y="1539"/>
                      <a:pt x="11026" y="2311"/>
                      <a:pt x="11343" y="2997"/>
                    </a:cubicBezTo>
                    <a:cubicBezTo>
                      <a:pt x="11525" y="3314"/>
                      <a:pt x="11707" y="3634"/>
                      <a:pt x="11799" y="3817"/>
                    </a:cubicBezTo>
                    <a:cubicBezTo>
                      <a:pt x="11890" y="4043"/>
                      <a:pt x="11981" y="4181"/>
                      <a:pt x="11981" y="4181"/>
                    </a:cubicBezTo>
                    <a:lnTo>
                      <a:pt x="11937" y="4181"/>
                    </a:lnTo>
                    <a:cubicBezTo>
                      <a:pt x="11890" y="4134"/>
                      <a:pt x="11846" y="4134"/>
                      <a:pt x="11799" y="4090"/>
                    </a:cubicBezTo>
                    <a:cubicBezTo>
                      <a:pt x="11664" y="4043"/>
                      <a:pt x="11481" y="3951"/>
                      <a:pt x="11252" y="3860"/>
                    </a:cubicBezTo>
                    <a:cubicBezTo>
                      <a:pt x="11161" y="3817"/>
                      <a:pt x="11026" y="3769"/>
                      <a:pt x="10935" y="3726"/>
                    </a:cubicBezTo>
                    <a:cubicBezTo>
                      <a:pt x="10796" y="3678"/>
                      <a:pt x="10661" y="3634"/>
                      <a:pt x="10523" y="3543"/>
                    </a:cubicBezTo>
                    <a:lnTo>
                      <a:pt x="10115" y="3405"/>
                    </a:lnTo>
                    <a:cubicBezTo>
                      <a:pt x="9976" y="3361"/>
                      <a:pt x="9794" y="3270"/>
                      <a:pt x="9659" y="3223"/>
                    </a:cubicBezTo>
                    <a:cubicBezTo>
                      <a:pt x="9338" y="3131"/>
                      <a:pt x="9021" y="3040"/>
                      <a:pt x="8748" y="2949"/>
                    </a:cubicBezTo>
                    <a:cubicBezTo>
                      <a:pt x="8427" y="2905"/>
                      <a:pt x="8154" y="2814"/>
                      <a:pt x="7928" y="2767"/>
                    </a:cubicBezTo>
                    <a:cubicBezTo>
                      <a:pt x="7655" y="2723"/>
                      <a:pt x="7472" y="2676"/>
                      <a:pt x="7334" y="2632"/>
                    </a:cubicBezTo>
                    <a:cubicBezTo>
                      <a:pt x="7199" y="2632"/>
                      <a:pt x="7108" y="2585"/>
                      <a:pt x="7108" y="2585"/>
                    </a:cubicBezTo>
                    <a:cubicBezTo>
                      <a:pt x="7108" y="2585"/>
                      <a:pt x="6969" y="2676"/>
                      <a:pt x="6787" y="2814"/>
                    </a:cubicBezTo>
                    <a:cubicBezTo>
                      <a:pt x="6696" y="2858"/>
                      <a:pt x="6561" y="2949"/>
                      <a:pt x="6470" y="3040"/>
                    </a:cubicBezTo>
                    <a:lnTo>
                      <a:pt x="6058" y="3314"/>
                    </a:lnTo>
                    <a:cubicBezTo>
                      <a:pt x="6015" y="3361"/>
                      <a:pt x="5923" y="3452"/>
                      <a:pt x="5832" y="3496"/>
                    </a:cubicBezTo>
                    <a:cubicBezTo>
                      <a:pt x="5785" y="3543"/>
                      <a:pt x="5694" y="3587"/>
                      <a:pt x="5650" y="3678"/>
                    </a:cubicBezTo>
                    <a:cubicBezTo>
                      <a:pt x="5512" y="3769"/>
                      <a:pt x="5329" y="3908"/>
                      <a:pt x="5194" y="3999"/>
                    </a:cubicBezTo>
                    <a:cubicBezTo>
                      <a:pt x="5056" y="4134"/>
                      <a:pt x="4921" y="4225"/>
                      <a:pt x="4830" y="4363"/>
                    </a:cubicBezTo>
                    <a:cubicBezTo>
                      <a:pt x="4692" y="4454"/>
                      <a:pt x="4600" y="4546"/>
                      <a:pt x="4509" y="4637"/>
                    </a:cubicBezTo>
                    <a:cubicBezTo>
                      <a:pt x="4692" y="4772"/>
                      <a:pt x="4965" y="4863"/>
                      <a:pt x="5238" y="5001"/>
                    </a:cubicBezTo>
                    <a:cubicBezTo>
                      <a:pt x="5377" y="5045"/>
                      <a:pt x="5468" y="5136"/>
                      <a:pt x="5603" y="5183"/>
                    </a:cubicBezTo>
                    <a:cubicBezTo>
                      <a:pt x="5741" y="5227"/>
                      <a:pt x="5876" y="5318"/>
                      <a:pt x="6015" y="5366"/>
                    </a:cubicBezTo>
                    <a:cubicBezTo>
                      <a:pt x="6514" y="5639"/>
                      <a:pt x="6878" y="5821"/>
                      <a:pt x="6878" y="5821"/>
                    </a:cubicBezTo>
                    <a:cubicBezTo>
                      <a:pt x="6878" y="5821"/>
                      <a:pt x="6743" y="5821"/>
                      <a:pt x="6470" y="5865"/>
                    </a:cubicBezTo>
                    <a:lnTo>
                      <a:pt x="5967" y="5865"/>
                    </a:lnTo>
                    <a:cubicBezTo>
                      <a:pt x="5832" y="5912"/>
                      <a:pt x="5603" y="5912"/>
                      <a:pt x="5420" y="5956"/>
                    </a:cubicBezTo>
                    <a:cubicBezTo>
                      <a:pt x="5286" y="5956"/>
                      <a:pt x="5194" y="6003"/>
                      <a:pt x="5103" y="6003"/>
                    </a:cubicBezTo>
                    <a:cubicBezTo>
                      <a:pt x="4965" y="6003"/>
                      <a:pt x="4874" y="6047"/>
                      <a:pt x="4739" y="6047"/>
                    </a:cubicBezTo>
                    <a:cubicBezTo>
                      <a:pt x="4509" y="6095"/>
                      <a:pt x="4327" y="6138"/>
                      <a:pt x="4101" y="6186"/>
                    </a:cubicBezTo>
                    <a:cubicBezTo>
                      <a:pt x="3871" y="6229"/>
                      <a:pt x="3645" y="6277"/>
                      <a:pt x="3463" y="6321"/>
                    </a:cubicBezTo>
                    <a:cubicBezTo>
                      <a:pt x="3325" y="6321"/>
                      <a:pt x="3234" y="6368"/>
                      <a:pt x="3143" y="6368"/>
                    </a:cubicBezTo>
                    <a:cubicBezTo>
                      <a:pt x="3051" y="6412"/>
                      <a:pt x="2960" y="6412"/>
                      <a:pt x="2869" y="6459"/>
                    </a:cubicBezTo>
                    <a:lnTo>
                      <a:pt x="2461" y="7006"/>
                    </a:lnTo>
                    <a:cubicBezTo>
                      <a:pt x="2322" y="7188"/>
                      <a:pt x="2188" y="7414"/>
                      <a:pt x="2049" y="7596"/>
                    </a:cubicBezTo>
                    <a:cubicBezTo>
                      <a:pt x="2005" y="7687"/>
                      <a:pt x="1958" y="7778"/>
                      <a:pt x="1867" y="7870"/>
                    </a:cubicBezTo>
                    <a:lnTo>
                      <a:pt x="1732" y="8143"/>
                    </a:lnTo>
                    <a:cubicBezTo>
                      <a:pt x="1594" y="8325"/>
                      <a:pt x="1502" y="8507"/>
                      <a:pt x="1411" y="8646"/>
                    </a:cubicBezTo>
                    <a:lnTo>
                      <a:pt x="1138" y="9193"/>
                    </a:lnTo>
                    <a:cubicBezTo>
                      <a:pt x="1047" y="9327"/>
                      <a:pt x="956" y="9510"/>
                      <a:pt x="912" y="9648"/>
                    </a:cubicBezTo>
                    <a:cubicBezTo>
                      <a:pt x="774" y="9965"/>
                      <a:pt x="639" y="10286"/>
                      <a:pt x="548" y="10559"/>
                    </a:cubicBezTo>
                    <a:cubicBezTo>
                      <a:pt x="456" y="10833"/>
                      <a:pt x="365" y="11059"/>
                      <a:pt x="274" y="11288"/>
                    </a:cubicBezTo>
                    <a:cubicBezTo>
                      <a:pt x="183" y="11470"/>
                      <a:pt x="136" y="11653"/>
                      <a:pt x="92" y="11835"/>
                    </a:cubicBezTo>
                    <a:cubicBezTo>
                      <a:pt x="45" y="12108"/>
                      <a:pt x="1" y="12290"/>
                      <a:pt x="1" y="12290"/>
                    </a:cubicBezTo>
                    <a:cubicBezTo>
                      <a:pt x="1" y="12290"/>
                      <a:pt x="136" y="12152"/>
                      <a:pt x="456" y="11926"/>
                    </a:cubicBezTo>
                    <a:cubicBezTo>
                      <a:pt x="548" y="11835"/>
                      <a:pt x="682" y="11744"/>
                      <a:pt x="821" y="11653"/>
                    </a:cubicBezTo>
                    <a:cubicBezTo>
                      <a:pt x="5878" y="6786"/>
                      <a:pt x="12932" y="2824"/>
                      <a:pt x="19896" y="2824"/>
                    </a:cubicBezTo>
                    <a:cubicBezTo>
                      <a:pt x="21214" y="2824"/>
                      <a:pt x="22529" y="2965"/>
                      <a:pt x="23826" y="3270"/>
                    </a:cubicBezTo>
                    <a:cubicBezTo>
                      <a:pt x="23691" y="3088"/>
                      <a:pt x="23509" y="2949"/>
                      <a:pt x="23370" y="2767"/>
                    </a:cubicBezTo>
                    <a:cubicBezTo>
                      <a:pt x="23188" y="2585"/>
                      <a:pt x="22962" y="2403"/>
                      <a:pt x="22733" y="2268"/>
                    </a:cubicBezTo>
                    <a:cubicBezTo>
                      <a:pt x="22641" y="2177"/>
                      <a:pt x="22507" y="2085"/>
                      <a:pt x="22368" y="1994"/>
                    </a:cubicBezTo>
                    <a:cubicBezTo>
                      <a:pt x="22277" y="1903"/>
                      <a:pt x="22142" y="1812"/>
                      <a:pt x="22004" y="1721"/>
                    </a:cubicBezTo>
                    <a:cubicBezTo>
                      <a:pt x="21869" y="1674"/>
                      <a:pt x="21730" y="1582"/>
                      <a:pt x="21595" y="1491"/>
                    </a:cubicBezTo>
                    <a:cubicBezTo>
                      <a:pt x="21413" y="1400"/>
                      <a:pt x="21275" y="1356"/>
                      <a:pt x="21140" y="1265"/>
                    </a:cubicBezTo>
                    <a:cubicBezTo>
                      <a:pt x="20958" y="1174"/>
                      <a:pt x="20775" y="1127"/>
                      <a:pt x="20637" y="1036"/>
                    </a:cubicBezTo>
                    <a:cubicBezTo>
                      <a:pt x="20455" y="945"/>
                      <a:pt x="20272" y="901"/>
                      <a:pt x="20090" y="854"/>
                    </a:cubicBezTo>
                    <a:cubicBezTo>
                      <a:pt x="19908" y="762"/>
                      <a:pt x="19726" y="719"/>
                      <a:pt x="19543" y="628"/>
                    </a:cubicBezTo>
                    <a:cubicBezTo>
                      <a:pt x="19361" y="580"/>
                      <a:pt x="19135" y="536"/>
                      <a:pt x="18953" y="489"/>
                    </a:cubicBezTo>
                    <a:cubicBezTo>
                      <a:pt x="18541" y="354"/>
                      <a:pt x="18086" y="263"/>
                      <a:pt x="17630" y="172"/>
                    </a:cubicBezTo>
                    <a:cubicBezTo>
                      <a:pt x="17404" y="125"/>
                      <a:pt x="17174" y="125"/>
                      <a:pt x="16948" y="81"/>
                    </a:cubicBezTo>
                    <a:lnTo>
                      <a:pt x="16584" y="81"/>
                    </a:lnTo>
                    <a:cubicBezTo>
                      <a:pt x="16537" y="33"/>
                      <a:pt x="16493" y="33"/>
                      <a:pt x="16402" y="33"/>
                    </a:cubicBezTo>
                    <a:lnTo>
                      <a:pt x="16220" y="33"/>
                    </a:lnTo>
                    <a:cubicBezTo>
                      <a:pt x="15992" y="12"/>
                      <a:pt x="15764" y="1"/>
                      <a:pt x="15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006953" y="3135466"/>
                <a:ext cx="298462" cy="116464"/>
              </a:xfrm>
              <a:custGeom>
                <a:rect b="b" l="l" r="r" t="t"/>
                <a:pathLst>
                  <a:path extrusionOk="0" h="9138" w="23418">
                    <a:moveTo>
                      <a:pt x="9098" y="0"/>
                    </a:moveTo>
                    <a:cubicBezTo>
                      <a:pt x="8838" y="0"/>
                      <a:pt x="8583" y="9"/>
                      <a:pt x="8336" y="25"/>
                    </a:cubicBezTo>
                    <a:lnTo>
                      <a:pt x="8153" y="25"/>
                    </a:lnTo>
                    <a:cubicBezTo>
                      <a:pt x="8110" y="25"/>
                      <a:pt x="8019" y="25"/>
                      <a:pt x="7971" y="73"/>
                    </a:cubicBezTo>
                    <a:lnTo>
                      <a:pt x="7607" y="73"/>
                    </a:lnTo>
                    <a:cubicBezTo>
                      <a:pt x="7381" y="117"/>
                      <a:pt x="7151" y="117"/>
                      <a:pt x="6925" y="164"/>
                    </a:cubicBezTo>
                    <a:cubicBezTo>
                      <a:pt x="6470" y="255"/>
                      <a:pt x="6014" y="346"/>
                      <a:pt x="5602" y="481"/>
                    </a:cubicBezTo>
                    <a:cubicBezTo>
                      <a:pt x="5420" y="528"/>
                      <a:pt x="5238" y="572"/>
                      <a:pt x="5012" y="620"/>
                    </a:cubicBezTo>
                    <a:cubicBezTo>
                      <a:pt x="4830" y="711"/>
                      <a:pt x="4647" y="754"/>
                      <a:pt x="4465" y="846"/>
                    </a:cubicBezTo>
                    <a:cubicBezTo>
                      <a:pt x="4283" y="893"/>
                      <a:pt x="4101" y="937"/>
                      <a:pt x="3962" y="1028"/>
                    </a:cubicBezTo>
                    <a:cubicBezTo>
                      <a:pt x="3780" y="1119"/>
                      <a:pt x="3598" y="1166"/>
                      <a:pt x="3463" y="1257"/>
                    </a:cubicBezTo>
                    <a:cubicBezTo>
                      <a:pt x="3281" y="1348"/>
                      <a:pt x="3142" y="1392"/>
                      <a:pt x="3007" y="1483"/>
                    </a:cubicBezTo>
                    <a:cubicBezTo>
                      <a:pt x="2869" y="1574"/>
                      <a:pt x="2734" y="1666"/>
                      <a:pt x="2595" y="1713"/>
                    </a:cubicBezTo>
                    <a:lnTo>
                      <a:pt x="2187" y="1986"/>
                    </a:lnTo>
                    <a:cubicBezTo>
                      <a:pt x="2049" y="2077"/>
                      <a:pt x="1958" y="2169"/>
                      <a:pt x="1823" y="2260"/>
                    </a:cubicBezTo>
                    <a:cubicBezTo>
                      <a:pt x="1593" y="2395"/>
                      <a:pt x="1411" y="2577"/>
                      <a:pt x="1229" y="2759"/>
                    </a:cubicBezTo>
                    <a:cubicBezTo>
                      <a:pt x="1046" y="2941"/>
                      <a:pt x="864" y="3123"/>
                      <a:pt x="729" y="3306"/>
                    </a:cubicBezTo>
                    <a:cubicBezTo>
                      <a:pt x="638" y="3397"/>
                      <a:pt x="591" y="3488"/>
                      <a:pt x="500" y="3535"/>
                    </a:cubicBezTo>
                    <a:lnTo>
                      <a:pt x="365" y="3809"/>
                    </a:lnTo>
                    <a:cubicBezTo>
                      <a:pt x="226" y="3991"/>
                      <a:pt x="135" y="4173"/>
                      <a:pt x="91" y="4355"/>
                    </a:cubicBezTo>
                    <a:cubicBezTo>
                      <a:pt x="44" y="4399"/>
                      <a:pt x="44" y="4446"/>
                      <a:pt x="0" y="4490"/>
                    </a:cubicBezTo>
                    <a:cubicBezTo>
                      <a:pt x="2572" y="2944"/>
                      <a:pt x="5613" y="1761"/>
                      <a:pt x="9010" y="1761"/>
                    </a:cubicBezTo>
                    <a:cubicBezTo>
                      <a:pt x="13316" y="1761"/>
                      <a:pt x="18195" y="3662"/>
                      <a:pt x="23417" y="9137"/>
                    </a:cubicBezTo>
                    <a:cubicBezTo>
                      <a:pt x="23326" y="8955"/>
                      <a:pt x="23235" y="8773"/>
                      <a:pt x="23144" y="8638"/>
                    </a:cubicBezTo>
                    <a:cubicBezTo>
                      <a:pt x="23053" y="8456"/>
                      <a:pt x="22914" y="8226"/>
                      <a:pt x="22823" y="8044"/>
                    </a:cubicBezTo>
                    <a:cubicBezTo>
                      <a:pt x="22324" y="7271"/>
                      <a:pt x="21730" y="6404"/>
                      <a:pt x="20957" y="5540"/>
                    </a:cubicBezTo>
                    <a:cubicBezTo>
                      <a:pt x="20228" y="4720"/>
                      <a:pt x="19317" y="3900"/>
                      <a:pt x="18358" y="3171"/>
                    </a:cubicBezTo>
                    <a:cubicBezTo>
                      <a:pt x="17356" y="2442"/>
                      <a:pt x="16263" y="1804"/>
                      <a:pt x="15078" y="1301"/>
                    </a:cubicBezTo>
                    <a:cubicBezTo>
                      <a:pt x="13082" y="423"/>
                      <a:pt x="10945" y="0"/>
                      <a:pt x="9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1" name="Google Shape;621;p9"/>
          <p:cNvGrpSpPr/>
          <p:nvPr/>
        </p:nvGrpSpPr>
        <p:grpSpPr>
          <a:xfrm>
            <a:off x="69717" y="4139594"/>
            <a:ext cx="3859401" cy="215454"/>
            <a:chOff x="399400" y="4956795"/>
            <a:chExt cx="2355735" cy="131527"/>
          </a:xfrm>
        </p:grpSpPr>
        <p:sp>
          <p:nvSpPr>
            <p:cNvPr id="622" name="Google Shape;622;p9"/>
            <p:cNvSpPr/>
            <p:nvPr/>
          </p:nvSpPr>
          <p:spPr>
            <a:xfrm>
              <a:off x="399400" y="4959159"/>
              <a:ext cx="29440" cy="29434"/>
            </a:xfrm>
            <a:custGeom>
              <a:rect b="b" l="l" r="r" t="t"/>
              <a:pathLst>
                <a:path extrusionOk="0" h="523" w="523">
                  <a:moveTo>
                    <a:pt x="280" y="1"/>
                  </a:moveTo>
                  <a:cubicBezTo>
                    <a:pt x="119" y="1"/>
                    <a:pt x="0" y="120"/>
                    <a:pt x="0" y="281"/>
                  </a:cubicBezTo>
                  <a:cubicBezTo>
                    <a:pt x="0" y="404"/>
                    <a:pt x="119" y="523"/>
                    <a:pt x="280" y="523"/>
                  </a:cubicBezTo>
                  <a:cubicBezTo>
                    <a:pt x="403" y="523"/>
                    <a:pt x="522" y="404"/>
                    <a:pt x="522" y="281"/>
                  </a:cubicBezTo>
                  <a:cubicBezTo>
                    <a:pt x="522" y="120"/>
                    <a:pt x="403"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08462" y="4977280"/>
              <a:ext cx="11323" cy="111042"/>
            </a:xfrm>
            <a:custGeom>
              <a:rect b="b" l="l" r="r" t="t"/>
              <a:pathLst>
                <a:path extrusionOk="0" h="2015" w="201">
                  <a:moveTo>
                    <a:pt x="0" y="1"/>
                  </a:moveTo>
                  <a:lnTo>
                    <a:pt x="0" y="2015"/>
                  </a:lnTo>
                  <a:lnTo>
                    <a:pt x="200" y="2015"/>
                  </a:lnTo>
                  <a:lnTo>
                    <a:pt x="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10602" y="4977281"/>
              <a:ext cx="265464" cy="68099"/>
            </a:xfrm>
            <a:custGeom>
              <a:rect b="b" l="l" r="r" t="t"/>
              <a:pathLst>
                <a:path extrusionOk="0" h="1210" w="4716">
                  <a:moveTo>
                    <a:pt x="123" y="1"/>
                  </a:moveTo>
                  <a:lnTo>
                    <a:pt x="1" y="40"/>
                  </a:lnTo>
                  <a:cubicBezTo>
                    <a:pt x="365" y="726"/>
                    <a:pt x="1332" y="1209"/>
                    <a:pt x="2379" y="1209"/>
                  </a:cubicBezTo>
                  <a:cubicBezTo>
                    <a:pt x="3384" y="1209"/>
                    <a:pt x="4312" y="765"/>
                    <a:pt x="4715" y="120"/>
                  </a:cubicBezTo>
                  <a:lnTo>
                    <a:pt x="4593" y="40"/>
                  </a:lnTo>
                  <a:cubicBezTo>
                    <a:pt x="4232" y="645"/>
                    <a:pt x="3346" y="1048"/>
                    <a:pt x="2379" y="1048"/>
                  </a:cubicBezTo>
                  <a:cubicBezTo>
                    <a:pt x="1370" y="1048"/>
                    <a:pt x="484" y="604"/>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662393" y="4956795"/>
              <a:ext cx="29440" cy="29660"/>
            </a:xfrm>
            <a:custGeom>
              <a:rect b="b" l="l" r="r" t="t"/>
              <a:pathLst>
                <a:path extrusionOk="0" h="527" w="523">
                  <a:moveTo>
                    <a:pt x="281" y="1"/>
                  </a:moveTo>
                  <a:cubicBezTo>
                    <a:pt x="120" y="1"/>
                    <a:pt x="0" y="123"/>
                    <a:pt x="0" y="284"/>
                  </a:cubicBezTo>
                  <a:cubicBezTo>
                    <a:pt x="0" y="404"/>
                    <a:pt x="120" y="526"/>
                    <a:pt x="281" y="526"/>
                  </a:cubicBezTo>
                  <a:cubicBezTo>
                    <a:pt x="403" y="526"/>
                    <a:pt x="522" y="404"/>
                    <a:pt x="522" y="284"/>
                  </a:cubicBezTo>
                  <a:cubicBezTo>
                    <a:pt x="522"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673651"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676016" y="4972779"/>
              <a:ext cx="263043" cy="68043"/>
            </a:xfrm>
            <a:custGeom>
              <a:rect b="b" l="l" r="r" t="t"/>
              <a:pathLst>
                <a:path extrusionOk="0" h="1209" w="4673">
                  <a:moveTo>
                    <a:pt x="119" y="0"/>
                  </a:moveTo>
                  <a:lnTo>
                    <a:pt x="0" y="81"/>
                  </a:lnTo>
                  <a:cubicBezTo>
                    <a:pt x="322" y="764"/>
                    <a:pt x="1289" y="1209"/>
                    <a:pt x="2336" y="1209"/>
                  </a:cubicBezTo>
                  <a:cubicBezTo>
                    <a:pt x="3384" y="1209"/>
                    <a:pt x="4270" y="806"/>
                    <a:pt x="4672" y="162"/>
                  </a:cubicBezTo>
                  <a:lnTo>
                    <a:pt x="4550" y="81"/>
                  </a:lnTo>
                  <a:cubicBezTo>
                    <a:pt x="4189" y="684"/>
                    <a:pt x="3303" y="1086"/>
                    <a:pt x="2336" y="1086"/>
                  </a:cubicBezTo>
                  <a:cubicBezTo>
                    <a:pt x="1328" y="1086"/>
                    <a:pt x="442" y="645"/>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920883" y="4956795"/>
              <a:ext cx="29440" cy="29660"/>
            </a:xfrm>
            <a:custGeom>
              <a:rect b="b" l="l" r="r" t="t"/>
              <a:pathLst>
                <a:path extrusionOk="0" h="527" w="523">
                  <a:moveTo>
                    <a:pt x="242" y="1"/>
                  </a:moveTo>
                  <a:cubicBezTo>
                    <a:pt x="119" y="1"/>
                    <a:pt x="0" y="123"/>
                    <a:pt x="0" y="284"/>
                  </a:cubicBezTo>
                  <a:cubicBezTo>
                    <a:pt x="0" y="404"/>
                    <a:pt x="119"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929946"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932141" y="4972779"/>
              <a:ext cx="265407" cy="68043"/>
            </a:xfrm>
            <a:custGeom>
              <a:rect b="b" l="l" r="r" t="t"/>
              <a:pathLst>
                <a:path extrusionOk="0" h="1209" w="4715">
                  <a:moveTo>
                    <a:pt x="122" y="0"/>
                  </a:moveTo>
                  <a:lnTo>
                    <a:pt x="0" y="81"/>
                  </a:lnTo>
                  <a:cubicBezTo>
                    <a:pt x="364" y="764"/>
                    <a:pt x="1331" y="1209"/>
                    <a:pt x="2378" y="1209"/>
                  </a:cubicBezTo>
                  <a:cubicBezTo>
                    <a:pt x="3383" y="1209"/>
                    <a:pt x="4311" y="806"/>
                    <a:pt x="4714" y="162"/>
                  </a:cubicBezTo>
                  <a:lnTo>
                    <a:pt x="4592" y="81"/>
                  </a:lnTo>
                  <a:cubicBezTo>
                    <a:pt x="4189" y="684"/>
                    <a:pt x="3345" y="1086"/>
                    <a:pt x="2378" y="1086"/>
                  </a:cubicBezTo>
                  <a:cubicBezTo>
                    <a:pt x="1370" y="1086"/>
                    <a:pt x="483" y="645"/>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1177008"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1188436"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1190575" y="4972779"/>
              <a:ext cx="263099" cy="68043"/>
            </a:xfrm>
            <a:custGeom>
              <a:rect b="b" l="l" r="r" t="t"/>
              <a:pathLst>
                <a:path extrusionOk="0" h="1209" w="4674">
                  <a:moveTo>
                    <a:pt x="123" y="0"/>
                  </a:moveTo>
                  <a:lnTo>
                    <a:pt x="1" y="81"/>
                  </a:lnTo>
                  <a:cubicBezTo>
                    <a:pt x="365" y="764"/>
                    <a:pt x="1290" y="1209"/>
                    <a:pt x="2379" y="1209"/>
                  </a:cubicBezTo>
                  <a:cubicBezTo>
                    <a:pt x="3384" y="1209"/>
                    <a:pt x="4270" y="806"/>
                    <a:pt x="4673" y="162"/>
                  </a:cubicBezTo>
                  <a:lnTo>
                    <a:pt x="4554" y="81"/>
                  </a:lnTo>
                  <a:cubicBezTo>
                    <a:pt x="4190" y="684"/>
                    <a:pt x="3346" y="1086"/>
                    <a:pt x="2379"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1435442" y="4956795"/>
              <a:ext cx="29665" cy="29660"/>
            </a:xfrm>
            <a:custGeom>
              <a:rect b="b" l="l" r="r" t="t"/>
              <a:pathLst>
                <a:path extrusionOk="0" h="527" w="527">
                  <a:moveTo>
                    <a:pt x="284" y="1"/>
                  </a:moveTo>
                  <a:cubicBezTo>
                    <a:pt x="123" y="1"/>
                    <a:pt x="1" y="123"/>
                    <a:pt x="1" y="284"/>
                  </a:cubicBezTo>
                  <a:cubicBezTo>
                    <a:pt x="1" y="404"/>
                    <a:pt x="123" y="526"/>
                    <a:pt x="284" y="526"/>
                  </a:cubicBezTo>
                  <a:cubicBezTo>
                    <a:pt x="404" y="526"/>
                    <a:pt x="526" y="404"/>
                    <a:pt x="526" y="284"/>
                  </a:cubicBezTo>
                  <a:cubicBezTo>
                    <a:pt x="526" y="123"/>
                    <a:pt x="404"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1446869" y="4974974"/>
              <a:ext cx="9175" cy="113348"/>
            </a:xfrm>
            <a:custGeom>
              <a:rect b="b" l="l" r="r" t="t"/>
              <a:pathLst>
                <a:path extrusionOk="0" h="2014" w="163">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1446869" y="4972779"/>
              <a:ext cx="265238" cy="68043"/>
            </a:xfrm>
            <a:custGeom>
              <a:rect b="b" l="l" r="r" t="t"/>
              <a:pathLst>
                <a:path extrusionOk="0" h="1209" w="4712">
                  <a:moveTo>
                    <a:pt x="120" y="0"/>
                  </a:moveTo>
                  <a:lnTo>
                    <a:pt x="1" y="81"/>
                  </a:lnTo>
                  <a:cubicBezTo>
                    <a:pt x="362" y="764"/>
                    <a:pt x="1328" y="1209"/>
                    <a:pt x="2376" y="1209"/>
                  </a:cubicBezTo>
                  <a:cubicBezTo>
                    <a:pt x="3384" y="1209"/>
                    <a:pt x="4309" y="806"/>
                    <a:pt x="4712" y="162"/>
                  </a:cubicBezTo>
                  <a:lnTo>
                    <a:pt x="4593" y="81"/>
                  </a:lnTo>
                  <a:cubicBezTo>
                    <a:pt x="4229" y="684"/>
                    <a:pt x="3342" y="1086"/>
                    <a:pt x="2376" y="1086"/>
                  </a:cubicBezTo>
                  <a:cubicBezTo>
                    <a:pt x="1370" y="1086"/>
                    <a:pt x="484"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1693932" y="4956795"/>
              <a:ext cx="29609" cy="29660"/>
            </a:xfrm>
            <a:custGeom>
              <a:rect b="b" l="l" r="r" t="t"/>
              <a:pathLst>
                <a:path extrusionOk="0" h="527" w="526">
                  <a:moveTo>
                    <a:pt x="242" y="1"/>
                  </a:moveTo>
                  <a:cubicBezTo>
                    <a:pt x="123" y="1"/>
                    <a:pt x="1" y="123"/>
                    <a:pt x="1" y="284"/>
                  </a:cubicBezTo>
                  <a:cubicBezTo>
                    <a:pt x="1" y="404"/>
                    <a:pt x="123" y="526"/>
                    <a:pt x="242" y="526"/>
                  </a:cubicBezTo>
                  <a:cubicBezTo>
                    <a:pt x="403" y="526"/>
                    <a:pt x="526" y="404"/>
                    <a:pt x="526" y="284"/>
                  </a:cubicBezTo>
                  <a:cubicBezTo>
                    <a:pt x="526"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1702995" y="4974974"/>
              <a:ext cx="11483" cy="113348"/>
            </a:xfrm>
            <a:custGeom>
              <a:rect b="b" l="l" r="r" t="t"/>
              <a:pathLst>
                <a:path extrusionOk="0" h="2014" w="204">
                  <a:moveTo>
                    <a:pt x="1" y="0"/>
                  </a:moveTo>
                  <a:lnTo>
                    <a:pt x="1" y="2014"/>
                  </a:lnTo>
                  <a:lnTo>
                    <a:pt x="204" y="2014"/>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1705359" y="4972779"/>
              <a:ext cx="263099" cy="68043"/>
            </a:xfrm>
            <a:custGeom>
              <a:rect b="b" l="l" r="r" t="t"/>
              <a:pathLst>
                <a:path extrusionOk="0" h="1209" w="4674">
                  <a:moveTo>
                    <a:pt x="120" y="0"/>
                  </a:moveTo>
                  <a:lnTo>
                    <a:pt x="1" y="81"/>
                  </a:lnTo>
                  <a:cubicBezTo>
                    <a:pt x="362" y="764"/>
                    <a:pt x="1328" y="1209"/>
                    <a:pt x="2376" y="1209"/>
                  </a:cubicBezTo>
                  <a:cubicBezTo>
                    <a:pt x="3384" y="1209"/>
                    <a:pt x="4309" y="806"/>
                    <a:pt x="4673" y="162"/>
                  </a:cubicBezTo>
                  <a:lnTo>
                    <a:pt x="4592" y="81"/>
                  </a:lnTo>
                  <a:cubicBezTo>
                    <a:pt x="4190" y="684"/>
                    <a:pt x="3342" y="1086"/>
                    <a:pt x="2376" y="1086"/>
                  </a:cubicBezTo>
                  <a:cubicBezTo>
                    <a:pt x="1370"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1950226" y="4956795"/>
              <a:ext cx="31804" cy="29660"/>
            </a:xfrm>
            <a:custGeom>
              <a:rect b="b" l="l" r="r" t="t"/>
              <a:pathLst>
                <a:path extrusionOk="0" h="527" w="565">
                  <a:moveTo>
                    <a:pt x="281" y="1"/>
                  </a:moveTo>
                  <a:cubicBezTo>
                    <a:pt x="120" y="1"/>
                    <a:pt x="1" y="123"/>
                    <a:pt x="1" y="284"/>
                  </a:cubicBezTo>
                  <a:cubicBezTo>
                    <a:pt x="1" y="404"/>
                    <a:pt x="120" y="526"/>
                    <a:pt x="281" y="526"/>
                  </a:cubicBezTo>
                  <a:cubicBezTo>
                    <a:pt x="442" y="526"/>
                    <a:pt x="565" y="404"/>
                    <a:pt x="565" y="284"/>
                  </a:cubicBezTo>
                  <a:cubicBezTo>
                    <a:pt x="565" y="123"/>
                    <a:pt x="442"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1961485" y="4974974"/>
              <a:ext cx="9119" cy="113348"/>
            </a:xfrm>
            <a:custGeom>
              <a:rect b="b" l="l" r="r" t="t"/>
              <a:pathLst>
                <a:path extrusionOk="0" h="2014" w="162">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1963849" y="4972779"/>
              <a:ext cx="263043" cy="68043"/>
            </a:xfrm>
            <a:custGeom>
              <a:rect b="b" l="l" r="r" t="t"/>
              <a:pathLst>
                <a:path extrusionOk="0" h="1209" w="4673">
                  <a:moveTo>
                    <a:pt x="120" y="0"/>
                  </a:moveTo>
                  <a:lnTo>
                    <a:pt x="0" y="81"/>
                  </a:lnTo>
                  <a:cubicBezTo>
                    <a:pt x="361" y="764"/>
                    <a:pt x="1289" y="1209"/>
                    <a:pt x="2337" y="1209"/>
                  </a:cubicBezTo>
                  <a:cubicBezTo>
                    <a:pt x="3384" y="1209"/>
                    <a:pt x="4270" y="806"/>
                    <a:pt x="4673" y="162"/>
                  </a:cubicBezTo>
                  <a:lnTo>
                    <a:pt x="4550" y="81"/>
                  </a:lnTo>
                  <a:cubicBezTo>
                    <a:pt x="4189" y="684"/>
                    <a:pt x="3342" y="1086"/>
                    <a:pt x="2337" y="1086"/>
                  </a:cubicBezTo>
                  <a:cubicBezTo>
                    <a:pt x="1328"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2208716" y="4956795"/>
              <a:ext cx="29440" cy="29660"/>
            </a:xfrm>
            <a:custGeom>
              <a:rect b="b" l="l" r="r" t="t"/>
              <a:pathLst>
                <a:path extrusionOk="0" h="527" w="523">
                  <a:moveTo>
                    <a:pt x="281" y="1"/>
                  </a:moveTo>
                  <a:cubicBezTo>
                    <a:pt x="120" y="1"/>
                    <a:pt x="1" y="123"/>
                    <a:pt x="1" y="284"/>
                  </a:cubicBezTo>
                  <a:cubicBezTo>
                    <a:pt x="1" y="404"/>
                    <a:pt x="120" y="526"/>
                    <a:pt x="281" y="526"/>
                  </a:cubicBezTo>
                  <a:cubicBezTo>
                    <a:pt x="403" y="526"/>
                    <a:pt x="523" y="404"/>
                    <a:pt x="523" y="284"/>
                  </a:cubicBezTo>
                  <a:cubicBezTo>
                    <a:pt x="523"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2217779" y="4974974"/>
              <a:ext cx="11314" cy="113348"/>
            </a:xfrm>
            <a:custGeom>
              <a:rect b="b" l="l" r="r" t="t"/>
              <a:pathLst>
                <a:path extrusionOk="0" h="2014" w="201">
                  <a:moveTo>
                    <a:pt x="1" y="0"/>
                  </a:moveTo>
                  <a:lnTo>
                    <a:pt x="1"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2219974" y="4972779"/>
              <a:ext cx="265407" cy="68043"/>
            </a:xfrm>
            <a:custGeom>
              <a:rect b="b" l="l" r="r" t="t"/>
              <a:pathLst>
                <a:path extrusionOk="0" h="1209" w="4715">
                  <a:moveTo>
                    <a:pt x="123" y="0"/>
                  </a:moveTo>
                  <a:lnTo>
                    <a:pt x="0" y="81"/>
                  </a:lnTo>
                  <a:cubicBezTo>
                    <a:pt x="364" y="764"/>
                    <a:pt x="1331" y="1209"/>
                    <a:pt x="2378" y="1209"/>
                  </a:cubicBezTo>
                  <a:cubicBezTo>
                    <a:pt x="3384" y="1209"/>
                    <a:pt x="4312" y="806"/>
                    <a:pt x="4715" y="162"/>
                  </a:cubicBezTo>
                  <a:lnTo>
                    <a:pt x="4592" y="81"/>
                  </a:lnTo>
                  <a:cubicBezTo>
                    <a:pt x="4231" y="684"/>
                    <a:pt x="3345" y="1086"/>
                    <a:pt x="2378" y="1086"/>
                  </a:cubicBezTo>
                  <a:cubicBezTo>
                    <a:pt x="1370" y="1086"/>
                    <a:pt x="484"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467206" y="4956795"/>
              <a:ext cx="29440" cy="29660"/>
            </a:xfrm>
            <a:custGeom>
              <a:rect b="b" l="l" r="r" t="t"/>
              <a:pathLst>
                <a:path extrusionOk="0" h="527" w="523">
                  <a:moveTo>
                    <a:pt x="242" y="1"/>
                  </a:moveTo>
                  <a:cubicBezTo>
                    <a:pt x="120" y="1"/>
                    <a:pt x="0" y="123"/>
                    <a:pt x="0" y="284"/>
                  </a:cubicBezTo>
                  <a:cubicBezTo>
                    <a:pt x="0" y="404"/>
                    <a:pt x="120"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2476269"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2478464" y="4972779"/>
              <a:ext cx="263043" cy="68043"/>
            </a:xfrm>
            <a:custGeom>
              <a:rect b="b" l="l" r="r" t="t"/>
              <a:pathLst>
                <a:path extrusionOk="0" h="1209" w="4673">
                  <a:moveTo>
                    <a:pt x="123" y="0"/>
                  </a:moveTo>
                  <a:lnTo>
                    <a:pt x="0" y="81"/>
                  </a:lnTo>
                  <a:cubicBezTo>
                    <a:pt x="364" y="764"/>
                    <a:pt x="1331" y="1209"/>
                    <a:pt x="2378" y="1209"/>
                  </a:cubicBezTo>
                  <a:cubicBezTo>
                    <a:pt x="3384" y="1209"/>
                    <a:pt x="4312" y="806"/>
                    <a:pt x="4672" y="162"/>
                  </a:cubicBezTo>
                  <a:lnTo>
                    <a:pt x="4553" y="81"/>
                  </a:lnTo>
                  <a:cubicBezTo>
                    <a:pt x="4189" y="684"/>
                    <a:pt x="3345" y="1086"/>
                    <a:pt x="2378"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2723331"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2734759"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1" name="Shape 651"/>
        <p:cNvGrpSpPr/>
        <p:nvPr/>
      </p:nvGrpSpPr>
      <p:grpSpPr>
        <a:xfrm>
          <a:off x="0" y="0"/>
          <a:ext cx="0" cy="0"/>
          <a:chOff x="0" y="0"/>
          <a:chExt cx="0" cy="0"/>
        </a:xfrm>
      </p:grpSpPr>
      <p:sp>
        <p:nvSpPr>
          <p:cNvPr id="652" name="Google Shape;652;p10"/>
          <p:cNvSpPr/>
          <p:nvPr>
            <p:ph idx="2" type="pic"/>
          </p:nvPr>
        </p:nvSpPr>
        <p:spPr>
          <a:xfrm>
            <a:off x="0" y="0"/>
            <a:ext cx="9144000" cy="5143500"/>
          </a:xfrm>
          <a:prstGeom prst="rect">
            <a:avLst/>
          </a:prstGeom>
          <a:noFill/>
          <a:ln>
            <a:noFill/>
          </a:ln>
        </p:spPr>
      </p:sp>
      <p:sp>
        <p:nvSpPr>
          <p:cNvPr id="653" name="Google Shape;653;p10"/>
          <p:cNvSpPr txBox="1"/>
          <p:nvPr>
            <p:ph type="title"/>
          </p:nvPr>
        </p:nvSpPr>
        <p:spPr>
          <a:xfrm>
            <a:off x="1589475" y="3967225"/>
            <a:ext cx="5965200" cy="388500"/>
          </a:xfrm>
          <a:prstGeom prst="rect">
            <a:avLst/>
          </a:prstGeom>
          <a:solidFill>
            <a:schemeClr val="lt2"/>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1pPr>
            <a:lvl2pPr lvl="1"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2pPr>
            <a:lvl3pPr lvl="2"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3pPr>
            <a:lvl4pPr lvl="3"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4pPr>
            <a:lvl5pPr lvl="4"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5pPr>
            <a:lvl6pPr lvl="5"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6pPr>
            <a:lvl7pPr lvl="6"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7pPr>
            <a:lvl8pPr lvl="7"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8pPr>
            <a:lvl9pPr lvl="8" rtl="0">
              <a:spcBef>
                <a:spcPts val="0"/>
              </a:spcBef>
              <a:spcAft>
                <a:spcPts val="0"/>
              </a:spcAft>
              <a:buClr>
                <a:schemeClr val="dk1"/>
              </a:buClr>
              <a:buSzPts val="2800"/>
              <a:buFont typeface="Readex Pro"/>
              <a:buNone/>
              <a:defRPr b="1" sz="2800">
                <a:solidFill>
                  <a:schemeClr val="dk1"/>
                </a:solidFill>
                <a:latin typeface="Readex Pro"/>
                <a:ea typeface="Readex Pro"/>
                <a:cs typeface="Readex Pro"/>
                <a:sym typeface="Readex Pro"/>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1pPr>
            <a:lvl2pPr indent="-304800" lvl="1" marL="9144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2pPr>
            <a:lvl3pPr indent="-304800" lvl="2" marL="13716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3pPr>
            <a:lvl4pPr indent="-304800" lvl="3" marL="18288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4pPr>
            <a:lvl5pPr indent="-304800" lvl="4" marL="22860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5pPr>
            <a:lvl6pPr indent="-304800" lvl="5" marL="27432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6pPr>
            <a:lvl7pPr indent="-304800" lvl="6" marL="32004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7pPr>
            <a:lvl8pPr indent="-304800" lvl="7" marL="36576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8pPr>
            <a:lvl9pPr indent="-304800" lvl="8" marL="41148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6"/>
          <p:cNvSpPr txBox="1"/>
          <p:nvPr>
            <p:ph idx="1" type="subTitle"/>
          </p:nvPr>
        </p:nvSpPr>
        <p:spPr>
          <a:xfrm>
            <a:off x="2765225" y="2385800"/>
            <a:ext cx="3714300" cy="2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CS492 DEMO AND PRESENTATION </a:t>
            </a:r>
            <a:endParaRPr sz="1600"/>
          </a:p>
        </p:txBody>
      </p:sp>
      <p:pic>
        <p:nvPicPr>
          <p:cNvPr id="1780" name="Google Shape;1780;p26"/>
          <p:cNvPicPr preferRelativeResize="0"/>
          <p:nvPr/>
        </p:nvPicPr>
        <p:blipFill>
          <a:blip r:embed="rId3">
            <a:alphaModFix/>
          </a:blip>
          <a:stretch>
            <a:fillRect/>
          </a:stretch>
        </p:blipFill>
        <p:spPr>
          <a:xfrm>
            <a:off x="2664375" y="139800"/>
            <a:ext cx="3815226" cy="2018775"/>
          </a:xfrm>
          <a:prstGeom prst="rect">
            <a:avLst/>
          </a:prstGeom>
          <a:noFill/>
          <a:ln>
            <a:noFill/>
          </a:ln>
        </p:spPr>
      </p:pic>
      <p:sp>
        <p:nvSpPr>
          <p:cNvPr id="1781" name="Google Shape;1781;p26"/>
          <p:cNvSpPr txBox="1"/>
          <p:nvPr>
            <p:ph idx="1" type="subTitle"/>
          </p:nvPr>
        </p:nvSpPr>
        <p:spPr>
          <a:xfrm>
            <a:off x="-540325" y="2989175"/>
            <a:ext cx="4644600" cy="17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Team Members:</a:t>
            </a:r>
            <a:endParaRPr sz="1600"/>
          </a:p>
          <a:p>
            <a:pPr indent="0" lvl="0" marL="0" rtl="0" algn="ctr">
              <a:spcBef>
                <a:spcPts val="0"/>
              </a:spcBef>
              <a:spcAft>
                <a:spcPts val="0"/>
              </a:spcAft>
              <a:buNone/>
            </a:pPr>
            <a:r>
              <a:rPr lang="en" sz="1600"/>
              <a:t>Doğa Ece Ersoy - 21902487</a:t>
            </a:r>
            <a:endParaRPr sz="1600"/>
          </a:p>
          <a:p>
            <a:pPr indent="0" lvl="0" marL="0" rtl="0" algn="ctr">
              <a:spcBef>
                <a:spcPts val="0"/>
              </a:spcBef>
              <a:spcAft>
                <a:spcPts val="0"/>
              </a:spcAft>
              <a:buNone/>
            </a:pPr>
            <a:r>
              <a:rPr lang="en" sz="1600"/>
              <a:t>Doruk Kantarcıoğlu - 21902319</a:t>
            </a:r>
            <a:endParaRPr sz="1600"/>
          </a:p>
          <a:p>
            <a:pPr indent="0" lvl="0" marL="0" rtl="0" algn="ctr">
              <a:spcBef>
                <a:spcPts val="0"/>
              </a:spcBef>
              <a:spcAft>
                <a:spcPts val="0"/>
              </a:spcAft>
              <a:buNone/>
            </a:pPr>
            <a:r>
              <a:rPr lang="en" sz="1600"/>
              <a:t>Emre Erdal - 21901597</a:t>
            </a:r>
            <a:endParaRPr sz="1600"/>
          </a:p>
          <a:p>
            <a:pPr indent="0" lvl="0" marL="0" rtl="0" algn="ctr">
              <a:spcBef>
                <a:spcPts val="0"/>
              </a:spcBef>
              <a:spcAft>
                <a:spcPts val="0"/>
              </a:spcAft>
              <a:buNone/>
            </a:pPr>
            <a:r>
              <a:rPr lang="en" sz="1600"/>
              <a:t>Esra Genç - 21901962</a:t>
            </a:r>
            <a:endParaRPr sz="1600"/>
          </a:p>
          <a:p>
            <a:pPr indent="0" lvl="0" marL="0" rtl="0" algn="ctr">
              <a:spcBef>
                <a:spcPts val="0"/>
              </a:spcBef>
              <a:spcAft>
                <a:spcPts val="0"/>
              </a:spcAft>
              <a:buNone/>
            </a:pPr>
            <a:r>
              <a:rPr lang="en" sz="1600"/>
              <a:t>Kerem Erdal - 21901596</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p:txBody>
      </p:sp>
      <p:sp>
        <p:nvSpPr>
          <p:cNvPr id="1782" name="Google Shape;1782;p26"/>
          <p:cNvSpPr txBox="1"/>
          <p:nvPr>
            <p:ph idx="1" type="subTitle"/>
          </p:nvPr>
        </p:nvSpPr>
        <p:spPr>
          <a:xfrm>
            <a:off x="4508050" y="2787550"/>
            <a:ext cx="4218600" cy="22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Supervisor:</a:t>
            </a:r>
            <a:endParaRPr sz="1600"/>
          </a:p>
          <a:p>
            <a:pPr indent="0" lvl="0" marL="0" rtl="0" algn="ctr">
              <a:spcBef>
                <a:spcPts val="0"/>
              </a:spcBef>
              <a:spcAft>
                <a:spcPts val="0"/>
              </a:spcAft>
              <a:buNone/>
            </a:pPr>
            <a:r>
              <a:rPr lang="en" sz="1600"/>
              <a:t>Selim Aksoy</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Instructors:</a:t>
            </a:r>
            <a:endParaRPr sz="1600"/>
          </a:p>
          <a:p>
            <a:pPr indent="0" lvl="0" marL="0" rtl="0" algn="ctr">
              <a:spcBef>
                <a:spcPts val="0"/>
              </a:spcBef>
              <a:spcAft>
                <a:spcPts val="0"/>
              </a:spcAft>
              <a:buNone/>
            </a:pPr>
            <a:r>
              <a:rPr lang="en" sz="1600"/>
              <a:t>Erhan Dolak</a:t>
            </a:r>
            <a:endParaRPr sz="1600"/>
          </a:p>
          <a:p>
            <a:pPr indent="0" lvl="0" marL="0" rtl="0" algn="ctr">
              <a:spcBef>
                <a:spcPts val="0"/>
              </a:spcBef>
              <a:spcAft>
                <a:spcPts val="0"/>
              </a:spcAft>
              <a:buNone/>
            </a:pPr>
            <a:r>
              <a:rPr lang="en" sz="1600"/>
              <a:t>Tağmaç Topal</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p:txBody>
      </p:sp>
      <p:sp>
        <p:nvSpPr>
          <p:cNvPr id="1783" name="Google Shape;1783;p26"/>
          <p:cNvSpPr txBox="1"/>
          <p:nvPr>
            <p:ph idx="1" type="subTitle"/>
          </p:nvPr>
        </p:nvSpPr>
        <p:spPr>
          <a:xfrm>
            <a:off x="3543725" y="2890225"/>
            <a:ext cx="2157300" cy="40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Group:</a:t>
            </a:r>
            <a:endParaRPr sz="1600"/>
          </a:p>
          <a:p>
            <a:pPr indent="0" lvl="0" marL="0" rtl="0" algn="ctr">
              <a:spcBef>
                <a:spcPts val="0"/>
              </a:spcBef>
              <a:spcAft>
                <a:spcPts val="0"/>
              </a:spcAft>
              <a:buNone/>
            </a:pPr>
            <a:r>
              <a:rPr lang="en" sz="1600"/>
              <a:t>T2330</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27"/>
          <p:cNvSpPr txBox="1"/>
          <p:nvPr>
            <p:ph idx="1" type="subTitle"/>
          </p:nvPr>
        </p:nvSpPr>
        <p:spPr>
          <a:xfrm>
            <a:off x="1860490" y="1632850"/>
            <a:ext cx="4892400" cy="419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400"/>
              <a:t>Travimize revolutionizes holiday planning by optimizing travel itineraries based on user preferences. </a:t>
            </a:r>
            <a:endParaRPr sz="2100"/>
          </a:p>
        </p:txBody>
      </p:sp>
      <p:sp>
        <p:nvSpPr>
          <p:cNvPr id="1789" name="Google Shape;1789;p27"/>
          <p:cNvSpPr txBox="1"/>
          <p:nvPr>
            <p:ph idx="5" type="subTitle"/>
          </p:nvPr>
        </p:nvSpPr>
        <p:spPr>
          <a:xfrm>
            <a:off x="1860490" y="3263494"/>
            <a:ext cx="4892400" cy="419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400"/>
              <a:t>By combining cutting-edge algorithms with real-time data, it provides users with personalized recommendations for destinations and accommodations, all in one convenient platform. </a:t>
            </a:r>
            <a:endParaRPr sz="1400"/>
          </a:p>
          <a:p>
            <a:pPr indent="0" lvl="0" marL="0" rtl="0" algn="l">
              <a:spcBef>
                <a:spcPts val="0"/>
              </a:spcBef>
              <a:spcAft>
                <a:spcPts val="0"/>
              </a:spcAft>
              <a:buNone/>
            </a:pPr>
            <a:r>
              <a:t/>
            </a:r>
            <a:endParaRPr sz="2100"/>
          </a:p>
        </p:txBody>
      </p:sp>
      <p:sp>
        <p:nvSpPr>
          <p:cNvPr id="1790" name="Google Shape;1790;p27"/>
          <p:cNvSpPr txBox="1"/>
          <p:nvPr>
            <p:ph idx="6" type="subTitle"/>
          </p:nvPr>
        </p:nvSpPr>
        <p:spPr>
          <a:xfrm>
            <a:off x="1345700" y="4464367"/>
            <a:ext cx="5407200" cy="419700"/>
          </a:xfrm>
          <a:prstGeom prst="rect">
            <a:avLst/>
          </a:prstGeom>
        </p:spPr>
        <p:txBody>
          <a:bodyPr anchorCtr="0" anchor="b" bIns="91425" lIns="91425" spcFirstLastPara="1" rIns="91425" wrap="square" tIns="91425">
            <a:noAutofit/>
          </a:bodyPr>
          <a:lstStyle/>
          <a:p>
            <a:pPr indent="0" lvl="0" marL="457200" rtl="0" algn="just">
              <a:lnSpc>
                <a:spcPct val="100000"/>
              </a:lnSpc>
              <a:spcBef>
                <a:spcPts val="0"/>
              </a:spcBef>
              <a:spcAft>
                <a:spcPts val="0"/>
              </a:spcAft>
              <a:buNone/>
            </a:pPr>
            <a:r>
              <a:rPr lang="en" sz="1400"/>
              <a:t>Travimize differs from all of the existing applications, including TripAdvisor, TripIt and Inspirock, as none of them tries to achieve creating the most optimized travel plan according to the users’ preferences.</a:t>
            </a:r>
            <a:endParaRPr sz="1300"/>
          </a:p>
          <a:p>
            <a:pPr indent="0" lvl="0" marL="0" rtl="0" algn="l">
              <a:spcBef>
                <a:spcPts val="0"/>
              </a:spcBef>
              <a:spcAft>
                <a:spcPts val="0"/>
              </a:spcAft>
              <a:buNone/>
            </a:pPr>
            <a:r>
              <a:t/>
            </a:r>
            <a:endParaRPr sz="2100"/>
          </a:p>
        </p:txBody>
      </p:sp>
      <p:sp>
        <p:nvSpPr>
          <p:cNvPr id="1791" name="Google Shape;17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grpSp>
        <p:nvGrpSpPr>
          <p:cNvPr id="1792" name="Google Shape;1792;p27"/>
          <p:cNvGrpSpPr/>
          <p:nvPr/>
        </p:nvGrpSpPr>
        <p:grpSpPr>
          <a:xfrm>
            <a:off x="1214900" y="3669750"/>
            <a:ext cx="434150" cy="428500"/>
            <a:chOff x="7108925" y="1377350"/>
            <a:chExt cx="434150" cy="428500"/>
          </a:xfrm>
        </p:grpSpPr>
        <p:sp>
          <p:nvSpPr>
            <p:cNvPr id="1793" name="Google Shape;1793;p27"/>
            <p:cNvSpPr/>
            <p:nvPr/>
          </p:nvSpPr>
          <p:spPr>
            <a:xfrm>
              <a:off x="7458475" y="1529575"/>
              <a:ext cx="60575" cy="39500"/>
            </a:xfrm>
            <a:custGeom>
              <a:rect b="b" l="l" r="r" t="t"/>
              <a:pathLst>
                <a:path extrusionOk="0" h="1580" w="2423">
                  <a:moveTo>
                    <a:pt x="1" y="1"/>
                  </a:moveTo>
                  <a:lnTo>
                    <a:pt x="1" y="1579"/>
                  </a:lnTo>
                  <a:lnTo>
                    <a:pt x="2423" y="1579"/>
                  </a:lnTo>
                  <a:lnTo>
                    <a:pt x="24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7410550" y="1377350"/>
              <a:ext cx="132525" cy="408775"/>
            </a:xfrm>
            <a:custGeom>
              <a:rect b="b" l="l" r="r" t="t"/>
              <a:pathLst>
                <a:path extrusionOk="0" h="16351" w="5301">
                  <a:moveTo>
                    <a:pt x="4565" y="1"/>
                  </a:moveTo>
                  <a:cubicBezTo>
                    <a:pt x="4173" y="1"/>
                    <a:pt x="3889" y="339"/>
                    <a:pt x="3889" y="736"/>
                  </a:cubicBezTo>
                  <a:lnTo>
                    <a:pt x="3889" y="13870"/>
                  </a:lnTo>
                  <a:cubicBezTo>
                    <a:pt x="3889" y="14434"/>
                    <a:pt x="3384" y="14943"/>
                    <a:pt x="2820" y="14943"/>
                  </a:cubicBezTo>
                  <a:lnTo>
                    <a:pt x="1" y="14943"/>
                  </a:lnTo>
                  <a:lnTo>
                    <a:pt x="1" y="16351"/>
                  </a:lnTo>
                  <a:lnTo>
                    <a:pt x="3212" y="16351"/>
                  </a:lnTo>
                  <a:cubicBezTo>
                    <a:pt x="4340" y="16351"/>
                    <a:pt x="5300" y="15394"/>
                    <a:pt x="5300" y="14267"/>
                  </a:cubicBezTo>
                  <a:lnTo>
                    <a:pt x="5300" y="736"/>
                  </a:lnTo>
                  <a:cubicBezTo>
                    <a:pt x="5300" y="339"/>
                    <a:pt x="4962" y="1"/>
                    <a:pt x="45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7162500" y="1452125"/>
              <a:ext cx="260700" cy="56400"/>
            </a:xfrm>
            <a:custGeom>
              <a:rect b="b" l="l" r="r" t="t"/>
              <a:pathLst>
                <a:path extrusionOk="0" h="2256" w="10428">
                  <a:moveTo>
                    <a:pt x="2255" y="0"/>
                  </a:moveTo>
                  <a:cubicBezTo>
                    <a:pt x="1015" y="0"/>
                    <a:pt x="0" y="1015"/>
                    <a:pt x="0" y="2255"/>
                  </a:cubicBezTo>
                  <a:lnTo>
                    <a:pt x="10428" y="2255"/>
                  </a:lnTo>
                  <a:cubicBezTo>
                    <a:pt x="10428" y="1015"/>
                    <a:pt x="9472" y="0"/>
                    <a:pt x="8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7385175" y="1731200"/>
              <a:ext cx="36675" cy="74650"/>
            </a:xfrm>
            <a:custGeom>
              <a:rect b="b" l="l" r="r" t="t"/>
              <a:pathLst>
                <a:path extrusionOk="0" h="2986" w="1467">
                  <a:moveTo>
                    <a:pt x="339" y="0"/>
                  </a:moveTo>
                  <a:cubicBezTo>
                    <a:pt x="168" y="0"/>
                    <a:pt x="1" y="167"/>
                    <a:pt x="1" y="338"/>
                  </a:cubicBezTo>
                  <a:lnTo>
                    <a:pt x="1" y="2593"/>
                  </a:lnTo>
                  <a:cubicBezTo>
                    <a:pt x="1" y="2819"/>
                    <a:pt x="168" y="2986"/>
                    <a:pt x="339" y="2986"/>
                  </a:cubicBezTo>
                  <a:lnTo>
                    <a:pt x="1129" y="2986"/>
                  </a:lnTo>
                  <a:cubicBezTo>
                    <a:pt x="1354" y="2986"/>
                    <a:pt x="1467" y="2819"/>
                    <a:pt x="1467" y="2593"/>
                  </a:cubicBezTo>
                  <a:lnTo>
                    <a:pt x="1467" y="338"/>
                  </a:lnTo>
                  <a:cubicBezTo>
                    <a:pt x="1467" y="167"/>
                    <a:pt x="1354" y="0"/>
                    <a:pt x="11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7115925" y="1500025"/>
              <a:ext cx="355200" cy="157900"/>
            </a:xfrm>
            <a:custGeom>
              <a:rect b="b" l="l" r="r" t="t"/>
              <a:pathLst>
                <a:path extrusionOk="0" h="6316" w="14208">
                  <a:moveTo>
                    <a:pt x="1015" y="1"/>
                  </a:moveTo>
                  <a:cubicBezTo>
                    <a:pt x="451" y="1"/>
                    <a:pt x="0" y="452"/>
                    <a:pt x="0" y="1016"/>
                  </a:cubicBezTo>
                  <a:lnTo>
                    <a:pt x="0" y="3271"/>
                  </a:lnTo>
                  <a:cubicBezTo>
                    <a:pt x="0" y="3551"/>
                    <a:pt x="59" y="3776"/>
                    <a:pt x="226" y="3947"/>
                  </a:cubicBezTo>
                  <a:lnTo>
                    <a:pt x="1750" y="5918"/>
                  </a:lnTo>
                  <a:cubicBezTo>
                    <a:pt x="1976" y="6144"/>
                    <a:pt x="2256" y="6315"/>
                    <a:pt x="2594" y="6315"/>
                  </a:cubicBezTo>
                  <a:lnTo>
                    <a:pt x="4908" y="6315"/>
                  </a:lnTo>
                  <a:cubicBezTo>
                    <a:pt x="5413" y="6315"/>
                    <a:pt x="5810" y="5918"/>
                    <a:pt x="5922" y="5413"/>
                  </a:cubicBezTo>
                  <a:lnTo>
                    <a:pt x="6148" y="3889"/>
                  </a:lnTo>
                  <a:cubicBezTo>
                    <a:pt x="6261" y="3438"/>
                    <a:pt x="6653" y="3158"/>
                    <a:pt x="7104" y="3158"/>
                  </a:cubicBezTo>
                  <a:cubicBezTo>
                    <a:pt x="7555" y="3158"/>
                    <a:pt x="7952" y="3438"/>
                    <a:pt x="8006" y="3889"/>
                  </a:cubicBezTo>
                  <a:lnTo>
                    <a:pt x="8290" y="5413"/>
                  </a:lnTo>
                  <a:cubicBezTo>
                    <a:pt x="8344" y="5918"/>
                    <a:pt x="8795" y="6315"/>
                    <a:pt x="9305" y="6315"/>
                  </a:cubicBezTo>
                  <a:lnTo>
                    <a:pt x="11614" y="6315"/>
                  </a:lnTo>
                  <a:cubicBezTo>
                    <a:pt x="11899" y="6315"/>
                    <a:pt x="12237" y="6144"/>
                    <a:pt x="12404" y="5918"/>
                  </a:cubicBezTo>
                  <a:lnTo>
                    <a:pt x="13982" y="3947"/>
                  </a:lnTo>
                  <a:cubicBezTo>
                    <a:pt x="14154" y="3776"/>
                    <a:pt x="14208" y="3551"/>
                    <a:pt x="14208" y="3271"/>
                  </a:cubicBezTo>
                  <a:lnTo>
                    <a:pt x="14208" y="1016"/>
                  </a:lnTo>
                  <a:cubicBezTo>
                    <a:pt x="14208" y="452"/>
                    <a:pt x="13757" y="1"/>
                    <a:pt x="13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7108925" y="1492925"/>
              <a:ext cx="369300" cy="170625"/>
            </a:xfrm>
            <a:custGeom>
              <a:rect b="b" l="l" r="r" t="t"/>
              <a:pathLst>
                <a:path extrusionOk="0" h="6825" w="14772">
                  <a:moveTo>
                    <a:pt x="13419" y="510"/>
                  </a:moveTo>
                  <a:cubicBezTo>
                    <a:pt x="13870" y="510"/>
                    <a:pt x="14208" y="903"/>
                    <a:pt x="14208" y="1300"/>
                  </a:cubicBezTo>
                  <a:lnTo>
                    <a:pt x="14208" y="3555"/>
                  </a:lnTo>
                  <a:cubicBezTo>
                    <a:pt x="14208" y="3780"/>
                    <a:pt x="14150" y="3947"/>
                    <a:pt x="14037" y="4060"/>
                  </a:cubicBezTo>
                  <a:lnTo>
                    <a:pt x="12517" y="6036"/>
                  </a:lnTo>
                  <a:cubicBezTo>
                    <a:pt x="12345" y="6202"/>
                    <a:pt x="12120" y="6315"/>
                    <a:pt x="11894" y="6315"/>
                  </a:cubicBezTo>
                  <a:lnTo>
                    <a:pt x="9585" y="6315"/>
                  </a:lnTo>
                  <a:cubicBezTo>
                    <a:pt x="9188" y="6315"/>
                    <a:pt x="8850" y="6036"/>
                    <a:pt x="8796" y="5639"/>
                  </a:cubicBezTo>
                  <a:lnTo>
                    <a:pt x="8570" y="4173"/>
                  </a:lnTo>
                  <a:cubicBezTo>
                    <a:pt x="8458" y="3555"/>
                    <a:pt x="7948" y="3158"/>
                    <a:pt x="7384" y="3158"/>
                  </a:cubicBezTo>
                  <a:cubicBezTo>
                    <a:pt x="6766" y="3158"/>
                    <a:pt x="6315" y="3555"/>
                    <a:pt x="6202" y="4173"/>
                  </a:cubicBezTo>
                  <a:lnTo>
                    <a:pt x="5918" y="5639"/>
                  </a:lnTo>
                  <a:cubicBezTo>
                    <a:pt x="5864" y="6036"/>
                    <a:pt x="5526" y="6315"/>
                    <a:pt x="5188" y="6315"/>
                  </a:cubicBezTo>
                  <a:lnTo>
                    <a:pt x="2874" y="6315"/>
                  </a:lnTo>
                  <a:cubicBezTo>
                    <a:pt x="2648" y="6315"/>
                    <a:pt x="2423" y="6202"/>
                    <a:pt x="2256" y="6036"/>
                  </a:cubicBezTo>
                  <a:lnTo>
                    <a:pt x="677" y="4060"/>
                  </a:lnTo>
                  <a:cubicBezTo>
                    <a:pt x="565" y="3947"/>
                    <a:pt x="506" y="3780"/>
                    <a:pt x="506" y="3555"/>
                  </a:cubicBezTo>
                  <a:lnTo>
                    <a:pt x="506" y="1300"/>
                  </a:lnTo>
                  <a:cubicBezTo>
                    <a:pt x="506" y="903"/>
                    <a:pt x="844" y="510"/>
                    <a:pt x="1295" y="510"/>
                  </a:cubicBezTo>
                  <a:close/>
                  <a:moveTo>
                    <a:pt x="1295" y="1"/>
                  </a:moveTo>
                  <a:cubicBezTo>
                    <a:pt x="565" y="1"/>
                    <a:pt x="1" y="623"/>
                    <a:pt x="1" y="1300"/>
                  </a:cubicBezTo>
                  <a:lnTo>
                    <a:pt x="1" y="3555"/>
                  </a:lnTo>
                  <a:cubicBezTo>
                    <a:pt x="1" y="3893"/>
                    <a:pt x="113" y="4173"/>
                    <a:pt x="280" y="4398"/>
                  </a:cubicBezTo>
                  <a:lnTo>
                    <a:pt x="1859" y="6315"/>
                  </a:lnTo>
                  <a:cubicBezTo>
                    <a:pt x="2084" y="6653"/>
                    <a:pt x="2481" y="6825"/>
                    <a:pt x="2874" y="6825"/>
                  </a:cubicBezTo>
                  <a:lnTo>
                    <a:pt x="5188" y="6825"/>
                  </a:lnTo>
                  <a:cubicBezTo>
                    <a:pt x="5805" y="6825"/>
                    <a:pt x="6369" y="6374"/>
                    <a:pt x="6428" y="5751"/>
                  </a:cubicBezTo>
                  <a:lnTo>
                    <a:pt x="6708" y="4231"/>
                  </a:lnTo>
                  <a:cubicBezTo>
                    <a:pt x="6766" y="3893"/>
                    <a:pt x="7046" y="3668"/>
                    <a:pt x="7384" y="3668"/>
                  </a:cubicBezTo>
                  <a:cubicBezTo>
                    <a:pt x="7722" y="3668"/>
                    <a:pt x="8007" y="3893"/>
                    <a:pt x="8061" y="4231"/>
                  </a:cubicBezTo>
                  <a:lnTo>
                    <a:pt x="8286" y="5751"/>
                  </a:lnTo>
                  <a:cubicBezTo>
                    <a:pt x="8399" y="6374"/>
                    <a:pt x="8963" y="6825"/>
                    <a:pt x="9585" y="6825"/>
                  </a:cubicBezTo>
                  <a:lnTo>
                    <a:pt x="11894" y="6825"/>
                  </a:lnTo>
                  <a:cubicBezTo>
                    <a:pt x="12291" y="6825"/>
                    <a:pt x="12630" y="6653"/>
                    <a:pt x="12909" y="6315"/>
                  </a:cubicBezTo>
                  <a:lnTo>
                    <a:pt x="14434" y="4398"/>
                  </a:lnTo>
                  <a:cubicBezTo>
                    <a:pt x="14659" y="4173"/>
                    <a:pt x="14772" y="3893"/>
                    <a:pt x="14772" y="3555"/>
                  </a:cubicBezTo>
                  <a:lnTo>
                    <a:pt x="14772" y="1300"/>
                  </a:lnTo>
                  <a:cubicBezTo>
                    <a:pt x="14772" y="623"/>
                    <a:pt x="14150" y="1"/>
                    <a:pt x="134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7"/>
          <p:cNvGrpSpPr/>
          <p:nvPr/>
        </p:nvGrpSpPr>
        <p:grpSpPr>
          <a:xfrm>
            <a:off x="1214888" y="2525525"/>
            <a:ext cx="434150" cy="432675"/>
            <a:chOff x="2632450" y="2035625"/>
            <a:chExt cx="434150" cy="432675"/>
          </a:xfrm>
        </p:grpSpPr>
        <p:sp>
          <p:nvSpPr>
            <p:cNvPr id="1800" name="Google Shape;1800;p27"/>
            <p:cNvSpPr/>
            <p:nvPr/>
          </p:nvSpPr>
          <p:spPr>
            <a:xfrm>
              <a:off x="2866425" y="2035625"/>
              <a:ext cx="200175" cy="341125"/>
            </a:xfrm>
            <a:custGeom>
              <a:rect b="b" l="l" r="r" t="t"/>
              <a:pathLst>
                <a:path extrusionOk="0" h="13645" w="8007">
                  <a:moveTo>
                    <a:pt x="1408" y="1"/>
                  </a:moveTo>
                  <a:cubicBezTo>
                    <a:pt x="619" y="1"/>
                    <a:pt x="1" y="619"/>
                    <a:pt x="1" y="1408"/>
                  </a:cubicBezTo>
                  <a:lnTo>
                    <a:pt x="1" y="5526"/>
                  </a:lnTo>
                  <a:cubicBezTo>
                    <a:pt x="1" y="6369"/>
                    <a:pt x="280" y="7159"/>
                    <a:pt x="790" y="7781"/>
                  </a:cubicBezTo>
                  <a:cubicBezTo>
                    <a:pt x="1633" y="8850"/>
                    <a:pt x="2084" y="10149"/>
                    <a:pt x="2084" y="11502"/>
                  </a:cubicBezTo>
                  <a:lnTo>
                    <a:pt x="2084" y="13644"/>
                  </a:lnTo>
                  <a:lnTo>
                    <a:pt x="5918" y="13644"/>
                  </a:lnTo>
                  <a:lnTo>
                    <a:pt x="5918" y="11502"/>
                  </a:lnTo>
                  <a:cubicBezTo>
                    <a:pt x="5918" y="10149"/>
                    <a:pt x="6369" y="8850"/>
                    <a:pt x="7217" y="7781"/>
                  </a:cubicBezTo>
                  <a:cubicBezTo>
                    <a:pt x="7722" y="7159"/>
                    <a:pt x="8007" y="6369"/>
                    <a:pt x="8007" y="5526"/>
                  </a:cubicBezTo>
                  <a:lnTo>
                    <a:pt x="8007" y="1408"/>
                  </a:lnTo>
                  <a:cubicBezTo>
                    <a:pt x="8007" y="619"/>
                    <a:pt x="7384" y="1"/>
                    <a:pt x="6595" y="1"/>
                  </a:cubicBezTo>
                  <a:cubicBezTo>
                    <a:pt x="6257" y="1"/>
                    <a:pt x="5977" y="55"/>
                    <a:pt x="5693" y="280"/>
                  </a:cubicBezTo>
                  <a:cubicBezTo>
                    <a:pt x="5580" y="339"/>
                    <a:pt x="5467" y="452"/>
                    <a:pt x="5354" y="506"/>
                  </a:cubicBezTo>
                  <a:cubicBezTo>
                    <a:pt x="5300" y="565"/>
                    <a:pt x="5188" y="731"/>
                    <a:pt x="5075" y="731"/>
                  </a:cubicBezTo>
                  <a:cubicBezTo>
                    <a:pt x="5062" y="744"/>
                    <a:pt x="5047" y="749"/>
                    <a:pt x="5030" y="749"/>
                  </a:cubicBezTo>
                  <a:cubicBezTo>
                    <a:pt x="4986" y="749"/>
                    <a:pt x="4931" y="716"/>
                    <a:pt x="4889" y="716"/>
                  </a:cubicBezTo>
                  <a:cubicBezTo>
                    <a:pt x="4874" y="716"/>
                    <a:pt x="4860" y="720"/>
                    <a:pt x="4849" y="731"/>
                  </a:cubicBezTo>
                  <a:cubicBezTo>
                    <a:pt x="4613" y="803"/>
                    <a:pt x="4367" y="835"/>
                    <a:pt x="4118" y="835"/>
                  </a:cubicBezTo>
                  <a:cubicBezTo>
                    <a:pt x="3774" y="835"/>
                    <a:pt x="3427" y="774"/>
                    <a:pt x="3099" y="677"/>
                  </a:cubicBezTo>
                  <a:lnTo>
                    <a:pt x="2820" y="677"/>
                  </a:lnTo>
                  <a:cubicBezTo>
                    <a:pt x="2707" y="619"/>
                    <a:pt x="2648" y="506"/>
                    <a:pt x="2536" y="452"/>
                  </a:cubicBezTo>
                  <a:cubicBezTo>
                    <a:pt x="2481" y="393"/>
                    <a:pt x="2369" y="339"/>
                    <a:pt x="2310" y="280"/>
                  </a:cubicBezTo>
                  <a:cubicBezTo>
                    <a:pt x="2030" y="55"/>
                    <a:pt x="1746" y="1"/>
                    <a:pt x="14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2918525" y="2323150"/>
              <a:ext cx="95875" cy="98700"/>
            </a:xfrm>
            <a:custGeom>
              <a:rect b="b" l="l" r="r" t="t"/>
              <a:pathLst>
                <a:path extrusionOk="0" h="3948" w="3835">
                  <a:moveTo>
                    <a:pt x="1917" y="1"/>
                  </a:moveTo>
                  <a:cubicBezTo>
                    <a:pt x="848" y="1"/>
                    <a:pt x="0" y="677"/>
                    <a:pt x="0" y="1521"/>
                  </a:cubicBezTo>
                  <a:lnTo>
                    <a:pt x="0" y="3947"/>
                  </a:lnTo>
                  <a:lnTo>
                    <a:pt x="3834" y="3947"/>
                  </a:lnTo>
                  <a:lnTo>
                    <a:pt x="3834" y="1521"/>
                  </a:lnTo>
                  <a:cubicBezTo>
                    <a:pt x="3834" y="677"/>
                    <a:pt x="2991" y="1"/>
                    <a:pt x="1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2931275" y="2046900"/>
              <a:ext cx="12650" cy="208625"/>
            </a:xfrm>
            <a:custGeom>
              <a:rect b="b" l="l" r="r" t="t"/>
              <a:pathLst>
                <a:path extrusionOk="0" h="8345" w="506">
                  <a:moveTo>
                    <a:pt x="0" y="1"/>
                  </a:moveTo>
                  <a:lnTo>
                    <a:pt x="0" y="8061"/>
                  </a:lnTo>
                  <a:cubicBezTo>
                    <a:pt x="0" y="8173"/>
                    <a:pt x="113" y="8345"/>
                    <a:pt x="226" y="8345"/>
                  </a:cubicBezTo>
                  <a:cubicBezTo>
                    <a:pt x="393" y="8345"/>
                    <a:pt x="505" y="8173"/>
                    <a:pt x="505" y="8061"/>
                  </a:cubicBezTo>
                  <a:lnTo>
                    <a:pt x="505" y="226"/>
                  </a:lnTo>
                  <a:cubicBezTo>
                    <a:pt x="338" y="168"/>
                    <a:pt x="167" y="11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2987650" y="2048250"/>
              <a:ext cx="12650" cy="207275"/>
            </a:xfrm>
            <a:custGeom>
              <a:rect b="b" l="l" r="r" t="t"/>
              <a:pathLst>
                <a:path extrusionOk="0" h="8291" w="506">
                  <a:moveTo>
                    <a:pt x="505" y="1"/>
                  </a:moveTo>
                  <a:cubicBezTo>
                    <a:pt x="339" y="60"/>
                    <a:pt x="167" y="172"/>
                    <a:pt x="0" y="226"/>
                  </a:cubicBezTo>
                  <a:lnTo>
                    <a:pt x="0" y="8007"/>
                  </a:lnTo>
                  <a:cubicBezTo>
                    <a:pt x="0" y="8119"/>
                    <a:pt x="113" y="8291"/>
                    <a:pt x="226" y="8291"/>
                  </a:cubicBezTo>
                  <a:cubicBezTo>
                    <a:pt x="393" y="8291"/>
                    <a:pt x="505" y="8119"/>
                    <a:pt x="505" y="8007"/>
                  </a:cubicBezTo>
                  <a:lnTo>
                    <a:pt x="5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2918525" y="2362625"/>
              <a:ext cx="95875" cy="105675"/>
            </a:xfrm>
            <a:custGeom>
              <a:rect b="b" l="l" r="r" t="t"/>
              <a:pathLst>
                <a:path extrusionOk="0" h="4227" w="3835">
                  <a:moveTo>
                    <a:pt x="1917" y="1"/>
                  </a:moveTo>
                  <a:cubicBezTo>
                    <a:pt x="848" y="1"/>
                    <a:pt x="0" y="677"/>
                    <a:pt x="0" y="1521"/>
                  </a:cubicBezTo>
                  <a:lnTo>
                    <a:pt x="0" y="2368"/>
                  </a:lnTo>
                  <a:cubicBezTo>
                    <a:pt x="0" y="3383"/>
                    <a:pt x="848" y="4227"/>
                    <a:pt x="1917" y="4227"/>
                  </a:cubicBezTo>
                  <a:cubicBezTo>
                    <a:pt x="2991" y="4227"/>
                    <a:pt x="3834" y="3383"/>
                    <a:pt x="3834" y="2368"/>
                  </a:cubicBezTo>
                  <a:lnTo>
                    <a:pt x="3834" y="1521"/>
                  </a:lnTo>
                  <a:cubicBezTo>
                    <a:pt x="3834" y="677"/>
                    <a:pt x="2991" y="1"/>
                    <a:pt x="1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2632450" y="2035625"/>
              <a:ext cx="200175" cy="341125"/>
            </a:xfrm>
            <a:custGeom>
              <a:rect b="b" l="l" r="r" t="t"/>
              <a:pathLst>
                <a:path extrusionOk="0" h="13645" w="8007">
                  <a:moveTo>
                    <a:pt x="1467" y="1"/>
                  </a:moveTo>
                  <a:cubicBezTo>
                    <a:pt x="677" y="1"/>
                    <a:pt x="1" y="619"/>
                    <a:pt x="1" y="1408"/>
                  </a:cubicBezTo>
                  <a:lnTo>
                    <a:pt x="1" y="5526"/>
                  </a:lnTo>
                  <a:cubicBezTo>
                    <a:pt x="1" y="6369"/>
                    <a:pt x="280" y="7159"/>
                    <a:pt x="790" y="7781"/>
                  </a:cubicBezTo>
                  <a:cubicBezTo>
                    <a:pt x="1634" y="8850"/>
                    <a:pt x="2085" y="10149"/>
                    <a:pt x="2085" y="11502"/>
                  </a:cubicBezTo>
                  <a:lnTo>
                    <a:pt x="2085" y="13644"/>
                  </a:lnTo>
                  <a:lnTo>
                    <a:pt x="5918" y="13644"/>
                  </a:lnTo>
                  <a:lnTo>
                    <a:pt x="5918" y="11502"/>
                  </a:lnTo>
                  <a:cubicBezTo>
                    <a:pt x="5918" y="10149"/>
                    <a:pt x="6369" y="8850"/>
                    <a:pt x="7217" y="7781"/>
                  </a:cubicBezTo>
                  <a:cubicBezTo>
                    <a:pt x="7722" y="7159"/>
                    <a:pt x="8007" y="6369"/>
                    <a:pt x="8007" y="5526"/>
                  </a:cubicBezTo>
                  <a:lnTo>
                    <a:pt x="8007" y="1408"/>
                  </a:lnTo>
                  <a:cubicBezTo>
                    <a:pt x="8007" y="619"/>
                    <a:pt x="7384" y="1"/>
                    <a:pt x="6595" y="1"/>
                  </a:cubicBezTo>
                  <a:cubicBezTo>
                    <a:pt x="6257" y="1"/>
                    <a:pt x="5977" y="55"/>
                    <a:pt x="5751" y="280"/>
                  </a:cubicBezTo>
                  <a:cubicBezTo>
                    <a:pt x="5580" y="339"/>
                    <a:pt x="5467" y="452"/>
                    <a:pt x="5355" y="506"/>
                  </a:cubicBezTo>
                  <a:cubicBezTo>
                    <a:pt x="5300" y="565"/>
                    <a:pt x="5188" y="731"/>
                    <a:pt x="5129" y="731"/>
                  </a:cubicBezTo>
                  <a:cubicBezTo>
                    <a:pt x="5117" y="744"/>
                    <a:pt x="5103" y="749"/>
                    <a:pt x="5086" y="749"/>
                  </a:cubicBezTo>
                  <a:cubicBezTo>
                    <a:pt x="5042" y="749"/>
                    <a:pt x="4982" y="716"/>
                    <a:pt x="4918" y="716"/>
                  </a:cubicBezTo>
                  <a:cubicBezTo>
                    <a:pt x="4896" y="716"/>
                    <a:pt x="4872" y="720"/>
                    <a:pt x="4849" y="731"/>
                  </a:cubicBezTo>
                  <a:cubicBezTo>
                    <a:pt x="4613" y="803"/>
                    <a:pt x="4367" y="835"/>
                    <a:pt x="4118" y="835"/>
                  </a:cubicBezTo>
                  <a:cubicBezTo>
                    <a:pt x="3774" y="835"/>
                    <a:pt x="3427" y="774"/>
                    <a:pt x="3099" y="677"/>
                  </a:cubicBezTo>
                  <a:lnTo>
                    <a:pt x="2820" y="677"/>
                  </a:lnTo>
                  <a:lnTo>
                    <a:pt x="2594" y="452"/>
                  </a:lnTo>
                  <a:cubicBezTo>
                    <a:pt x="2482" y="393"/>
                    <a:pt x="2369" y="339"/>
                    <a:pt x="2310" y="280"/>
                  </a:cubicBezTo>
                  <a:cubicBezTo>
                    <a:pt x="2085" y="55"/>
                    <a:pt x="1746" y="1"/>
                    <a:pt x="1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2684550" y="2323150"/>
              <a:ext cx="95875" cy="98700"/>
            </a:xfrm>
            <a:custGeom>
              <a:rect b="b" l="l" r="r" t="t"/>
              <a:pathLst>
                <a:path extrusionOk="0" h="3948" w="3835">
                  <a:moveTo>
                    <a:pt x="1917" y="1"/>
                  </a:moveTo>
                  <a:cubicBezTo>
                    <a:pt x="903" y="1"/>
                    <a:pt x="1" y="677"/>
                    <a:pt x="1" y="1521"/>
                  </a:cubicBezTo>
                  <a:lnTo>
                    <a:pt x="1" y="3947"/>
                  </a:lnTo>
                  <a:lnTo>
                    <a:pt x="3834" y="3947"/>
                  </a:lnTo>
                  <a:lnTo>
                    <a:pt x="3834" y="1521"/>
                  </a:lnTo>
                  <a:cubicBezTo>
                    <a:pt x="3834" y="677"/>
                    <a:pt x="2991" y="1"/>
                    <a:pt x="1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2697300" y="2046900"/>
              <a:ext cx="12650" cy="208625"/>
            </a:xfrm>
            <a:custGeom>
              <a:rect b="b" l="l" r="r" t="t"/>
              <a:pathLst>
                <a:path extrusionOk="0" h="8345" w="506">
                  <a:moveTo>
                    <a:pt x="0" y="1"/>
                  </a:moveTo>
                  <a:lnTo>
                    <a:pt x="0" y="8061"/>
                  </a:lnTo>
                  <a:cubicBezTo>
                    <a:pt x="0" y="8173"/>
                    <a:pt x="113" y="8345"/>
                    <a:pt x="226" y="8345"/>
                  </a:cubicBezTo>
                  <a:cubicBezTo>
                    <a:pt x="393" y="8345"/>
                    <a:pt x="505" y="8173"/>
                    <a:pt x="505" y="8061"/>
                  </a:cubicBezTo>
                  <a:lnTo>
                    <a:pt x="505" y="226"/>
                  </a:lnTo>
                  <a:cubicBezTo>
                    <a:pt x="339" y="168"/>
                    <a:pt x="167" y="11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2753675" y="2048250"/>
              <a:ext cx="12650" cy="207275"/>
            </a:xfrm>
            <a:custGeom>
              <a:rect b="b" l="l" r="r" t="t"/>
              <a:pathLst>
                <a:path extrusionOk="0" h="8291" w="506">
                  <a:moveTo>
                    <a:pt x="506" y="1"/>
                  </a:moveTo>
                  <a:cubicBezTo>
                    <a:pt x="339" y="60"/>
                    <a:pt x="167" y="172"/>
                    <a:pt x="0" y="226"/>
                  </a:cubicBezTo>
                  <a:lnTo>
                    <a:pt x="0" y="8007"/>
                  </a:lnTo>
                  <a:cubicBezTo>
                    <a:pt x="0" y="8119"/>
                    <a:pt x="113" y="8291"/>
                    <a:pt x="280" y="8291"/>
                  </a:cubicBezTo>
                  <a:cubicBezTo>
                    <a:pt x="393" y="8291"/>
                    <a:pt x="506" y="8119"/>
                    <a:pt x="506" y="8007"/>
                  </a:cubicBezTo>
                  <a:lnTo>
                    <a:pt x="5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2684550" y="2362625"/>
              <a:ext cx="95875" cy="105675"/>
            </a:xfrm>
            <a:custGeom>
              <a:rect b="b" l="l" r="r" t="t"/>
              <a:pathLst>
                <a:path extrusionOk="0" h="4227" w="3835">
                  <a:moveTo>
                    <a:pt x="1917" y="1"/>
                  </a:moveTo>
                  <a:cubicBezTo>
                    <a:pt x="903" y="1"/>
                    <a:pt x="1" y="677"/>
                    <a:pt x="1" y="1521"/>
                  </a:cubicBezTo>
                  <a:lnTo>
                    <a:pt x="1" y="2368"/>
                  </a:lnTo>
                  <a:cubicBezTo>
                    <a:pt x="1" y="3383"/>
                    <a:pt x="903" y="4227"/>
                    <a:pt x="1917" y="4227"/>
                  </a:cubicBezTo>
                  <a:cubicBezTo>
                    <a:pt x="2991" y="4227"/>
                    <a:pt x="3834" y="3383"/>
                    <a:pt x="3834" y="2368"/>
                  </a:cubicBezTo>
                  <a:lnTo>
                    <a:pt x="3834" y="1521"/>
                  </a:lnTo>
                  <a:cubicBezTo>
                    <a:pt x="3834" y="677"/>
                    <a:pt x="2991" y="1"/>
                    <a:pt x="1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27"/>
          <p:cNvGrpSpPr/>
          <p:nvPr/>
        </p:nvGrpSpPr>
        <p:grpSpPr>
          <a:xfrm>
            <a:off x="1213425" y="1379600"/>
            <a:ext cx="437075" cy="434375"/>
            <a:chOff x="1132675" y="2034775"/>
            <a:chExt cx="437075" cy="434375"/>
          </a:xfrm>
        </p:grpSpPr>
        <p:sp>
          <p:nvSpPr>
            <p:cNvPr id="1811" name="Google Shape;1811;p27"/>
            <p:cNvSpPr/>
            <p:nvPr/>
          </p:nvSpPr>
          <p:spPr>
            <a:xfrm>
              <a:off x="1136950" y="2040900"/>
              <a:ext cx="427150" cy="423775"/>
            </a:xfrm>
            <a:custGeom>
              <a:rect b="b" l="l" r="r" t="t"/>
              <a:pathLst>
                <a:path extrusionOk="0" h="16951" w="17086">
                  <a:moveTo>
                    <a:pt x="14455" y="0"/>
                  </a:moveTo>
                  <a:cubicBezTo>
                    <a:pt x="13795" y="0"/>
                    <a:pt x="13134" y="70"/>
                    <a:pt x="12404" y="295"/>
                  </a:cubicBezTo>
                  <a:cubicBezTo>
                    <a:pt x="9811" y="971"/>
                    <a:pt x="7163" y="2496"/>
                    <a:pt x="4962" y="4692"/>
                  </a:cubicBezTo>
                  <a:cubicBezTo>
                    <a:pt x="2707" y="6948"/>
                    <a:pt x="1187" y="9541"/>
                    <a:pt x="452" y="12247"/>
                  </a:cubicBezTo>
                  <a:cubicBezTo>
                    <a:pt x="1" y="13713"/>
                    <a:pt x="1" y="15125"/>
                    <a:pt x="59" y="16591"/>
                  </a:cubicBezTo>
                  <a:cubicBezTo>
                    <a:pt x="59" y="16816"/>
                    <a:pt x="285" y="16870"/>
                    <a:pt x="510" y="16870"/>
                  </a:cubicBezTo>
                  <a:cubicBezTo>
                    <a:pt x="1063" y="16914"/>
                    <a:pt x="1599" y="16950"/>
                    <a:pt x="2138" y="16950"/>
                  </a:cubicBezTo>
                  <a:cubicBezTo>
                    <a:pt x="2972" y="16950"/>
                    <a:pt x="3813" y="16864"/>
                    <a:pt x="4737" y="16591"/>
                  </a:cubicBezTo>
                  <a:cubicBezTo>
                    <a:pt x="7330" y="15914"/>
                    <a:pt x="9923" y="14390"/>
                    <a:pt x="12124" y="12193"/>
                  </a:cubicBezTo>
                  <a:cubicBezTo>
                    <a:pt x="14380" y="9938"/>
                    <a:pt x="15900" y="7344"/>
                    <a:pt x="16689" y="4638"/>
                  </a:cubicBezTo>
                  <a:cubicBezTo>
                    <a:pt x="17086" y="3172"/>
                    <a:pt x="17086" y="1873"/>
                    <a:pt x="17027" y="408"/>
                  </a:cubicBezTo>
                  <a:cubicBezTo>
                    <a:pt x="17027" y="182"/>
                    <a:pt x="16747" y="128"/>
                    <a:pt x="16522" y="128"/>
                  </a:cubicBezTo>
                  <a:cubicBezTo>
                    <a:pt x="15786" y="71"/>
                    <a:pt x="15121" y="0"/>
                    <a:pt x="14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1215875" y="2116625"/>
              <a:ext cx="270650" cy="269925"/>
            </a:xfrm>
            <a:custGeom>
              <a:rect b="b" l="l" r="r" t="t"/>
              <a:pathLst>
                <a:path extrusionOk="0" h="10797" w="10826">
                  <a:moveTo>
                    <a:pt x="10544" y="0"/>
                  </a:moveTo>
                  <a:cubicBezTo>
                    <a:pt x="10487" y="0"/>
                    <a:pt x="10431" y="28"/>
                    <a:pt x="10375" y="85"/>
                  </a:cubicBezTo>
                  <a:lnTo>
                    <a:pt x="60" y="10346"/>
                  </a:lnTo>
                  <a:cubicBezTo>
                    <a:pt x="1" y="10458"/>
                    <a:pt x="1" y="10630"/>
                    <a:pt x="60" y="10743"/>
                  </a:cubicBezTo>
                  <a:cubicBezTo>
                    <a:pt x="114" y="10797"/>
                    <a:pt x="172" y="10797"/>
                    <a:pt x="285" y="10797"/>
                  </a:cubicBezTo>
                  <a:cubicBezTo>
                    <a:pt x="339" y="10797"/>
                    <a:pt x="398" y="10797"/>
                    <a:pt x="452" y="10743"/>
                  </a:cubicBezTo>
                  <a:lnTo>
                    <a:pt x="10713" y="482"/>
                  </a:lnTo>
                  <a:cubicBezTo>
                    <a:pt x="10826" y="369"/>
                    <a:pt x="10826" y="198"/>
                    <a:pt x="10713" y="85"/>
                  </a:cubicBezTo>
                  <a:cubicBezTo>
                    <a:pt x="10657" y="28"/>
                    <a:pt x="10600" y="0"/>
                    <a:pt x="105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1276550" y="2186050"/>
              <a:ext cx="147975" cy="131850"/>
            </a:xfrm>
            <a:custGeom>
              <a:rect b="b" l="l" r="r" t="t"/>
              <a:pathLst>
                <a:path extrusionOk="0" h="5274" w="5919">
                  <a:moveTo>
                    <a:pt x="3521" y="0"/>
                  </a:moveTo>
                  <a:cubicBezTo>
                    <a:pt x="2763" y="0"/>
                    <a:pt x="1937" y="332"/>
                    <a:pt x="1295" y="975"/>
                  </a:cubicBezTo>
                  <a:cubicBezTo>
                    <a:pt x="226" y="2102"/>
                    <a:pt x="1" y="3735"/>
                    <a:pt x="957" y="4696"/>
                  </a:cubicBezTo>
                  <a:cubicBezTo>
                    <a:pt x="1345" y="5084"/>
                    <a:pt x="1869" y="5273"/>
                    <a:pt x="2430" y="5273"/>
                  </a:cubicBezTo>
                  <a:cubicBezTo>
                    <a:pt x="3173" y="5273"/>
                    <a:pt x="3981" y="4941"/>
                    <a:pt x="4624" y="4299"/>
                  </a:cubicBezTo>
                  <a:cubicBezTo>
                    <a:pt x="5751" y="3171"/>
                    <a:pt x="5918" y="1538"/>
                    <a:pt x="5016" y="578"/>
                  </a:cubicBezTo>
                  <a:cubicBezTo>
                    <a:pt x="4628" y="190"/>
                    <a:pt x="4094" y="0"/>
                    <a:pt x="3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1447050" y="2034775"/>
              <a:ext cx="122700" cy="122100"/>
            </a:xfrm>
            <a:custGeom>
              <a:rect b="b" l="l" r="r" t="t"/>
              <a:pathLst>
                <a:path extrusionOk="0" h="4884" w="4908">
                  <a:moveTo>
                    <a:pt x="3535" y="1"/>
                  </a:moveTo>
                  <a:cubicBezTo>
                    <a:pt x="2379" y="1"/>
                    <a:pt x="1171" y="180"/>
                    <a:pt x="0" y="540"/>
                  </a:cubicBezTo>
                  <a:cubicBezTo>
                    <a:pt x="59" y="2854"/>
                    <a:pt x="1917" y="4771"/>
                    <a:pt x="4285" y="4883"/>
                  </a:cubicBezTo>
                  <a:cubicBezTo>
                    <a:pt x="4682" y="3417"/>
                    <a:pt x="4907" y="1893"/>
                    <a:pt x="4849" y="427"/>
                  </a:cubicBezTo>
                  <a:cubicBezTo>
                    <a:pt x="4795" y="202"/>
                    <a:pt x="4682" y="35"/>
                    <a:pt x="4398" y="35"/>
                  </a:cubicBezTo>
                  <a:cubicBezTo>
                    <a:pt x="4114" y="12"/>
                    <a:pt x="3826" y="1"/>
                    <a:pt x="3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1132675" y="2347075"/>
              <a:ext cx="122700" cy="122075"/>
            </a:xfrm>
            <a:custGeom>
              <a:rect b="b" l="l" r="r" t="t"/>
              <a:pathLst>
                <a:path extrusionOk="0" h="4883" w="4908">
                  <a:moveTo>
                    <a:pt x="623" y="0"/>
                  </a:moveTo>
                  <a:cubicBezTo>
                    <a:pt x="172" y="1466"/>
                    <a:pt x="0" y="2990"/>
                    <a:pt x="59" y="4456"/>
                  </a:cubicBezTo>
                  <a:cubicBezTo>
                    <a:pt x="59" y="4682"/>
                    <a:pt x="230" y="4849"/>
                    <a:pt x="456" y="4849"/>
                  </a:cubicBezTo>
                  <a:cubicBezTo>
                    <a:pt x="751" y="4871"/>
                    <a:pt x="1046" y="4883"/>
                    <a:pt x="1342" y="4883"/>
                  </a:cubicBezTo>
                  <a:cubicBezTo>
                    <a:pt x="2514" y="4883"/>
                    <a:pt x="3694" y="4704"/>
                    <a:pt x="4908" y="4344"/>
                  </a:cubicBezTo>
                  <a:cubicBezTo>
                    <a:pt x="4795" y="2030"/>
                    <a:pt x="2937" y="113"/>
                    <a:pt x="6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1170775" y="2072225"/>
              <a:ext cx="360850" cy="359500"/>
            </a:xfrm>
            <a:custGeom>
              <a:rect b="b" l="l" r="r" t="t"/>
              <a:pathLst>
                <a:path extrusionOk="0" h="14380" w="14434">
                  <a:moveTo>
                    <a:pt x="560" y="0"/>
                  </a:moveTo>
                  <a:cubicBezTo>
                    <a:pt x="426" y="0"/>
                    <a:pt x="285" y="57"/>
                    <a:pt x="172" y="169"/>
                  </a:cubicBezTo>
                  <a:cubicBezTo>
                    <a:pt x="1" y="395"/>
                    <a:pt x="1" y="679"/>
                    <a:pt x="172" y="905"/>
                  </a:cubicBezTo>
                  <a:lnTo>
                    <a:pt x="13478" y="14210"/>
                  </a:lnTo>
                  <a:cubicBezTo>
                    <a:pt x="13590" y="14323"/>
                    <a:pt x="13731" y="14379"/>
                    <a:pt x="13865" y="14379"/>
                  </a:cubicBezTo>
                  <a:cubicBezTo>
                    <a:pt x="13999" y="14379"/>
                    <a:pt x="14125" y="14323"/>
                    <a:pt x="14208" y="14210"/>
                  </a:cubicBezTo>
                  <a:cubicBezTo>
                    <a:pt x="14434" y="13984"/>
                    <a:pt x="14434" y="13700"/>
                    <a:pt x="14208" y="13475"/>
                  </a:cubicBezTo>
                  <a:lnTo>
                    <a:pt x="903" y="169"/>
                  </a:lnTo>
                  <a:cubicBezTo>
                    <a:pt x="819" y="57"/>
                    <a:pt x="693" y="0"/>
                    <a:pt x="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p:nvPr/>
          </p:nvSpPr>
          <p:spPr>
            <a:xfrm>
              <a:off x="1480875" y="2385175"/>
              <a:ext cx="87400" cy="83900"/>
            </a:xfrm>
            <a:custGeom>
              <a:rect b="b" l="l" r="r" t="t"/>
              <a:pathLst>
                <a:path extrusionOk="0" h="3356" w="3496">
                  <a:moveTo>
                    <a:pt x="1297" y="1"/>
                  </a:moveTo>
                  <a:cubicBezTo>
                    <a:pt x="987" y="1"/>
                    <a:pt x="677" y="113"/>
                    <a:pt x="451" y="339"/>
                  </a:cubicBezTo>
                  <a:cubicBezTo>
                    <a:pt x="0" y="790"/>
                    <a:pt x="0" y="1521"/>
                    <a:pt x="451" y="1972"/>
                  </a:cubicBezTo>
                  <a:lnTo>
                    <a:pt x="1750" y="3271"/>
                  </a:lnTo>
                  <a:cubicBezTo>
                    <a:pt x="1807" y="3327"/>
                    <a:pt x="1863" y="3355"/>
                    <a:pt x="1919" y="3355"/>
                  </a:cubicBezTo>
                  <a:cubicBezTo>
                    <a:pt x="1976" y="3355"/>
                    <a:pt x="2032" y="3327"/>
                    <a:pt x="2088" y="3271"/>
                  </a:cubicBezTo>
                  <a:lnTo>
                    <a:pt x="3442" y="1917"/>
                  </a:lnTo>
                  <a:cubicBezTo>
                    <a:pt x="3496" y="1859"/>
                    <a:pt x="3496" y="1692"/>
                    <a:pt x="3442" y="1633"/>
                  </a:cubicBezTo>
                  <a:lnTo>
                    <a:pt x="2143" y="339"/>
                  </a:lnTo>
                  <a:cubicBezTo>
                    <a:pt x="1917" y="113"/>
                    <a:pt x="1607" y="1"/>
                    <a:pt x="1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7"/>
            <p:cNvSpPr/>
            <p:nvPr/>
          </p:nvSpPr>
          <p:spPr>
            <a:xfrm>
              <a:off x="1132675" y="2034875"/>
              <a:ext cx="87525" cy="83875"/>
            </a:xfrm>
            <a:custGeom>
              <a:rect b="b" l="l" r="r" t="t"/>
              <a:pathLst>
                <a:path extrusionOk="0" h="3355" w="3501">
                  <a:moveTo>
                    <a:pt x="1611" y="0"/>
                  </a:moveTo>
                  <a:cubicBezTo>
                    <a:pt x="1554" y="0"/>
                    <a:pt x="1498" y="28"/>
                    <a:pt x="1471" y="85"/>
                  </a:cubicBezTo>
                  <a:lnTo>
                    <a:pt x="118" y="1438"/>
                  </a:lnTo>
                  <a:cubicBezTo>
                    <a:pt x="0" y="1497"/>
                    <a:pt x="0" y="1663"/>
                    <a:pt x="118" y="1722"/>
                  </a:cubicBezTo>
                  <a:lnTo>
                    <a:pt x="1412" y="3017"/>
                  </a:lnTo>
                  <a:cubicBezTo>
                    <a:pt x="1638" y="3242"/>
                    <a:pt x="1934" y="3355"/>
                    <a:pt x="2231" y="3355"/>
                  </a:cubicBezTo>
                  <a:cubicBezTo>
                    <a:pt x="2527" y="3355"/>
                    <a:pt x="2824" y="3242"/>
                    <a:pt x="3049" y="3017"/>
                  </a:cubicBezTo>
                  <a:cubicBezTo>
                    <a:pt x="3500" y="2566"/>
                    <a:pt x="3500" y="1835"/>
                    <a:pt x="3049" y="1384"/>
                  </a:cubicBezTo>
                  <a:lnTo>
                    <a:pt x="1750" y="85"/>
                  </a:lnTo>
                  <a:cubicBezTo>
                    <a:pt x="1723" y="28"/>
                    <a:pt x="1667" y="0"/>
                    <a:pt x="1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9" name="Google Shape;1819;p27"/>
          <p:cNvGrpSpPr/>
          <p:nvPr/>
        </p:nvGrpSpPr>
        <p:grpSpPr>
          <a:xfrm>
            <a:off x="6803250" y="1866735"/>
            <a:ext cx="2078512" cy="1305701"/>
            <a:chOff x="6910000" y="2507798"/>
            <a:chExt cx="2078512" cy="1305701"/>
          </a:xfrm>
        </p:grpSpPr>
        <p:sp>
          <p:nvSpPr>
            <p:cNvPr id="1820" name="Google Shape;1820;p27"/>
            <p:cNvSpPr/>
            <p:nvPr/>
          </p:nvSpPr>
          <p:spPr>
            <a:xfrm>
              <a:off x="6910000" y="3187176"/>
              <a:ext cx="2078512" cy="626323"/>
            </a:xfrm>
            <a:custGeom>
              <a:rect b="b" l="l" r="r" t="t"/>
              <a:pathLst>
                <a:path extrusionOk="0" h="19448" w="78427">
                  <a:moveTo>
                    <a:pt x="23190" y="0"/>
                  </a:moveTo>
                  <a:cubicBezTo>
                    <a:pt x="20714" y="0"/>
                    <a:pt x="18817" y="0"/>
                    <a:pt x="18757" y="2127"/>
                  </a:cubicBezTo>
                  <a:cubicBezTo>
                    <a:pt x="18711" y="4103"/>
                    <a:pt x="20112" y="4264"/>
                    <a:pt x="22022" y="4264"/>
                  </a:cubicBezTo>
                  <a:cubicBezTo>
                    <a:pt x="22395" y="4264"/>
                    <a:pt x="22786" y="4258"/>
                    <a:pt x="23190" y="4258"/>
                  </a:cubicBezTo>
                  <a:lnTo>
                    <a:pt x="27333" y="4258"/>
                  </a:lnTo>
                  <a:cubicBezTo>
                    <a:pt x="29749" y="4428"/>
                    <a:pt x="31476" y="4658"/>
                    <a:pt x="31476" y="5924"/>
                  </a:cubicBezTo>
                  <a:cubicBezTo>
                    <a:pt x="31476" y="7250"/>
                    <a:pt x="28999" y="7650"/>
                    <a:pt x="25952" y="7650"/>
                  </a:cubicBezTo>
                  <a:lnTo>
                    <a:pt x="4603" y="7650"/>
                  </a:lnTo>
                  <a:cubicBezTo>
                    <a:pt x="4061" y="7650"/>
                    <a:pt x="3539" y="7634"/>
                    <a:pt x="3055" y="7634"/>
                  </a:cubicBezTo>
                  <a:cubicBezTo>
                    <a:pt x="1279" y="7634"/>
                    <a:pt x="0" y="7847"/>
                    <a:pt x="0" y="9837"/>
                  </a:cubicBezTo>
                  <a:cubicBezTo>
                    <a:pt x="0" y="11925"/>
                    <a:pt x="1473" y="12088"/>
                    <a:pt x="3453" y="12088"/>
                  </a:cubicBezTo>
                  <a:cubicBezTo>
                    <a:pt x="3821" y="12088"/>
                    <a:pt x="4206" y="12083"/>
                    <a:pt x="4603" y="12083"/>
                  </a:cubicBezTo>
                  <a:lnTo>
                    <a:pt x="18472" y="12083"/>
                  </a:lnTo>
                  <a:cubicBezTo>
                    <a:pt x="21059" y="12313"/>
                    <a:pt x="22900" y="11793"/>
                    <a:pt x="22900" y="13694"/>
                  </a:cubicBezTo>
                  <a:cubicBezTo>
                    <a:pt x="22900" y="15130"/>
                    <a:pt x="21349" y="14960"/>
                    <a:pt x="19047" y="15245"/>
                  </a:cubicBezTo>
                  <a:lnTo>
                    <a:pt x="16226" y="15245"/>
                  </a:lnTo>
                  <a:cubicBezTo>
                    <a:pt x="15840" y="15245"/>
                    <a:pt x="15463" y="15242"/>
                    <a:pt x="15099" y="15242"/>
                  </a:cubicBezTo>
                  <a:cubicBezTo>
                    <a:pt x="12638" y="15242"/>
                    <a:pt x="10769" y="15371"/>
                    <a:pt x="10817" y="17376"/>
                  </a:cubicBezTo>
                  <a:cubicBezTo>
                    <a:pt x="10877" y="19448"/>
                    <a:pt x="13234" y="19448"/>
                    <a:pt x="16226" y="19448"/>
                  </a:cubicBezTo>
                  <a:lnTo>
                    <a:pt x="66168" y="19448"/>
                  </a:lnTo>
                  <a:cubicBezTo>
                    <a:pt x="66316" y="19448"/>
                    <a:pt x="66462" y="19448"/>
                    <a:pt x="66607" y="19448"/>
                  </a:cubicBezTo>
                  <a:cubicBezTo>
                    <a:pt x="69393" y="19448"/>
                    <a:pt x="71577" y="19398"/>
                    <a:pt x="71577" y="17376"/>
                  </a:cubicBezTo>
                  <a:cubicBezTo>
                    <a:pt x="71577" y="15245"/>
                    <a:pt x="69160" y="15245"/>
                    <a:pt x="66168" y="15245"/>
                  </a:cubicBezTo>
                  <a:lnTo>
                    <a:pt x="64272" y="15245"/>
                  </a:lnTo>
                  <a:cubicBezTo>
                    <a:pt x="61970" y="14960"/>
                    <a:pt x="60359" y="15130"/>
                    <a:pt x="60359" y="13694"/>
                  </a:cubicBezTo>
                  <a:cubicBezTo>
                    <a:pt x="60359" y="11853"/>
                    <a:pt x="62201" y="12313"/>
                    <a:pt x="64847" y="12083"/>
                  </a:cubicBezTo>
                  <a:lnTo>
                    <a:pt x="73823" y="12083"/>
                  </a:lnTo>
                  <a:cubicBezTo>
                    <a:pt x="76355" y="12083"/>
                    <a:pt x="78426" y="12023"/>
                    <a:pt x="78426" y="9837"/>
                  </a:cubicBezTo>
                  <a:cubicBezTo>
                    <a:pt x="78426" y="7765"/>
                    <a:pt x="76355" y="7650"/>
                    <a:pt x="73823" y="7650"/>
                  </a:cubicBezTo>
                  <a:lnTo>
                    <a:pt x="67204" y="7650"/>
                  </a:lnTo>
                  <a:cubicBezTo>
                    <a:pt x="64157" y="7650"/>
                    <a:pt x="61680" y="6845"/>
                    <a:pt x="61680" y="5924"/>
                  </a:cubicBezTo>
                  <a:cubicBezTo>
                    <a:pt x="61680" y="5119"/>
                    <a:pt x="63407" y="4428"/>
                    <a:pt x="65823" y="4258"/>
                  </a:cubicBezTo>
                  <a:lnTo>
                    <a:pt x="69966" y="4258"/>
                  </a:lnTo>
                  <a:cubicBezTo>
                    <a:pt x="72442" y="4258"/>
                    <a:pt x="74399" y="3277"/>
                    <a:pt x="74399" y="2127"/>
                  </a:cubicBezTo>
                  <a:cubicBezTo>
                    <a:pt x="74399" y="976"/>
                    <a:pt x="72442" y="0"/>
                    <a:pt x="69966" y="0"/>
                  </a:cubicBezTo>
                  <a:close/>
                </a:path>
              </a:pathLst>
            </a:custGeom>
            <a:solidFill>
              <a:srgbClr val="0B91A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1" name="Google Shape;1821;p27"/>
            <p:cNvGrpSpPr/>
            <p:nvPr/>
          </p:nvGrpSpPr>
          <p:grpSpPr>
            <a:xfrm flipH="1">
              <a:off x="7065415" y="2507798"/>
              <a:ext cx="1530339" cy="948190"/>
              <a:chOff x="1302375" y="1551425"/>
              <a:chExt cx="3180916" cy="1970880"/>
            </a:xfrm>
          </p:grpSpPr>
          <p:sp>
            <p:nvSpPr>
              <p:cNvPr id="1822" name="Google Shape;1822;p27"/>
              <p:cNvSpPr/>
              <p:nvPr/>
            </p:nvSpPr>
            <p:spPr>
              <a:xfrm>
                <a:off x="1583150" y="2166520"/>
                <a:ext cx="1576439" cy="932843"/>
              </a:xfrm>
              <a:custGeom>
                <a:rect b="b" l="l" r="r" t="t"/>
                <a:pathLst>
                  <a:path extrusionOk="0" h="28313" w="47847">
                    <a:moveTo>
                      <a:pt x="1277" y="0"/>
                    </a:moveTo>
                    <a:cubicBezTo>
                      <a:pt x="610" y="0"/>
                      <a:pt x="1" y="609"/>
                      <a:pt x="1" y="1403"/>
                    </a:cubicBezTo>
                    <a:lnTo>
                      <a:pt x="1" y="27028"/>
                    </a:lnTo>
                    <a:cubicBezTo>
                      <a:pt x="1" y="27782"/>
                      <a:pt x="551" y="28313"/>
                      <a:pt x="1179" y="28313"/>
                    </a:cubicBezTo>
                    <a:cubicBezTo>
                      <a:pt x="1211" y="28313"/>
                      <a:pt x="1244" y="28311"/>
                      <a:pt x="1277" y="28308"/>
                    </a:cubicBezTo>
                    <a:lnTo>
                      <a:pt x="46507" y="24291"/>
                    </a:lnTo>
                    <a:cubicBezTo>
                      <a:pt x="47238" y="24227"/>
                      <a:pt x="47847" y="23560"/>
                      <a:pt x="47847" y="22767"/>
                    </a:cubicBezTo>
                    <a:lnTo>
                      <a:pt x="47847" y="21306"/>
                    </a:lnTo>
                    <a:cubicBezTo>
                      <a:pt x="47847" y="20517"/>
                      <a:pt x="47238" y="19723"/>
                      <a:pt x="46566" y="19479"/>
                    </a:cubicBezTo>
                    <a:lnTo>
                      <a:pt x="39812" y="17230"/>
                    </a:lnTo>
                    <a:cubicBezTo>
                      <a:pt x="39139" y="17045"/>
                      <a:pt x="38044" y="16621"/>
                      <a:pt x="37377" y="16377"/>
                    </a:cubicBezTo>
                    <a:lnTo>
                      <a:pt x="30924" y="14123"/>
                    </a:lnTo>
                    <a:cubicBezTo>
                      <a:pt x="30252" y="13879"/>
                      <a:pt x="29887" y="13149"/>
                      <a:pt x="30194" y="12418"/>
                    </a:cubicBezTo>
                    <a:lnTo>
                      <a:pt x="34878" y="1281"/>
                    </a:lnTo>
                    <a:cubicBezTo>
                      <a:pt x="35185" y="551"/>
                      <a:pt x="34820" y="0"/>
                      <a:pt x="34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1673326" y="2244803"/>
                <a:ext cx="343082" cy="342918"/>
              </a:xfrm>
              <a:custGeom>
                <a:rect b="b" l="l" r="r" t="t"/>
                <a:pathLst>
                  <a:path extrusionOk="0" h="10408" w="10413">
                    <a:moveTo>
                      <a:pt x="4992" y="1"/>
                    </a:moveTo>
                    <a:cubicBezTo>
                      <a:pt x="2255" y="1"/>
                      <a:pt x="1" y="2251"/>
                      <a:pt x="1" y="5051"/>
                    </a:cubicBezTo>
                    <a:lnTo>
                      <a:pt x="1" y="5358"/>
                    </a:lnTo>
                    <a:cubicBezTo>
                      <a:pt x="1" y="8158"/>
                      <a:pt x="2255" y="10407"/>
                      <a:pt x="4992" y="10407"/>
                    </a:cubicBezTo>
                    <a:lnTo>
                      <a:pt x="5358" y="10407"/>
                    </a:lnTo>
                    <a:cubicBezTo>
                      <a:pt x="8099" y="10407"/>
                      <a:pt x="10412" y="8158"/>
                      <a:pt x="10412" y="5358"/>
                    </a:cubicBezTo>
                    <a:lnTo>
                      <a:pt x="10412" y="5051"/>
                    </a:lnTo>
                    <a:cubicBezTo>
                      <a:pt x="10412" y="2251"/>
                      <a:pt x="8099" y="1"/>
                      <a:pt x="5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2082463" y="2244803"/>
                <a:ext cx="537538" cy="342918"/>
              </a:xfrm>
              <a:custGeom>
                <a:rect b="b" l="l" r="r" t="t"/>
                <a:pathLst>
                  <a:path extrusionOk="0" h="10408" w="16315">
                    <a:moveTo>
                      <a:pt x="1281" y="1"/>
                    </a:moveTo>
                    <a:cubicBezTo>
                      <a:pt x="609" y="1"/>
                      <a:pt x="1" y="609"/>
                      <a:pt x="1" y="1277"/>
                    </a:cubicBezTo>
                    <a:lnTo>
                      <a:pt x="1" y="9132"/>
                    </a:lnTo>
                    <a:cubicBezTo>
                      <a:pt x="1" y="9799"/>
                      <a:pt x="609" y="10407"/>
                      <a:pt x="1281" y="10407"/>
                    </a:cubicBezTo>
                    <a:lnTo>
                      <a:pt x="11021" y="10407"/>
                    </a:lnTo>
                    <a:cubicBezTo>
                      <a:pt x="11752" y="10407"/>
                      <a:pt x="12540" y="9862"/>
                      <a:pt x="12784" y="9190"/>
                    </a:cubicBezTo>
                    <a:lnTo>
                      <a:pt x="16071" y="1218"/>
                    </a:lnTo>
                    <a:cubicBezTo>
                      <a:pt x="16315" y="546"/>
                      <a:pt x="15949" y="1"/>
                      <a:pt x="15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7"/>
              <p:cNvSpPr/>
              <p:nvPr/>
            </p:nvSpPr>
            <p:spPr>
              <a:xfrm>
                <a:off x="1508887" y="2415206"/>
                <a:ext cx="1911449" cy="639906"/>
              </a:xfrm>
              <a:custGeom>
                <a:rect b="b" l="l" r="r" t="t"/>
                <a:pathLst>
                  <a:path extrusionOk="0" h="19422" w="58015">
                    <a:moveTo>
                      <a:pt x="487" y="0"/>
                    </a:moveTo>
                    <a:cubicBezTo>
                      <a:pt x="244" y="0"/>
                      <a:pt x="0" y="244"/>
                      <a:pt x="0" y="551"/>
                    </a:cubicBezTo>
                    <a:cubicBezTo>
                      <a:pt x="0" y="853"/>
                      <a:pt x="244" y="1096"/>
                      <a:pt x="487" y="1096"/>
                    </a:cubicBezTo>
                    <a:lnTo>
                      <a:pt x="1461" y="1096"/>
                    </a:lnTo>
                    <a:lnTo>
                      <a:pt x="1461" y="19421"/>
                    </a:lnTo>
                    <a:lnTo>
                      <a:pt x="2922" y="19421"/>
                    </a:lnTo>
                    <a:lnTo>
                      <a:pt x="2922" y="1096"/>
                    </a:lnTo>
                    <a:lnTo>
                      <a:pt x="19479" y="1096"/>
                    </a:lnTo>
                    <a:lnTo>
                      <a:pt x="19479" y="17775"/>
                    </a:lnTo>
                    <a:lnTo>
                      <a:pt x="20940" y="17775"/>
                    </a:lnTo>
                    <a:lnTo>
                      <a:pt x="20940" y="1096"/>
                    </a:lnTo>
                    <a:lnTo>
                      <a:pt x="37561" y="1096"/>
                    </a:lnTo>
                    <a:lnTo>
                      <a:pt x="37561" y="16134"/>
                    </a:lnTo>
                    <a:lnTo>
                      <a:pt x="38959" y="16134"/>
                    </a:lnTo>
                    <a:lnTo>
                      <a:pt x="38959" y="1096"/>
                    </a:lnTo>
                    <a:lnTo>
                      <a:pt x="55579" y="1096"/>
                    </a:lnTo>
                    <a:lnTo>
                      <a:pt x="55579" y="14551"/>
                    </a:lnTo>
                    <a:lnTo>
                      <a:pt x="57040" y="14551"/>
                    </a:lnTo>
                    <a:lnTo>
                      <a:pt x="57040" y="1096"/>
                    </a:lnTo>
                    <a:lnTo>
                      <a:pt x="57464" y="1096"/>
                    </a:lnTo>
                    <a:cubicBezTo>
                      <a:pt x="57771" y="1096"/>
                      <a:pt x="58014" y="853"/>
                      <a:pt x="58014" y="551"/>
                    </a:cubicBezTo>
                    <a:cubicBezTo>
                      <a:pt x="58014" y="244"/>
                      <a:pt x="57771" y="0"/>
                      <a:pt x="57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7"/>
              <p:cNvSpPr/>
              <p:nvPr/>
            </p:nvSpPr>
            <p:spPr>
              <a:xfrm>
                <a:off x="1302375" y="2844410"/>
                <a:ext cx="3180916" cy="677895"/>
              </a:xfrm>
              <a:custGeom>
                <a:rect b="b" l="l" r="r" t="t"/>
                <a:pathLst>
                  <a:path extrusionOk="0" h="20575" w="96545">
                    <a:moveTo>
                      <a:pt x="96545" y="0"/>
                    </a:moveTo>
                    <a:lnTo>
                      <a:pt x="59" y="8220"/>
                    </a:lnTo>
                    <a:lnTo>
                      <a:pt x="59" y="8220"/>
                    </a:lnTo>
                    <a:cubicBezTo>
                      <a:pt x="1" y="8522"/>
                      <a:pt x="1" y="8887"/>
                      <a:pt x="59" y="9253"/>
                    </a:cubicBezTo>
                    <a:lnTo>
                      <a:pt x="2314" y="18018"/>
                    </a:lnTo>
                    <a:cubicBezTo>
                      <a:pt x="2616" y="19421"/>
                      <a:pt x="4077" y="20575"/>
                      <a:pt x="5479" y="20575"/>
                    </a:cubicBezTo>
                    <a:lnTo>
                      <a:pt x="85646" y="20575"/>
                    </a:lnTo>
                    <a:cubicBezTo>
                      <a:pt x="87048" y="20575"/>
                      <a:pt x="88690" y="19479"/>
                      <a:pt x="89240" y="18140"/>
                    </a:cubicBezTo>
                    <a:lnTo>
                      <a:pt x="96359" y="916"/>
                    </a:lnTo>
                    <a:cubicBezTo>
                      <a:pt x="96481" y="609"/>
                      <a:pt x="96545" y="307"/>
                      <a:pt x="965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1304319" y="2803720"/>
                <a:ext cx="3178972" cy="311552"/>
              </a:xfrm>
              <a:custGeom>
                <a:rect b="b" l="l" r="r" t="t"/>
                <a:pathLst>
                  <a:path extrusionOk="0" h="9456" w="96486">
                    <a:moveTo>
                      <a:pt x="94999" y="1"/>
                    </a:moveTo>
                    <a:cubicBezTo>
                      <a:pt x="94908" y="1"/>
                      <a:pt x="94815" y="6"/>
                      <a:pt x="94718" y="18"/>
                    </a:cubicBezTo>
                    <a:lnTo>
                      <a:pt x="1948" y="7751"/>
                    </a:lnTo>
                    <a:cubicBezTo>
                      <a:pt x="916" y="7809"/>
                      <a:pt x="185" y="8540"/>
                      <a:pt x="0" y="9455"/>
                    </a:cubicBezTo>
                    <a:lnTo>
                      <a:pt x="96486" y="1235"/>
                    </a:lnTo>
                    <a:cubicBezTo>
                      <a:pt x="96428" y="520"/>
                      <a:pt x="95874" y="1"/>
                      <a:pt x="949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1725645" y="1551425"/>
                <a:ext cx="290762" cy="575560"/>
              </a:xfrm>
              <a:custGeom>
                <a:rect b="b" l="l" r="r" t="t"/>
                <a:pathLst>
                  <a:path extrusionOk="0" h="17469" w="8825">
                    <a:moveTo>
                      <a:pt x="2494" y="1"/>
                    </a:moveTo>
                    <a:lnTo>
                      <a:pt x="2494" y="2314"/>
                    </a:lnTo>
                    <a:lnTo>
                      <a:pt x="3044" y="2314"/>
                    </a:lnTo>
                    <a:lnTo>
                      <a:pt x="3044" y="2801"/>
                    </a:lnTo>
                    <a:lnTo>
                      <a:pt x="1520" y="2801"/>
                    </a:lnTo>
                    <a:lnTo>
                      <a:pt x="1520" y="2981"/>
                    </a:lnTo>
                    <a:lnTo>
                      <a:pt x="3044" y="2981"/>
                    </a:lnTo>
                    <a:lnTo>
                      <a:pt x="3044" y="8581"/>
                    </a:lnTo>
                    <a:lnTo>
                      <a:pt x="1520" y="8581"/>
                    </a:lnTo>
                    <a:lnTo>
                      <a:pt x="1520" y="8703"/>
                    </a:lnTo>
                    <a:lnTo>
                      <a:pt x="3044" y="8703"/>
                    </a:lnTo>
                    <a:lnTo>
                      <a:pt x="3044" y="13879"/>
                    </a:lnTo>
                    <a:lnTo>
                      <a:pt x="1461" y="13879"/>
                    </a:lnTo>
                    <a:lnTo>
                      <a:pt x="0" y="17468"/>
                    </a:lnTo>
                    <a:lnTo>
                      <a:pt x="8824" y="17468"/>
                    </a:lnTo>
                    <a:lnTo>
                      <a:pt x="6876" y="13879"/>
                    </a:lnTo>
                    <a:lnTo>
                      <a:pt x="3589" y="13879"/>
                    </a:lnTo>
                    <a:lnTo>
                      <a:pt x="3589" y="2314"/>
                    </a:lnTo>
                    <a:lnTo>
                      <a:pt x="4076" y="2314"/>
                    </a:lnTo>
                    <a:lnTo>
                      <a:pt x="4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1484967" y="1643677"/>
                <a:ext cx="304896" cy="194489"/>
              </a:xfrm>
              <a:custGeom>
                <a:rect b="b" l="l" r="r" t="t"/>
                <a:pathLst>
                  <a:path extrusionOk="0" h="5903" w="9254">
                    <a:moveTo>
                      <a:pt x="1" y="1"/>
                    </a:moveTo>
                    <a:lnTo>
                      <a:pt x="1" y="5903"/>
                    </a:lnTo>
                    <a:lnTo>
                      <a:pt x="9253" y="5903"/>
                    </a:lnTo>
                    <a:cubicBezTo>
                      <a:pt x="9253" y="5903"/>
                      <a:pt x="7851" y="4992"/>
                      <a:pt x="7851" y="2981"/>
                    </a:cubicBezTo>
                    <a:cubicBezTo>
                      <a:pt x="7851" y="911"/>
                      <a:pt x="9253" y="1"/>
                      <a:pt x="92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1366556" y="3397924"/>
                <a:ext cx="2894043" cy="124377"/>
              </a:xfrm>
              <a:custGeom>
                <a:rect b="b" l="l" r="r" t="t"/>
                <a:pathLst>
                  <a:path extrusionOk="0" h="3775" w="87838">
                    <a:moveTo>
                      <a:pt x="1" y="1"/>
                    </a:moveTo>
                    <a:lnTo>
                      <a:pt x="488" y="1890"/>
                    </a:lnTo>
                    <a:cubicBezTo>
                      <a:pt x="488" y="1890"/>
                      <a:pt x="1642" y="3775"/>
                      <a:pt x="3531" y="3775"/>
                    </a:cubicBezTo>
                    <a:lnTo>
                      <a:pt x="83698" y="3775"/>
                    </a:lnTo>
                    <a:cubicBezTo>
                      <a:pt x="85709" y="3775"/>
                      <a:pt x="87048" y="1890"/>
                      <a:pt x="87048" y="1890"/>
                    </a:cubicBezTo>
                    <a:lnTo>
                      <a:pt x="878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1390640" y="3099191"/>
                <a:ext cx="236695" cy="236695"/>
              </a:xfrm>
              <a:custGeom>
                <a:rect b="b" l="l" r="r" t="t"/>
                <a:pathLst>
                  <a:path extrusionOk="0" h="7184" w="7184">
                    <a:moveTo>
                      <a:pt x="3589" y="1461"/>
                    </a:moveTo>
                    <a:cubicBezTo>
                      <a:pt x="4748" y="1461"/>
                      <a:pt x="5722" y="2435"/>
                      <a:pt x="5722" y="3589"/>
                    </a:cubicBezTo>
                    <a:cubicBezTo>
                      <a:pt x="5722" y="4807"/>
                      <a:pt x="4748" y="5722"/>
                      <a:pt x="3589" y="5722"/>
                    </a:cubicBezTo>
                    <a:cubicBezTo>
                      <a:pt x="2372" y="5722"/>
                      <a:pt x="1398" y="4807"/>
                      <a:pt x="1398" y="3589"/>
                    </a:cubicBezTo>
                    <a:cubicBezTo>
                      <a:pt x="1398" y="2435"/>
                      <a:pt x="2372" y="1461"/>
                      <a:pt x="3589" y="1461"/>
                    </a:cubicBezTo>
                    <a:close/>
                    <a:moveTo>
                      <a:pt x="3589" y="0"/>
                    </a:moveTo>
                    <a:cubicBezTo>
                      <a:pt x="1583" y="0"/>
                      <a:pt x="0" y="1641"/>
                      <a:pt x="0" y="3589"/>
                    </a:cubicBezTo>
                    <a:cubicBezTo>
                      <a:pt x="0" y="5601"/>
                      <a:pt x="1583" y="7183"/>
                      <a:pt x="3589" y="7183"/>
                    </a:cubicBezTo>
                    <a:cubicBezTo>
                      <a:pt x="5537" y="7183"/>
                      <a:pt x="7183" y="5601"/>
                      <a:pt x="7183" y="3589"/>
                    </a:cubicBezTo>
                    <a:cubicBezTo>
                      <a:pt x="7183" y="1641"/>
                      <a:pt x="5537" y="0"/>
                      <a:pt x="35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7"/>
              <p:cNvSpPr/>
              <p:nvPr/>
            </p:nvSpPr>
            <p:spPr>
              <a:xfrm>
                <a:off x="1655370" y="3079126"/>
                <a:ext cx="236695" cy="236695"/>
              </a:xfrm>
              <a:custGeom>
                <a:rect b="b" l="l" r="r" t="t"/>
                <a:pathLst>
                  <a:path extrusionOk="0" h="7184" w="7184">
                    <a:moveTo>
                      <a:pt x="3589" y="1462"/>
                    </a:moveTo>
                    <a:cubicBezTo>
                      <a:pt x="4748" y="1462"/>
                      <a:pt x="5722" y="2436"/>
                      <a:pt x="5722" y="3590"/>
                    </a:cubicBezTo>
                    <a:cubicBezTo>
                      <a:pt x="5722" y="4807"/>
                      <a:pt x="4748" y="5723"/>
                      <a:pt x="3589" y="5723"/>
                    </a:cubicBezTo>
                    <a:cubicBezTo>
                      <a:pt x="2372" y="5723"/>
                      <a:pt x="1461" y="4807"/>
                      <a:pt x="1461" y="3590"/>
                    </a:cubicBezTo>
                    <a:cubicBezTo>
                      <a:pt x="1461" y="2436"/>
                      <a:pt x="2372" y="1462"/>
                      <a:pt x="3589" y="1462"/>
                    </a:cubicBezTo>
                    <a:close/>
                    <a:moveTo>
                      <a:pt x="3589" y="1"/>
                    </a:moveTo>
                    <a:cubicBezTo>
                      <a:pt x="1583" y="1"/>
                      <a:pt x="0" y="1642"/>
                      <a:pt x="0" y="3590"/>
                    </a:cubicBezTo>
                    <a:cubicBezTo>
                      <a:pt x="0" y="5601"/>
                      <a:pt x="1583" y="7184"/>
                      <a:pt x="3589" y="7184"/>
                    </a:cubicBezTo>
                    <a:cubicBezTo>
                      <a:pt x="5537" y="7184"/>
                      <a:pt x="7183" y="5601"/>
                      <a:pt x="7183" y="3590"/>
                    </a:cubicBezTo>
                    <a:cubicBezTo>
                      <a:pt x="7183" y="1642"/>
                      <a:pt x="5537" y="1"/>
                      <a:pt x="35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7"/>
              <p:cNvSpPr/>
              <p:nvPr/>
            </p:nvSpPr>
            <p:spPr>
              <a:xfrm>
                <a:off x="1916080" y="3065025"/>
                <a:ext cx="236695" cy="236695"/>
              </a:xfrm>
              <a:custGeom>
                <a:rect b="b" l="l" r="r" t="t"/>
                <a:pathLst>
                  <a:path extrusionOk="0" h="7184" w="7184">
                    <a:moveTo>
                      <a:pt x="3590" y="1461"/>
                    </a:moveTo>
                    <a:cubicBezTo>
                      <a:pt x="4807" y="1461"/>
                      <a:pt x="5723" y="2435"/>
                      <a:pt x="5723" y="3594"/>
                    </a:cubicBezTo>
                    <a:cubicBezTo>
                      <a:pt x="5723" y="4811"/>
                      <a:pt x="4807" y="5722"/>
                      <a:pt x="3590" y="5722"/>
                    </a:cubicBezTo>
                    <a:cubicBezTo>
                      <a:pt x="2436" y="5722"/>
                      <a:pt x="1462" y="4811"/>
                      <a:pt x="1462" y="3594"/>
                    </a:cubicBezTo>
                    <a:cubicBezTo>
                      <a:pt x="1462" y="2435"/>
                      <a:pt x="2436" y="1461"/>
                      <a:pt x="3590" y="1461"/>
                    </a:cubicBezTo>
                    <a:close/>
                    <a:moveTo>
                      <a:pt x="3590" y="0"/>
                    </a:moveTo>
                    <a:cubicBezTo>
                      <a:pt x="1642" y="0"/>
                      <a:pt x="1" y="1646"/>
                      <a:pt x="1" y="3594"/>
                    </a:cubicBezTo>
                    <a:cubicBezTo>
                      <a:pt x="1" y="5600"/>
                      <a:pt x="1642" y="7183"/>
                      <a:pt x="3590" y="7183"/>
                    </a:cubicBezTo>
                    <a:cubicBezTo>
                      <a:pt x="5601" y="7183"/>
                      <a:pt x="7184" y="5600"/>
                      <a:pt x="7184" y="3594"/>
                    </a:cubicBezTo>
                    <a:cubicBezTo>
                      <a:pt x="7184" y="1646"/>
                      <a:pt x="5601" y="0"/>
                      <a:pt x="3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7"/>
              <p:cNvSpPr/>
              <p:nvPr/>
            </p:nvSpPr>
            <p:spPr>
              <a:xfrm>
                <a:off x="3340053" y="2960714"/>
                <a:ext cx="236695" cy="236695"/>
              </a:xfrm>
              <a:custGeom>
                <a:rect b="b" l="l" r="r" t="t"/>
                <a:pathLst>
                  <a:path extrusionOk="0" h="7184" w="7184">
                    <a:moveTo>
                      <a:pt x="3589" y="1462"/>
                    </a:moveTo>
                    <a:cubicBezTo>
                      <a:pt x="4748" y="1462"/>
                      <a:pt x="5722" y="2436"/>
                      <a:pt x="5722" y="3595"/>
                    </a:cubicBezTo>
                    <a:cubicBezTo>
                      <a:pt x="5722" y="4812"/>
                      <a:pt x="4748" y="5723"/>
                      <a:pt x="3589" y="5723"/>
                    </a:cubicBezTo>
                    <a:cubicBezTo>
                      <a:pt x="2372" y="5723"/>
                      <a:pt x="1461" y="4812"/>
                      <a:pt x="1461" y="3595"/>
                    </a:cubicBezTo>
                    <a:cubicBezTo>
                      <a:pt x="1461" y="2436"/>
                      <a:pt x="2372" y="1462"/>
                      <a:pt x="3589" y="1462"/>
                    </a:cubicBezTo>
                    <a:close/>
                    <a:moveTo>
                      <a:pt x="3589" y="1"/>
                    </a:moveTo>
                    <a:cubicBezTo>
                      <a:pt x="1583" y="1"/>
                      <a:pt x="0" y="1647"/>
                      <a:pt x="0" y="3595"/>
                    </a:cubicBezTo>
                    <a:cubicBezTo>
                      <a:pt x="0" y="5601"/>
                      <a:pt x="1583" y="7184"/>
                      <a:pt x="3589" y="7184"/>
                    </a:cubicBezTo>
                    <a:cubicBezTo>
                      <a:pt x="5537" y="7184"/>
                      <a:pt x="7183" y="5601"/>
                      <a:pt x="7183" y="3595"/>
                    </a:cubicBezTo>
                    <a:cubicBezTo>
                      <a:pt x="7183" y="1647"/>
                      <a:pt x="5537" y="1"/>
                      <a:pt x="35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7"/>
              <p:cNvSpPr/>
              <p:nvPr/>
            </p:nvSpPr>
            <p:spPr>
              <a:xfrm>
                <a:off x="3598687" y="2946777"/>
                <a:ext cx="236695" cy="236662"/>
              </a:xfrm>
              <a:custGeom>
                <a:rect b="b" l="l" r="r" t="t"/>
                <a:pathLst>
                  <a:path extrusionOk="0" h="7183" w="7184">
                    <a:moveTo>
                      <a:pt x="3594" y="1461"/>
                    </a:moveTo>
                    <a:cubicBezTo>
                      <a:pt x="4748" y="1461"/>
                      <a:pt x="5722" y="2435"/>
                      <a:pt x="5722" y="3589"/>
                    </a:cubicBezTo>
                    <a:cubicBezTo>
                      <a:pt x="5722" y="4807"/>
                      <a:pt x="4748" y="5780"/>
                      <a:pt x="3594" y="5780"/>
                    </a:cubicBezTo>
                    <a:cubicBezTo>
                      <a:pt x="2377" y="5780"/>
                      <a:pt x="1403" y="4807"/>
                      <a:pt x="1403" y="3589"/>
                    </a:cubicBezTo>
                    <a:cubicBezTo>
                      <a:pt x="1403" y="2435"/>
                      <a:pt x="2377" y="1461"/>
                      <a:pt x="3594" y="1461"/>
                    </a:cubicBezTo>
                    <a:close/>
                    <a:moveTo>
                      <a:pt x="3594" y="0"/>
                    </a:moveTo>
                    <a:cubicBezTo>
                      <a:pt x="1583" y="0"/>
                      <a:pt x="0" y="1641"/>
                      <a:pt x="0" y="3589"/>
                    </a:cubicBezTo>
                    <a:cubicBezTo>
                      <a:pt x="0" y="5600"/>
                      <a:pt x="1583" y="7183"/>
                      <a:pt x="3594" y="7183"/>
                    </a:cubicBezTo>
                    <a:cubicBezTo>
                      <a:pt x="5542" y="7183"/>
                      <a:pt x="7183" y="5600"/>
                      <a:pt x="7183" y="3589"/>
                    </a:cubicBezTo>
                    <a:cubicBezTo>
                      <a:pt x="7183" y="1641"/>
                      <a:pt x="5542" y="0"/>
                      <a:pt x="35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7"/>
              <p:cNvSpPr/>
              <p:nvPr/>
            </p:nvSpPr>
            <p:spPr>
              <a:xfrm>
                <a:off x="3857486" y="2922693"/>
                <a:ext cx="236695" cy="236695"/>
              </a:xfrm>
              <a:custGeom>
                <a:rect b="b" l="l" r="r" t="t"/>
                <a:pathLst>
                  <a:path extrusionOk="0" h="7184" w="7184">
                    <a:moveTo>
                      <a:pt x="3589" y="1462"/>
                    </a:moveTo>
                    <a:cubicBezTo>
                      <a:pt x="4748" y="1462"/>
                      <a:pt x="5722" y="2372"/>
                      <a:pt x="5722" y="3590"/>
                    </a:cubicBezTo>
                    <a:cubicBezTo>
                      <a:pt x="5722" y="4749"/>
                      <a:pt x="4748" y="5723"/>
                      <a:pt x="3589" y="5723"/>
                    </a:cubicBezTo>
                    <a:cubicBezTo>
                      <a:pt x="2435" y="5723"/>
                      <a:pt x="1461" y="4749"/>
                      <a:pt x="1461" y="3590"/>
                    </a:cubicBezTo>
                    <a:cubicBezTo>
                      <a:pt x="1461" y="2372"/>
                      <a:pt x="2435" y="1462"/>
                      <a:pt x="3589" y="1462"/>
                    </a:cubicBezTo>
                    <a:close/>
                    <a:moveTo>
                      <a:pt x="3589" y="1"/>
                    </a:moveTo>
                    <a:cubicBezTo>
                      <a:pt x="1583" y="1"/>
                      <a:pt x="0" y="1583"/>
                      <a:pt x="0" y="3590"/>
                    </a:cubicBezTo>
                    <a:cubicBezTo>
                      <a:pt x="0" y="5538"/>
                      <a:pt x="1583" y="7184"/>
                      <a:pt x="3589" y="7184"/>
                    </a:cubicBezTo>
                    <a:cubicBezTo>
                      <a:pt x="5601" y="7184"/>
                      <a:pt x="7183" y="5538"/>
                      <a:pt x="7183" y="3590"/>
                    </a:cubicBezTo>
                    <a:cubicBezTo>
                      <a:pt x="7183" y="1583"/>
                      <a:pt x="5601" y="1"/>
                      <a:pt x="35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7"/>
              <p:cNvSpPr/>
              <p:nvPr/>
            </p:nvSpPr>
            <p:spPr>
              <a:xfrm>
                <a:off x="1583150" y="2104414"/>
                <a:ext cx="1153195" cy="126321"/>
              </a:xfrm>
              <a:custGeom>
                <a:rect b="b" l="l" r="r" t="t"/>
                <a:pathLst>
                  <a:path extrusionOk="0" h="3834" w="35001">
                    <a:moveTo>
                      <a:pt x="1" y="1"/>
                    </a:moveTo>
                    <a:lnTo>
                      <a:pt x="1" y="3833"/>
                    </a:lnTo>
                    <a:lnTo>
                      <a:pt x="35000" y="3833"/>
                    </a:lnTo>
                    <a:lnTo>
                      <a:pt x="350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grpSp>
        <p:nvGrpSpPr>
          <p:cNvPr id="1842" name="Google Shape;1842;p28"/>
          <p:cNvGrpSpPr/>
          <p:nvPr/>
        </p:nvGrpSpPr>
        <p:grpSpPr>
          <a:xfrm>
            <a:off x="4474628" y="1323862"/>
            <a:ext cx="4397367" cy="3229681"/>
            <a:chOff x="4474628" y="1323862"/>
            <a:chExt cx="4397367" cy="3229681"/>
          </a:xfrm>
        </p:grpSpPr>
        <p:grpSp>
          <p:nvGrpSpPr>
            <p:cNvPr id="1843" name="Google Shape;1843;p28"/>
            <p:cNvGrpSpPr/>
            <p:nvPr/>
          </p:nvGrpSpPr>
          <p:grpSpPr>
            <a:xfrm>
              <a:off x="4526006" y="3751580"/>
              <a:ext cx="604893" cy="612884"/>
              <a:chOff x="4529025" y="2386475"/>
              <a:chExt cx="1523275" cy="1543400"/>
            </a:xfrm>
          </p:grpSpPr>
          <p:sp>
            <p:nvSpPr>
              <p:cNvPr id="1844" name="Google Shape;1844;p28"/>
              <p:cNvSpPr/>
              <p:nvPr/>
            </p:nvSpPr>
            <p:spPr>
              <a:xfrm>
                <a:off x="5291400" y="2386475"/>
                <a:ext cx="740775" cy="1042825"/>
              </a:xfrm>
              <a:custGeom>
                <a:rect b="b" l="l" r="r" t="t"/>
                <a:pathLst>
                  <a:path extrusionOk="0" h="41713" w="29631">
                    <a:moveTo>
                      <a:pt x="806" y="0"/>
                    </a:moveTo>
                    <a:lnTo>
                      <a:pt x="1" y="41713"/>
                    </a:lnTo>
                    <a:lnTo>
                      <a:pt x="29630" y="41713"/>
                    </a:lnTo>
                    <a:lnTo>
                      <a:pt x="8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4580825" y="2454025"/>
                <a:ext cx="660200" cy="956650"/>
              </a:xfrm>
              <a:custGeom>
                <a:rect b="b" l="l" r="r" t="t"/>
                <a:pathLst>
                  <a:path extrusionOk="0" h="38266" w="26408">
                    <a:moveTo>
                      <a:pt x="26408" y="0"/>
                    </a:moveTo>
                    <a:lnTo>
                      <a:pt x="0" y="38265"/>
                    </a:lnTo>
                    <a:lnTo>
                      <a:pt x="26178" y="38265"/>
                    </a:lnTo>
                    <a:lnTo>
                      <a:pt x="264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5269775" y="2386475"/>
                <a:ext cx="41800" cy="1451350"/>
              </a:xfrm>
              <a:custGeom>
                <a:rect b="b" l="l" r="r" t="t"/>
                <a:pathLst>
                  <a:path extrusionOk="0" h="58054" w="1672">
                    <a:moveTo>
                      <a:pt x="0" y="0"/>
                    </a:moveTo>
                    <a:lnTo>
                      <a:pt x="0" y="58053"/>
                    </a:lnTo>
                    <a:lnTo>
                      <a:pt x="1671" y="58053"/>
                    </a:lnTo>
                    <a:lnTo>
                      <a:pt x="16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4529025" y="3675300"/>
                <a:ext cx="1523275" cy="43200"/>
              </a:xfrm>
              <a:custGeom>
                <a:rect b="b" l="l" r="r" t="t"/>
                <a:pathLst>
                  <a:path extrusionOk="0" h="1728" w="60931">
                    <a:moveTo>
                      <a:pt x="1" y="1"/>
                    </a:moveTo>
                    <a:lnTo>
                      <a:pt x="1322" y="1727"/>
                    </a:lnTo>
                    <a:lnTo>
                      <a:pt x="59610" y="1727"/>
                    </a:lnTo>
                    <a:lnTo>
                      <a:pt x="609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4562050" y="3718475"/>
                <a:ext cx="1457225" cy="211400"/>
              </a:xfrm>
              <a:custGeom>
                <a:rect b="b" l="l" r="r" t="t"/>
                <a:pathLst>
                  <a:path extrusionOk="0" h="8456" w="58289">
                    <a:moveTo>
                      <a:pt x="1" y="0"/>
                    </a:moveTo>
                    <a:lnTo>
                      <a:pt x="6445" y="8456"/>
                    </a:lnTo>
                    <a:lnTo>
                      <a:pt x="51845" y="8456"/>
                    </a:lnTo>
                    <a:lnTo>
                      <a:pt x="58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8"/>
            <p:cNvGrpSpPr/>
            <p:nvPr/>
          </p:nvGrpSpPr>
          <p:grpSpPr>
            <a:xfrm rot="-215">
              <a:off x="4474628" y="1323906"/>
              <a:ext cx="1402691" cy="1244440"/>
              <a:chOff x="2047739" y="3487522"/>
              <a:chExt cx="879099" cy="779969"/>
            </a:xfrm>
          </p:grpSpPr>
          <p:sp>
            <p:nvSpPr>
              <p:cNvPr id="1850" name="Google Shape;1850;p28"/>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8"/>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8"/>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8"/>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8"/>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8"/>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8"/>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8"/>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8"/>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8"/>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8"/>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8"/>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8"/>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8"/>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8"/>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8"/>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9" name="Google Shape;1879;p28"/>
            <p:cNvGrpSpPr/>
            <p:nvPr/>
          </p:nvGrpSpPr>
          <p:grpSpPr>
            <a:xfrm flipH="1" rot="5896612">
              <a:off x="7453930" y="3147687"/>
              <a:ext cx="1402708" cy="1244456"/>
              <a:chOff x="2047739" y="3487522"/>
              <a:chExt cx="879099" cy="779969"/>
            </a:xfrm>
          </p:grpSpPr>
          <p:sp>
            <p:nvSpPr>
              <p:cNvPr id="1880" name="Google Shape;1880;p28"/>
              <p:cNvSpPr/>
              <p:nvPr/>
            </p:nvSpPr>
            <p:spPr>
              <a:xfrm>
                <a:off x="2369971" y="3741415"/>
                <a:ext cx="556867" cy="526075"/>
              </a:xfrm>
              <a:custGeom>
                <a:rect b="b" l="l" r="r" t="t"/>
                <a:pathLst>
                  <a:path extrusionOk="0" h="41277" w="43693">
                    <a:moveTo>
                      <a:pt x="0" y="1"/>
                    </a:moveTo>
                    <a:cubicBezTo>
                      <a:pt x="0" y="1"/>
                      <a:pt x="48" y="274"/>
                      <a:pt x="48" y="773"/>
                    </a:cubicBezTo>
                    <a:lnTo>
                      <a:pt x="48" y="1684"/>
                    </a:lnTo>
                    <a:cubicBezTo>
                      <a:pt x="91" y="1867"/>
                      <a:pt x="91" y="2049"/>
                      <a:pt x="91" y="2279"/>
                    </a:cubicBezTo>
                    <a:cubicBezTo>
                      <a:pt x="91" y="2370"/>
                      <a:pt x="91" y="2461"/>
                      <a:pt x="139" y="2596"/>
                    </a:cubicBezTo>
                    <a:lnTo>
                      <a:pt x="139" y="2916"/>
                    </a:lnTo>
                    <a:cubicBezTo>
                      <a:pt x="182" y="3142"/>
                      <a:pt x="182" y="3416"/>
                      <a:pt x="230" y="3645"/>
                    </a:cubicBezTo>
                    <a:cubicBezTo>
                      <a:pt x="230" y="3919"/>
                      <a:pt x="274" y="4192"/>
                      <a:pt x="321" y="4465"/>
                    </a:cubicBezTo>
                    <a:cubicBezTo>
                      <a:pt x="365" y="4739"/>
                      <a:pt x="412" y="5012"/>
                      <a:pt x="456" y="5329"/>
                    </a:cubicBezTo>
                    <a:cubicBezTo>
                      <a:pt x="503" y="5650"/>
                      <a:pt x="547" y="5923"/>
                      <a:pt x="638" y="6240"/>
                    </a:cubicBezTo>
                    <a:cubicBezTo>
                      <a:pt x="911" y="7563"/>
                      <a:pt x="1323" y="8974"/>
                      <a:pt x="2005" y="10479"/>
                    </a:cubicBezTo>
                    <a:cubicBezTo>
                      <a:pt x="2096" y="10661"/>
                      <a:pt x="2143" y="10844"/>
                      <a:pt x="2234" y="11026"/>
                    </a:cubicBezTo>
                    <a:cubicBezTo>
                      <a:pt x="2278" y="11161"/>
                      <a:pt x="2326" y="11252"/>
                      <a:pt x="2417" y="11343"/>
                    </a:cubicBezTo>
                    <a:lnTo>
                      <a:pt x="2551" y="11616"/>
                    </a:lnTo>
                    <a:cubicBezTo>
                      <a:pt x="2643" y="11798"/>
                      <a:pt x="2734" y="11981"/>
                      <a:pt x="2872" y="12163"/>
                    </a:cubicBezTo>
                    <a:cubicBezTo>
                      <a:pt x="2963" y="12345"/>
                      <a:pt x="3098" y="12527"/>
                      <a:pt x="3189" y="12757"/>
                    </a:cubicBezTo>
                    <a:cubicBezTo>
                      <a:pt x="3692" y="13486"/>
                      <a:pt x="4239" y="14259"/>
                      <a:pt x="4877" y="14944"/>
                    </a:cubicBezTo>
                    <a:cubicBezTo>
                      <a:pt x="6152" y="16354"/>
                      <a:pt x="7793" y="17586"/>
                      <a:pt x="9615" y="18497"/>
                    </a:cubicBezTo>
                    <a:cubicBezTo>
                      <a:pt x="10526" y="18953"/>
                      <a:pt x="11528" y="19361"/>
                      <a:pt x="12483" y="19682"/>
                    </a:cubicBezTo>
                    <a:cubicBezTo>
                      <a:pt x="13485" y="19955"/>
                      <a:pt x="14535" y="20229"/>
                      <a:pt x="15581" y="20411"/>
                    </a:cubicBezTo>
                    <a:cubicBezTo>
                      <a:pt x="16631" y="20593"/>
                      <a:pt x="17677" y="20684"/>
                      <a:pt x="18726" y="20775"/>
                    </a:cubicBezTo>
                    <a:cubicBezTo>
                      <a:pt x="19226" y="20775"/>
                      <a:pt x="19772" y="20819"/>
                      <a:pt x="20319" y="20819"/>
                    </a:cubicBezTo>
                    <a:cubicBezTo>
                      <a:pt x="20866" y="20819"/>
                      <a:pt x="21321" y="20866"/>
                      <a:pt x="21777" y="20866"/>
                    </a:cubicBezTo>
                    <a:cubicBezTo>
                      <a:pt x="23690" y="20957"/>
                      <a:pt x="25604" y="21366"/>
                      <a:pt x="27335" y="22051"/>
                    </a:cubicBezTo>
                    <a:cubicBezTo>
                      <a:pt x="27791" y="22186"/>
                      <a:pt x="28246" y="22415"/>
                      <a:pt x="28658" y="22598"/>
                    </a:cubicBezTo>
                    <a:cubicBezTo>
                      <a:pt x="28884" y="22689"/>
                      <a:pt x="29066" y="22780"/>
                      <a:pt x="29296" y="22915"/>
                    </a:cubicBezTo>
                    <a:lnTo>
                      <a:pt x="29613" y="23053"/>
                    </a:lnTo>
                    <a:lnTo>
                      <a:pt x="29934" y="23235"/>
                    </a:lnTo>
                    <a:cubicBezTo>
                      <a:pt x="30116" y="23370"/>
                      <a:pt x="30342" y="23461"/>
                      <a:pt x="30524" y="23552"/>
                    </a:cubicBezTo>
                    <a:cubicBezTo>
                      <a:pt x="30706" y="23691"/>
                      <a:pt x="30936" y="23826"/>
                      <a:pt x="31118" y="23964"/>
                    </a:cubicBezTo>
                    <a:cubicBezTo>
                      <a:pt x="31301" y="24055"/>
                      <a:pt x="31483" y="24190"/>
                      <a:pt x="31665" y="24329"/>
                    </a:cubicBezTo>
                    <a:cubicBezTo>
                      <a:pt x="31891" y="24464"/>
                      <a:pt x="32073" y="24555"/>
                      <a:pt x="32255" y="24693"/>
                    </a:cubicBezTo>
                    <a:cubicBezTo>
                      <a:pt x="32620" y="25010"/>
                      <a:pt x="32984" y="25240"/>
                      <a:pt x="33305" y="25557"/>
                    </a:cubicBezTo>
                    <a:cubicBezTo>
                      <a:pt x="33487" y="25696"/>
                      <a:pt x="33670" y="25830"/>
                      <a:pt x="33804" y="25969"/>
                    </a:cubicBezTo>
                    <a:cubicBezTo>
                      <a:pt x="33987" y="26104"/>
                      <a:pt x="34169" y="26286"/>
                      <a:pt x="34307" y="26424"/>
                    </a:cubicBezTo>
                    <a:cubicBezTo>
                      <a:pt x="34490" y="26559"/>
                      <a:pt x="34624" y="26698"/>
                      <a:pt x="34763" y="26880"/>
                    </a:cubicBezTo>
                    <a:cubicBezTo>
                      <a:pt x="34945" y="27015"/>
                      <a:pt x="35080" y="27153"/>
                      <a:pt x="35219" y="27336"/>
                    </a:cubicBezTo>
                    <a:cubicBezTo>
                      <a:pt x="35401" y="27470"/>
                      <a:pt x="35536" y="27653"/>
                      <a:pt x="35674" y="27791"/>
                    </a:cubicBezTo>
                    <a:lnTo>
                      <a:pt x="35900" y="28017"/>
                    </a:lnTo>
                    <a:cubicBezTo>
                      <a:pt x="35947" y="28108"/>
                      <a:pt x="36039" y="28199"/>
                      <a:pt x="36082" y="28247"/>
                    </a:cubicBezTo>
                    <a:cubicBezTo>
                      <a:pt x="37176" y="29522"/>
                      <a:pt x="38087" y="30842"/>
                      <a:pt x="38772" y="32117"/>
                    </a:cubicBezTo>
                    <a:cubicBezTo>
                      <a:pt x="39501" y="33393"/>
                      <a:pt x="40000" y="34625"/>
                      <a:pt x="40365" y="35718"/>
                    </a:cubicBezTo>
                    <a:cubicBezTo>
                      <a:pt x="40729" y="36855"/>
                      <a:pt x="40959" y="37858"/>
                      <a:pt x="41094" y="38678"/>
                    </a:cubicBezTo>
                    <a:cubicBezTo>
                      <a:pt x="41141" y="39090"/>
                      <a:pt x="41185" y="39454"/>
                      <a:pt x="41232" y="39771"/>
                    </a:cubicBezTo>
                    <a:cubicBezTo>
                      <a:pt x="41232" y="40092"/>
                      <a:pt x="41276" y="40365"/>
                      <a:pt x="41276" y="40591"/>
                    </a:cubicBezTo>
                    <a:lnTo>
                      <a:pt x="41276" y="41276"/>
                    </a:lnTo>
                    <a:lnTo>
                      <a:pt x="43692" y="41276"/>
                    </a:lnTo>
                    <a:lnTo>
                      <a:pt x="43692" y="40500"/>
                    </a:lnTo>
                    <a:cubicBezTo>
                      <a:pt x="43692" y="40227"/>
                      <a:pt x="43645" y="39910"/>
                      <a:pt x="43645" y="39545"/>
                    </a:cubicBezTo>
                    <a:cubicBezTo>
                      <a:pt x="43601" y="39181"/>
                      <a:pt x="43554" y="38769"/>
                      <a:pt x="43463" y="38313"/>
                    </a:cubicBezTo>
                    <a:cubicBezTo>
                      <a:pt x="43328" y="37358"/>
                      <a:pt x="43098" y="36218"/>
                      <a:pt x="42643" y="34989"/>
                    </a:cubicBezTo>
                    <a:cubicBezTo>
                      <a:pt x="42234" y="33714"/>
                      <a:pt x="41688" y="32347"/>
                      <a:pt x="40911" y="30933"/>
                    </a:cubicBezTo>
                    <a:cubicBezTo>
                      <a:pt x="40091" y="29522"/>
                      <a:pt x="39137" y="28065"/>
                      <a:pt x="37905" y="26698"/>
                    </a:cubicBezTo>
                    <a:cubicBezTo>
                      <a:pt x="37861" y="26607"/>
                      <a:pt x="37770" y="26516"/>
                      <a:pt x="37679" y="26424"/>
                    </a:cubicBezTo>
                    <a:cubicBezTo>
                      <a:pt x="37631" y="26333"/>
                      <a:pt x="37540" y="26242"/>
                      <a:pt x="37449" y="26151"/>
                    </a:cubicBezTo>
                    <a:cubicBezTo>
                      <a:pt x="37314" y="26013"/>
                      <a:pt x="37132" y="25830"/>
                      <a:pt x="36993" y="25648"/>
                    </a:cubicBezTo>
                    <a:cubicBezTo>
                      <a:pt x="36811" y="25466"/>
                      <a:pt x="36629" y="25331"/>
                      <a:pt x="36494" y="25149"/>
                    </a:cubicBezTo>
                    <a:cubicBezTo>
                      <a:pt x="36312" y="24967"/>
                      <a:pt x="36130" y="24784"/>
                      <a:pt x="35947" y="24646"/>
                    </a:cubicBezTo>
                    <a:cubicBezTo>
                      <a:pt x="35765" y="24464"/>
                      <a:pt x="35583" y="24329"/>
                      <a:pt x="35401" y="24147"/>
                    </a:cubicBezTo>
                    <a:cubicBezTo>
                      <a:pt x="35219" y="24008"/>
                      <a:pt x="35036" y="23826"/>
                      <a:pt x="34854" y="23691"/>
                    </a:cubicBezTo>
                    <a:cubicBezTo>
                      <a:pt x="34490" y="23370"/>
                      <a:pt x="34078" y="23053"/>
                      <a:pt x="33670" y="22732"/>
                    </a:cubicBezTo>
                    <a:cubicBezTo>
                      <a:pt x="33487" y="22598"/>
                      <a:pt x="33258" y="22459"/>
                      <a:pt x="33032" y="22324"/>
                    </a:cubicBezTo>
                    <a:cubicBezTo>
                      <a:pt x="32849" y="22186"/>
                      <a:pt x="32620" y="22051"/>
                      <a:pt x="32394" y="21912"/>
                    </a:cubicBezTo>
                    <a:cubicBezTo>
                      <a:pt x="32212" y="21777"/>
                      <a:pt x="31982" y="21639"/>
                      <a:pt x="31756" y="21504"/>
                    </a:cubicBezTo>
                    <a:lnTo>
                      <a:pt x="31071" y="21092"/>
                    </a:lnTo>
                    <a:lnTo>
                      <a:pt x="30754" y="20910"/>
                    </a:lnTo>
                    <a:lnTo>
                      <a:pt x="30389" y="20728"/>
                    </a:lnTo>
                    <a:cubicBezTo>
                      <a:pt x="30160" y="20637"/>
                      <a:pt x="29934" y="20502"/>
                      <a:pt x="29704" y="20411"/>
                    </a:cubicBezTo>
                    <a:cubicBezTo>
                      <a:pt x="29205" y="20181"/>
                      <a:pt x="28702" y="19955"/>
                      <a:pt x="28203" y="19773"/>
                    </a:cubicBezTo>
                    <a:cubicBezTo>
                      <a:pt x="26242" y="18997"/>
                      <a:pt x="24102" y="18541"/>
                      <a:pt x="21916" y="18450"/>
                    </a:cubicBezTo>
                    <a:cubicBezTo>
                      <a:pt x="20775" y="18406"/>
                      <a:pt x="19864" y="18406"/>
                      <a:pt x="18861" y="18359"/>
                    </a:cubicBezTo>
                    <a:cubicBezTo>
                      <a:pt x="17906" y="18268"/>
                      <a:pt x="16904" y="18177"/>
                      <a:pt x="15993" y="17994"/>
                    </a:cubicBezTo>
                    <a:cubicBezTo>
                      <a:pt x="15034" y="17859"/>
                      <a:pt x="14123" y="17630"/>
                      <a:pt x="13259" y="17357"/>
                    </a:cubicBezTo>
                    <a:cubicBezTo>
                      <a:pt x="12348" y="17083"/>
                      <a:pt x="11528" y="16719"/>
                      <a:pt x="10708" y="16354"/>
                    </a:cubicBezTo>
                    <a:cubicBezTo>
                      <a:pt x="9112" y="15534"/>
                      <a:pt x="7745" y="14488"/>
                      <a:pt x="6652" y="13304"/>
                    </a:cubicBezTo>
                    <a:cubicBezTo>
                      <a:pt x="6105" y="12710"/>
                      <a:pt x="5649" y="12072"/>
                      <a:pt x="5241" y="11434"/>
                    </a:cubicBezTo>
                    <a:cubicBezTo>
                      <a:pt x="5150" y="11252"/>
                      <a:pt x="5059" y="11117"/>
                      <a:pt x="4968" y="10935"/>
                    </a:cubicBezTo>
                    <a:cubicBezTo>
                      <a:pt x="4829" y="10796"/>
                      <a:pt x="4786" y="10614"/>
                      <a:pt x="4695" y="10479"/>
                    </a:cubicBezTo>
                    <a:lnTo>
                      <a:pt x="4556" y="10206"/>
                    </a:lnTo>
                    <a:cubicBezTo>
                      <a:pt x="4512" y="10158"/>
                      <a:pt x="4465" y="10067"/>
                      <a:pt x="4421" y="9976"/>
                    </a:cubicBezTo>
                    <a:cubicBezTo>
                      <a:pt x="4374" y="9794"/>
                      <a:pt x="4283" y="9659"/>
                      <a:pt x="4192" y="9477"/>
                    </a:cubicBezTo>
                    <a:cubicBezTo>
                      <a:pt x="3601" y="8201"/>
                      <a:pt x="3237" y="6925"/>
                      <a:pt x="3007" y="5741"/>
                    </a:cubicBezTo>
                    <a:cubicBezTo>
                      <a:pt x="2963" y="5468"/>
                      <a:pt x="2916" y="5194"/>
                      <a:pt x="2825" y="4921"/>
                    </a:cubicBezTo>
                    <a:cubicBezTo>
                      <a:pt x="2781" y="4648"/>
                      <a:pt x="2734" y="4374"/>
                      <a:pt x="2734" y="4101"/>
                    </a:cubicBezTo>
                    <a:cubicBezTo>
                      <a:pt x="2690" y="3871"/>
                      <a:pt x="2643" y="3645"/>
                      <a:pt x="2643" y="3372"/>
                    </a:cubicBezTo>
                    <a:cubicBezTo>
                      <a:pt x="2599" y="3142"/>
                      <a:pt x="2599" y="2916"/>
                      <a:pt x="2551" y="2734"/>
                    </a:cubicBezTo>
                    <a:lnTo>
                      <a:pt x="2551" y="2413"/>
                    </a:lnTo>
                    <a:cubicBezTo>
                      <a:pt x="2508" y="2322"/>
                      <a:pt x="2508" y="2187"/>
                      <a:pt x="2508" y="2096"/>
                    </a:cubicBezTo>
                    <a:lnTo>
                      <a:pt x="2508" y="1593"/>
                    </a:lnTo>
                    <a:cubicBezTo>
                      <a:pt x="2460" y="1229"/>
                      <a:pt x="2460" y="956"/>
                      <a:pt x="2460" y="730"/>
                    </a:cubicBezTo>
                    <a:lnTo>
                      <a:pt x="2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8"/>
              <p:cNvSpPr/>
              <p:nvPr/>
            </p:nvSpPr>
            <p:spPr>
              <a:xfrm>
                <a:off x="2383340" y="3833714"/>
                <a:ext cx="41217" cy="44136"/>
              </a:xfrm>
              <a:custGeom>
                <a:rect b="b" l="l" r="r" t="t"/>
                <a:pathLst>
                  <a:path extrusionOk="0" h="3463" w="3234">
                    <a:moveTo>
                      <a:pt x="2323" y="1"/>
                    </a:moveTo>
                    <a:lnTo>
                      <a:pt x="1" y="686"/>
                    </a:lnTo>
                    <a:cubicBezTo>
                      <a:pt x="1" y="686"/>
                      <a:pt x="45" y="730"/>
                      <a:pt x="45" y="821"/>
                    </a:cubicBezTo>
                    <a:cubicBezTo>
                      <a:pt x="92" y="912"/>
                      <a:pt x="92" y="1003"/>
                      <a:pt x="136" y="1141"/>
                    </a:cubicBezTo>
                    <a:cubicBezTo>
                      <a:pt x="227" y="1415"/>
                      <a:pt x="365" y="1732"/>
                      <a:pt x="456" y="2096"/>
                    </a:cubicBezTo>
                    <a:cubicBezTo>
                      <a:pt x="591" y="2417"/>
                      <a:pt x="730" y="2781"/>
                      <a:pt x="865" y="3007"/>
                    </a:cubicBezTo>
                    <a:cubicBezTo>
                      <a:pt x="956" y="3281"/>
                      <a:pt x="1047" y="3463"/>
                      <a:pt x="1047" y="3463"/>
                    </a:cubicBezTo>
                    <a:lnTo>
                      <a:pt x="3234" y="2417"/>
                    </a:lnTo>
                    <a:cubicBezTo>
                      <a:pt x="3234" y="2417"/>
                      <a:pt x="3190" y="2278"/>
                      <a:pt x="3051" y="2053"/>
                    </a:cubicBezTo>
                    <a:cubicBezTo>
                      <a:pt x="2960" y="1823"/>
                      <a:pt x="2869" y="1550"/>
                      <a:pt x="2734" y="1232"/>
                    </a:cubicBezTo>
                    <a:cubicBezTo>
                      <a:pt x="2643" y="959"/>
                      <a:pt x="2552" y="638"/>
                      <a:pt x="2461" y="412"/>
                    </a:cubicBezTo>
                    <a:cubicBezTo>
                      <a:pt x="2414" y="274"/>
                      <a:pt x="2370" y="183"/>
                      <a:pt x="2370" y="139"/>
                    </a:cubicBezTo>
                    <a:cubicBezTo>
                      <a:pt x="2370" y="48"/>
                      <a:pt x="2323"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8"/>
              <p:cNvSpPr/>
              <p:nvPr/>
            </p:nvSpPr>
            <p:spPr>
              <a:xfrm>
                <a:off x="2425704" y="3904551"/>
                <a:ext cx="46468" cy="46468"/>
              </a:xfrm>
              <a:custGeom>
                <a:rect b="b" l="l" r="r" t="t"/>
                <a:pathLst>
                  <a:path extrusionOk="0" h="3646" w="3646">
                    <a:moveTo>
                      <a:pt x="1871" y="1"/>
                    </a:moveTo>
                    <a:lnTo>
                      <a:pt x="1" y="1550"/>
                    </a:lnTo>
                    <a:lnTo>
                      <a:pt x="48" y="1641"/>
                    </a:lnTo>
                    <a:lnTo>
                      <a:pt x="274" y="1870"/>
                    </a:lnTo>
                    <a:cubicBezTo>
                      <a:pt x="456" y="2096"/>
                      <a:pt x="730" y="2370"/>
                      <a:pt x="1003" y="2643"/>
                    </a:cubicBezTo>
                    <a:lnTo>
                      <a:pt x="1368" y="3008"/>
                    </a:lnTo>
                    <a:cubicBezTo>
                      <a:pt x="1506" y="3146"/>
                      <a:pt x="1641" y="3237"/>
                      <a:pt x="1732" y="3328"/>
                    </a:cubicBezTo>
                    <a:cubicBezTo>
                      <a:pt x="1962" y="3510"/>
                      <a:pt x="2096" y="3645"/>
                      <a:pt x="2096" y="3645"/>
                    </a:cubicBezTo>
                    <a:lnTo>
                      <a:pt x="3645" y="1779"/>
                    </a:lnTo>
                    <a:cubicBezTo>
                      <a:pt x="3645" y="1779"/>
                      <a:pt x="3511" y="1688"/>
                      <a:pt x="3328" y="1506"/>
                    </a:cubicBezTo>
                    <a:cubicBezTo>
                      <a:pt x="3237" y="1459"/>
                      <a:pt x="3146" y="1367"/>
                      <a:pt x="3055" y="1233"/>
                    </a:cubicBezTo>
                    <a:cubicBezTo>
                      <a:pt x="2917" y="1141"/>
                      <a:pt x="2825" y="1050"/>
                      <a:pt x="2691" y="912"/>
                    </a:cubicBezTo>
                    <a:cubicBezTo>
                      <a:pt x="2461" y="730"/>
                      <a:pt x="2279" y="456"/>
                      <a:pt x="2096" y="274"/>
                    </a:cubicBezTo>
                    <a:cubicBezTo>
                      <a:pt x="2053" y="183"/>
                      <a:pt x="1962" y="139"/>
                      <a:pt x="1914" y="92"/>
                    </a:cubicBezTo>
                    <a:lnTo>
                      <a:pt x="18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8"/>
              <p:cNvSpPr/>
              <p:nvPr/>
            </p:nvSpPr>
            <p:spPr>
              <a:xfrm>
                <a:off x="2612674" y="3975387"/>
                <a:ext cx="36616" cy="31977"/>
              </a:xfrm>
              <a:custGeom>
                <a:rect b="b" l="l" r="r" t="t"/>
                <a:pathLst>
                  <a:path extrusionOk="0" h="2509" w="2873">
                    <a:moveTo>
                      <a:pt x="92" y="1"/>
                    </a:moveTo>
                    <a:lnTo>
                      <a:pt x="1" y="2417"/>
                    </a:lnTo>
                    <a:cubicBezTo>
                      <a:pt x="1" y="2417"/>
                      <a:pt x="183" y="2417"/>
                      <a:pt x="412" y="2461"/>
                    </a:cubicBezTo>
                    <a:lnTo>
                      <a:pt x="1415" y="2461"/>
                    </a:lnTo>
                    <a:cubicBezTo>
                      <a:pt x="1779" y="2461"/>
                      <a:pt x="2096" y="2461"/>
                      <a:pt x="2326" y="2508"/>
                    </a:cubicBezTo>
                    <a:lnTo>
                      <a:pt x="2734" y="2508"/>
                    </a:lnTo>
                    <a:lnTo>
                      <a:pt x="2873" y="92"/>
                    </a:lnTo>
                    <a:cubicBezTo>
                      <a:pt x="2873" y="92"/>
                      <a:pt x="2690" y="92"/>
                      <a:pt x="2417" y="48"/>
                    </a:cubicBezTo>
                    <a:lnTo>
                      <a:pt x="1458" y="48"/>
                    </a:lnTo>
                    <a:cubicBezTo>
                      <a:pt x="1094" y="48"/>
                      <a:pt x="777" y="48"/>
                      <a:pt x="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8"/>
              <p:cNvSpPr/>
              <p:nvPr/>
            </p:nvSpPr>
            <p:spPr>
              <a:xfrm>
                <a:off x="2852496" y="4114193"/>
                <a:ext cx="44149" cy="45857"/>
              </a:xfrm>
              <a:custGeom>
                <a:rect b="b" l="l" r="r" t="t"/>
                <a:pathLst>
                  <a:path extrusionOk="0" h="3598" w="3464">
                    <a:moveTo>
                      <a:pt x="2005" y="0"/>
                    </a:moveTo>
                    <a:lnTo>
                      <a:pt x="1" y="1319"/>
                    </a:lnTo>
                    <a:cubicBezTo>
                      <a:pt x="1" y="1319"/>
                      <a:pt x="92" y="1458"/>
                      <a:pt x="183" y="1684"/>
                    </a:cubicBezTo>
                    <a:cubicBezTo>
                      <a:pt x="274" y="1775"/>
                      <a:pt x="365" y="1914"/>
                      <a:pt x="409" y="2005"/>
                    </a:cubicBezTo>
                    <a:cubicBezTo>
                      <a:pt x="500" y="2139"/>
                      <a:pt x="591" y="2278"/>
                      <a:pt x="682" y="2460"/>
                    </a:cubicBezTo>
                    <a:cubicBezTo>
                      <a:pt x="774" y="2595"/>
                      <a:pt x="821" y="2734"/>
                      <a:pt x="912" y="2868"/>
                    </a:cubicBezTo>
                    <a:cubicBezTo>
                      <a:pt x="1003" y="3007"/>
                      <a:pt x="1047" y="3098"/>
                      <a:pt x="1094" y="3233"/>
                    </a:cubicBezTo>
                    <a:cubicBezTo>
                      <a:pt x="1229" y="3462"/>
                      <a:pt x="1277" y="3597"/>
                      <a:pt x="1277" y="3597"/>
                    </a:cubicBezTo>
                    <a:lnTo>
                      <a:pt x="3463" y="2504"/>
                    </a:lnTo>
                    <a:cubicBezTo>
                      <a:pt x="3463" y="2504"/>
                      <a:pt x="3372" y="2322"/>
                      <a:pt x="3234" y="2096"/>
                    </a:cubicBezTo>
                    <a:cubicBezTo>
                      <a:pt x="3190" y="1957"/>
                      <a:pt x="3099" y="1822"/>
                      <a:pt x="3051" y="1684"/>
                    </a:cubicBezTo>
                    <a:cubicBezTo>
                      <a:pt x="2960" y="1549"/>
                      <a:pt x="2869" y="1367"/>
                      <a:pt x="2778" y="1228"/>
                    </a:cubicBezTo>
                    <a:cubicBezTo>
                      <a:pt x="2687" y="1046"/>
                      <a:pt x="2596" y="911"/>
                      <a:pt x="2505" y="773"/>
                    </a:cubicBezTo>
                    <a:lnTo>
                      <a:pt x="2231" y="365"/>
                    </a:lnTo>
                    <a:cubicBezTo>
                      <a:pt x="2097" y="135"/>
                      <a:pt x="2005" y="0"/>
                      <a:pt x="20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8"/>
              <p:cNvSpPr/>
              <p:nvPr/>
            </p:nvSpPr>
            <p:spPr>
              <a:xfrm>
                <a:off x="2876278" y="4162956"/>
                <a:ext cx="40669" cy="43537"/>
              </a:xfrm>
              <a:custGeom>
                <a:rect b="b" l="l" r="r" t="t"/>
                <a:pathLst>
                  <a:path extrusionOk="0" h="3416" w="3191">
                    <a:moveTo>
                      <a:pt x="2235" y="1"/>
                    </a:moveTo>
                    <a:lnTo>
                      <a:pt x="1" y="956"/>
                    </a:lnTo>
                    <a:cubicBezTo>
                      <a:pt x="1" y="956"/>
                      <a:pt x="48" y="1094"/>
                      <a:pt x="139" y="1320"/>
                    </a:cubicBezTo>
                    <a:cubicBezTo>
                      <a:pt x="183" y="1459"/>
                      <a:pt x="231" y="1550"/>
                      <a:pt x="322" y="1732"/>
                    </a:cubicBezTo>
                    <a:lnTo>
                      <a:pt x="457" y="2140"/>
                    </a:lnTo>
                    <a:cubicBezTo>
                      <a:pt x="504" y="2323"/>
                      <a:pt x="595" y="2461"/>
                      <a:pt x="639" y="2596"/>
                    </a:cubicBezTo>
                    <a:cubicBezTo>
                      <a:pt x="686" y="2778"/>
                      <a:pt x="730" y="2917"/>
                      <a:pt x="730" y="3008"/>
                    </a:cubicBezTo>
                    <a:cubicBezTo>
                      <a:pt x="821" y="3234"/>
                      <a:pt x="868" y="3416"/>
                      <a:pt x="868" y="3416"/>
                    </a:cubicBezTo>
                    <a:lnTo>
                      <a:pt x="3190" y="2734"/>
                    </a:lnTo>
                    <a:cubicBezTo>
                      <a:pt x="3190" y="2734"/>
                      <a:pt x="3146" y="2552"/>
                      <a:pt x="3055" y="2279"/>
                    </a:cubicBezTo>
                    <a:cubicBezTo>
                      <a:pt x="3008" y="2188"/>
                      <a:pt x="2964" y="2006"/>
                      <a:pt x="2917" y="1867"/>
                    </a:cubicBezTo>
                    <a:cubicBezTo>
                      <a:pt x="2873" y="1685"/>
                      <a:pt x="2826" y="1503"/>
                      <a:pt x="2734" y="1320"/>
                    </a:cubicBezTo>
                    <a:cubicBezTo>
                      <a:pt x="2691" y="1185"/>
                      <a:pt x="2600" y="1003"/>
                      <a:pt x="2552" y="821"/>
                    </a:cubicBezTo>
                    <a:cubicBezTo>
                      <a:pt x="2508" y="683"/>
                      <a:pt x="2417" y="548"/>
                      <a:pt x="2370" y="409"/>
                    </a:cubicBezTo>
                    <a:lnTo>
                      <a:pt x="2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8"/>
              <p:cNvSpPr/>
              <p:nvPr/>
            </p:nvSpPr>
            <p:spPr>
              <a:xfrm>
                <a:off x="2890821" y="4214063"/>
                <a:ext cx="35406" cy="38885"/>
              </a:xfrm>
              <a:custGeom>
                <a:rect b="b" l="l" r="r" t="t"/>
                <a:pathLst>
                  <a:path extrusionOk="0" h="3051" w="2778">
                    <a:moveTo>
                      <a:pt x="2370" y="0"/>
                    </a:moveTo>
                    <a:lnTo>
                      <a:pt x="1" y="499"/>
                    </a:lnTo>
                    <a:cubicBezTo>
                      <a:pt x="1" y="499"/>
                      <a:pt x="44" y="682"/>
                      <a:pt x="92" y="911"/>
                    </a:cubicBezTo>
                    <a:cubicBezTo>
                      <a:pt x="92" y="1002"/>
                      <a:pt x="136" y="1185"/>
                      <a:pt x="183" y="1319"/>
                    </a:cubicBezTo>
                    <a:cubicBezTo>
                      <a:pt x="183" y="1458"/>
                      <a:pt x="227" y="1640"/>
                      <a:pt x="227" y="1775"/>
                    </a:cubicBezTo>
                    <a:cubicBezTo>
                      <a:pt x="274" y="1957"/>
                      <a:pt x="274" y="2096"/>
                      <a:pt x="318" y="2231"/>
                    </a:cubicBezTo>
                    <a:cubicBezTo>
                      <a:pt x="318" y="2413"/>
                      <a:pt x="318" y="2551"/>
                      <a:pt x="365" y="2642"/>
                    </a:cubicBezTo>
                    <a:lnTo>
                      <a:pt x="365" y="3051"/>
                    </a:lnTo>
                    <a:lnTo>
                      <a:pt x="2778" y="2916"/>
                    </a:lnTo>
                    <a:lnTo>
                      <a:pt x="2778" y="2413"/>
                    </a:lnTo>
                    <a:cubicBezTo>
                      <a:pt x="2734" y="2278"/>
                      <a:pt x="2734" y="2140"/>
                      <a:pt x="2687" y="1957"/>
                    </a:cubicBezTo>
                    <a:cubicBezTo>
                      <a:pt x="2687" y="1775"/>
                      <a:pt x="2643" y="1593"/>
                      <a:pt x="2643" y="1411"/>
                    </a:cubicBezTo>
                    <a:cubicBezTo>
                      <a:pt x="2596" y="1228"/>
                      <a:pt x="2596" y="1046"/>
                      <a:pt x="2552" y="911"/>
                    </a:cubicBezTo>
                    <a:cubicBezTo>
                      <a:pt x="2505" y="729"/>
                      <a:pt x="2505" y="591"/>
                      <a:pt x="2461" y="456"/>
                    </a:cubicBezTo>
                    <a:cubicBezTo>
                      <a:pt x="2413" y="182"/>
                      <a:pt x="2370"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8"/>
              <p:cNvSpPr/>
              <p:nvPr/>
            </p:nvSpPr>
            <p:spPr>
              <a:xfrm>
                <a:off x="2326994" y="3726108"/>
                <a:ext cx="108626" cy="87520"/>
              </a:xfrm>
              <a:custGeom>
                <a:rect b="b" l="l" r="r" t="t"/>
                <a:pathLst>
                  <a:path extrusionOk="0" h="6867" w="8523">
                    <a:moveTo>
                      <a:pt x="4416" y="1"/>
                    </a:moveTo>
                    <a:cubicBezTo>
                      <a:pt x="4282" y="1"/>
                      <a:pt x="4147" y="6"/>
                      <a:pt x="4010" y="17"/>
                    </a:cubicBezTo>
                    <a:cubicBezTo>
                      <a:pt x="1732" y="152"/>
                      <a:pt x="1" y="1839"/>
                      <a:pt x="139" y="3753"/>
                    </a:cubicBezTo>
                    <a:cubicBezTo>
                      <a:pt x="266" y="5510"/>
                      <a:pt x="2013" y="6867"/>
                      <a:pt x="4118" y="6867"/>
                    </a:cubicBezTo>
                    <a:cubicBezTo>
                      <a:pt x="4249" y="6867"/>
                      <a:pt x="4380" y="6861"/>
                      <a:pt x="4513" y="6851"/>
                    </a:cubicBezTo>
                    <a:cubicBezTo>
                      <a:pt x="6791" y="6712"/>
                      <a:pt x="8522" y="5029"/>
                      <a:pt x="8384" y="3115"/>
                    </a:cubicBezTo>
                    <a:cubicBezTo>
                      <a:pt x="8257" y="1316"/>
                      <a:pt x="6517" y="1"/>
                      <a:pt x="4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8"/>
              <p:cNvSpPr/>
              <p:nvPr/>
            </p:nvSpPr>
            <p:spPr>
              <a:xfrm>
                <a:off x="2388553" y="3775597"/>
                <a:ext cx="18034" cy="17550"/>
              </a:xfrm>
              <a:custGeom>
                <a:rect b="b" l="l" r="r" t="t"/>
                <a:pathLst>
                  <a:path extrusionOk="0" h="1377" w="1415">
                    <a:moveTo>
                      <a:pt x="714" y="1"/>
                    </a:moveTo>
                    <a:cubicBezTo>
                      <a:pt x="689" y="1"/>
                      <a:pt x="664" y="2"/>
                      <a:pt x="638" y="5"/>
                    </a:cubicBezTo>
                    <a:cubicBezTo>
                      <a:pt x="273" y="52"/>
                      <a:pt x="0" y="369"/>
                      <a:pt x="47" y="734"/>
                    </a:cubicBezTo>
                    <a:cubicBezTo>
                      <a:pt x="47" y="1074"/>
                      <a:pt x="324" y="1376"/>
                      <a:pt x="696" y="1376"/>
                    </a:cubicBezTo>
                    <a:cubicBezTo>
                      <a:pt x="722" y="1376"/>
                      <a:pt x="749" y="1375"/>
                      <a:pt x="776" y="1371"/>
                    </a:cubicBezTo>
                    <a:cubicBezTo>
                      <a:pt x="1141" y="1328"/>
                      <a:pt x="1414" y="1007"/>
                      <a:pt x="1367" y="643"/>
                    </a:cubicBezTo>
                    <a:cubicBezTo>
                      <a:pt x="1367" y="301"/>
                      <a:pt x="1088" y="1"/>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8"/>
              <p:cNvSpPr/>
              <p:nvPr/>
            </p:nvSpPr>
            <p:spPr>
              <a:xfrm>
                <a:off x="2371130" y="3745990"/>
                <a:ext cx="18034" cy="17499"/>
              </a:xfrm>
              <a:custGeom>
                <a:rect b="b" l="l" r="r" t="t"/>
                <a:pathLst>
                  <a:path extrusionOk="0" h="1373" w="1415">
                    <a:moveTo>
                      <a:pt x="721" y="1"/>
                    </a:moveTo>
                    <a:cubicBezTo>
                      <a:pt x="693" y="1"/>
                      <a:pt x="666" y="3"/>
                      <a:pt x="638" y="6"/>
                    </a:cubicBezTo>
                    <a:cubicBezTo>
                      <a:pt x="274" y="6"/>
                      <a:pt x="0" y="371"/>
                      <a:pt x="0" y="735"/>
                    </a:cubicBezTo>
                    <a:cubicBezTo>
                      <a:pt x="48" y="1099"/>
                      <a:pt x="365" y="1373"/>
                      <a:pt x="729" y="1373"/>
                    </a:cubicBezTo>
                    <a:cubicBezTo>
                      <a:pt x="1141" y="1325"/>
                      <a:pt x="1414" y="1008"/>
                      <a:pt x="1367" y="644"/>
                    </a:cubicBezTo>
                    <a:cubicBezTo>
                      <a:pt x="1367" y="263"/>
                      <a:pt x="1056"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8"/>
              <p:cNvSpPr/>
              <p:nvPr/>
            </p:nvSpPr>
            <p:spPr>
              <a:xfrm>
                <a:off x="2353708" y="3771608"/>
                <a:ext cx="18595" cy="17486"/>
              </a:xfrm>
              <a:custGeom>
                <a:rect b="b" l="l" r="r" t="t"/>
                <a:pathLst>
                  <a:path extrusionOk="0" h="1372" w="1459">
                    <a:moveTo>
                      <a:pt x="686" y="1"/>
                    </a:moveTo>
                    <a:cubicBezTo>
                      <a:pt x="321" y="44"/>
                      <a:pt x="1" y="365"/>
                      <a:pt x="48" y="730"/>
                    </a:cubicBezTo>
                    <a:cubicBezTo>
                      <a:pt x="89" y="1109"/>
                      <a:pt x="369" y="1372"/>
                      <a:pt x="701" y="1372"/>
                    </a:cubicBezTo>
                    <a:cubicBezTo>
                      <a:pt x="726" y="1372"/>
                      <a:pt x="751" y="1370"/>
                      <a:pt x="777" y="1367"/>
                    </a:cubicBezTo>
                    <a:cubicBezTo>
                      <a:pt x="1141" y="1367"/>
                      <a:pt x="1458" y="1003"/>
                      <a:pt x="1415" y="638"/>
                    </a:cubicBezTo>
                    <a:cubicBezTo>
                      <a:pt x="1367" y="274"/>
                      <a:pt x="1050"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8"/>
              <p:cNvSpPr/>
              <p:nvPr/>
            </p:nvSpPr>
            <p:spPr>
              <a:xfrm>
                <a:off x="2272420" y="3676747"/>
                <a:ext cx="108613" cy="88017"/>
              </a:xfrm>
              <a:custGeom>
                <a:rect b="b" l="l" r="r" t="t"/>
                <a:pathLst>
                  <a:path extrusionOk="0" h="6906" w="8522">
                    <a:moveTo>
                      <a:pt x="4404" y="0"/>
                    </a:moveTo>
                    <a:cubicBezTo>
                      <a:pt x="4274" y="0"/>
                      <a:pt x="4142" y="5"/>
                      <a:pt x="4010" y="16"/>
                    </a:cubicBezTo>
                    <a:cubicBezTo>
                      <a:pt x="1732" y="154"/>
                      <a:pt x="0" y="1838"/>
                      <a:pt x="139" y="3752"/>
                    </a:cubicBezTo>
                    <a:cubicBezTo>
                      <a:pt x="268" y="5538"/>
                      <a:pt x="2064" y="6906"/>
                      <a:pt x="4212" y="6906"/>
                    </a:cubicBezTo>
                    <a:cubicBezTo>
                      <a:pt x="4311" y="6906"/>
                      <a:pt x="4412" y="6903"/>
                      <a:pt x="4513" y="6897"/>
                    </a:cubicBezTo>
                    <a:cubicBezTo>
                      <a:pt x="6790" y="6715"/>
                      <a:pt x="8522" y="5027"/>
                      <a:pt x="8383" y="3114"/>
                    </a:cubicBezTo>
                    <a:cubicBezTo>
                      <a:pt x="8256" y="1357"/>
                      <a:pt x="6510" y="0"/>
                      <a:pt x="4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8"/>
              <p:cNvSpPr/>
              <p:nvPr/>
            </p:nvSpPr>
            <p:spPr>
              <a:xfrm>
                <a:off x="2333966" y="3726325"/>
                <a:ext cx="18034" cy="17486"/>
              </a:xfrm>
              <a:custGeom>
                <a:rect b="b" l="l" r="r" t="t"/>
                <a:pathLst>
                  <a:path extrusionOk="0" h="1372" w="1415">
                    <a:moveTo>
                      <a:pt x="686" y="0"/>
                    </a:moveTo>
                    <a:cubicBezTo>
                      <a:pt x="274" y="44"/>
                      <a:pt x="1" y="365"/>
                      <a:pt x="48" y="729"/>
                    </a:cubicBezTo>
                    <a:cubicBezTo>
                      <a:pt x="48" y="1109"/>
                      <a:pt x="363" y="1371"/>
                      <a:pt x="700" y="1371"/>
                    </a:cubicBezTo>
                    <a:cubicBezTo>
                      <a:pt x="726" y="1371"/>
                      <a:pt x="751" y="1370"/>
                      <a:pt x="777" y="1367"/>
                    </a:cubicBezTo>
                    <a:cubicBezTo>
                      <a:pt x="1141" y="1367"/>
                      <a:pt x="1415" y="1002"/>
                      <a:pt x="1415" y="638"/>
                    </a:cubicBezTo>
                    <a:cubicBezTo>
                      <a:pt x="1367" y="273"/>
                      <a:pt x="1050" y="0"/>
                      <a:pt x="6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8"/>
              <p:cNvSpPr/>
              <p:nvPr/>
            </p:nvSpPr>
            <p:spPr>
              <a:xfrm>
                <a:off x="2316544" y="3696629"/>
                <a:ext cx="18034" cy="17486"/>
              </a:xfrm>
              <a:custGeom>
                <a:rect b="b" l="l" r="r" t="t"/>
                <a:pathLst>
                  <a:path extrusionOk="0" h="1372" w="1415">
                    <a:moveTo>
                      <a:pt x="715" y="1"/>
                    </a:moveTo>
                    <a:cubicBezTo>
                      <a:pt x="690" y="1"/>
                      <a:pt x="664" y="2"/>
                      <a:pt x="639" y="5"/>
                    </a:cubicBezTo>
                    <a:cubicBezTo>
                      <a:pt x="274" y="52"/>
                      <a:pt x="1" y="369"/>
                      <a:pt x="48" y="734"/>
                    </a:cubicBezTo>
                    <a:cubicBezTo>
                      <a:pt x="48" y="1098"/>
                      <a:pt x="365" y="1372"/>
                      <a:pt x="777" y="1372"/>
                    </a:cubicBezTo>
                    <a:cubicBezTo>
                      <a:pt x="1142" y="1328"/>
                      <a:pt x="1415" y="1007"/>
                      <a:pt x="1415" y="643"/>
                    </a:cubicBezTo>
                    <a:cubicBezTo>
                      <a:pt x="1371" y="301"/>
                      <a:pt x="1089" y="1"/>
                      <a:pt x="715" y="1"/>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8"/>
              <p:cNvSpPr/>
              <p:nvPr/>
            </p:nvSpPr>
            <p:spPr>
              <a:xfrm>
                <a:off x="2299733" y="3722233"/>
                <a:ext cx="17983" cy="17499"/>
              </a:xfrm>
              <a:custGeom>
                <a:rect b="b" l="l" r="r" t="t"/>
                <a:pathLst>
                  <a:path extrusionOk="0" h="1373" w="1411">
                    <a:moveTo>
                      <a:pt x="638" y="0"/>
                    </a:moveTo>
                    <a:cubicBezTo>
                      <a:pt x="274" y="48"/>
                      <a:pt x="1" y="365"/>
                      <a:pt x="1" y="777"/>
                    </a:cubicBezTo>
                    <a:cubicBezTo>
                      <a:pt x="41" y="1113"/>
                      <a:pt x="318" y="1372"/>
                      <a:pt x="682" y="1372"/>
                    </a:cubicBezTo>
                    <a:cubicBezTo>
                      <a:pt x="712" y="1372"/>
                      <a:pt x="742" y="1371"/>
                      <a:pt x="773" y="1367"/>
                    </a:cubicBezTo>
                    <a:cubicBezTo>
                      <a:pt x="1138" y="1367"/>
                      <a:pt x="1411" y="1050"/>
                      <a:pt x="1367" y="638"/>
                    </a:cubicBezTo>
                    <a:cubicBezTo>
                      <a:pt x="1367" y="274"/>
                      <a:pt x="1047"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8"/>
              <p:cNvSpPr/>
              <p:nvPr/>
            </p:nvSpPr>
            <p:spPr>
              <a:xfrm>
                <a:off x="2368811" y="3669291"/>
                <a:ext cx="108613" cy="87991"/>
              </a:xfrm>
              <a:custGeom>
                <a:rect b="b" l="l" r="r" t="t"/>
                <a:pathLst>
                  <a:path extrusionOk="0" h="6904" w="8522">
                    <a:moveTo>
                      <a:pt x="4326" y="1"/>
                    </a:moveTo>
                    <a:cubicBezTo>
                      <a:pt x="4221" y="1"/>
                      <a:pt x="4116" y="4"/>
                      <a:pt x="4009" y="10"/>
                    </a:cubicBezTo>
                    <a:cubicBezTo>
                      <a:pt x="1731" y="193"/>
                      <a:pt x="0" y="1876"/>
                      <a:pt x="139" y="3746"/>
                    </a:cubicBezTo>
                    <a:cubicBezTo>
                      <a:pt x="266" y="5548"/>
                      <a:pt x="2012" y="6904"/>
                      <a:pt x="4117" y="6904"/>
                    </a:cubicBezTo>
                    <a:cubicBezTo>
                      <a:pt x="4247" y="6904"/>
                      <a:pt x="4379" y="6899"/>
                      <a:pt x="4512" y="6888"/>
                    </a:cubicBezTo>
                    <a:cubicBezTo>
                      <a:pt x="6790" y="6706"/>
                      <a:pt x="8521" y="5066"/>
                      <a:pt x="8383" y="3152"/>
                    </a:cubicBezTo>
                    <a:cubicBezTo>
                      <a:pt x="8254" y="1328"/>
                      <a:pt x="6466" y="1"/>
                      <a:pt x="4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8"/>
              <p:cNvSpPr/>
              <p:nvPr/>
            </p:nvSpPr>
            <p:spPr>
              <a:xfrm>
                <a:off x="2430356" y="3719289"/>
                <a:ext cx="18034" cy="17499"/>
              </a:xfrm>
              <a:custGeom>
                <a:rect b="b" l="l" r="r" t="t"/>
                <a:pathLst>
                  <a:path extrusionOk="0" h="1373" w="1415">
                    <a:moveTo>
                      <a:pt x="767" y="0"/>
                    </a:moveTo>
                    <a:cubicBezTo>
                      <a:pt x="740" y="0"/>
                      <a:pt x="713" y="2"/>
                      <a:pt x="685" y="5"/>
                    </a:cubicBezTo>
                    <a:cubicBezTo>
                      <a:pt x="274" y="5"/>
                      <a:pt x="0" y="370"/>
                      <a:pt x="48" y="734"/>
                    </a:cubicBezTo>
                    <a:cubicBezTo>
                      <a:pt x="48" y="1099"/>
                      <a:pt x="412" y="1372"/>
                      <a:pt x="777" y="1372"/>
                    </a:cubicBezTo>
                    <a:cubicBezTo>
                      <a:pt x="1141" y="1325"/>
                      <a:pt x="1414" y="1008"/>
                      <a:pt x="1414" y="643"/>
                    </a:cubicBezTo>
                    <a:cubicBezTo>
                      <a:pt x="1371" y="262"/>
                      <a:pt x="1096" y="0"/>
                      <a:pt x="7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8"/>
              <p:cNvSpPr/>
              <p:nvPr/>
            </p:nvSpPr>
            <p:spPr>
              <a:xfrm>
                <a:off x="2412934" y="3689160"/>
                <a:ext cx="18034" cy="17486"/>
              </a:xfrm>
              <a:custGeom>
                <a:rect b="b" l="l" r="r" t="t"/>
                <a:pathLst>
                  <a:path extrusionOk="0" h="1372" w="1415">
                    <a:moveTo>
                      <a:pt x="638" y="0"/>
                    </a:moveTo>
                    <a:cubicBezTo>
                      <a:pt x="274" y="44"/>
                      <a:pt x="1" y="365"/>
                      <a:pt x="48" y="773"/>
                    </a:cubicBezTo>
                    <a:cubicBezTo>
                      <a:pt x="48" y="1112"/>
                      <a:pt x="322" y="1372"/>
                      <a:pt x="691" y="1372"/>
                    </a:cubicBezTo>
                    <a:cubicBezTo>
                      <a:pt x="719" y="1372"/>
                      <a:pt x="748" y="1370"/>
                      <a:pt x="777" y="1367"/>
                    </a:cubicBezTo>
                    <a:cubicBezTo>
                      <a:pt x="1141" y="1367"/>
                      <a:pt x="1415" y="1046"/>
                      <a:pt x="1415" y="638"/>
                    </a:cubicBezTo>
                    <a:cubicBezTo>
                      <a:pt x="1367" y="274"/>
                      <a:pt x="1050" y="0"/>
                      <a:pt x="638" y="0"/>
                    </a:cubicBezTo>
                    <a:close/>
                  </a:path>
                </a:pathLst>
              </a:custGeom>
              <a:solidFill>
                <a:srgbClr val="471D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8"/>
              <p:cNvSpPr/>
              <p:nvPr/>
            </p:nvSpPr>
            <p:spPr>
              <a:xfrm>
                <a:off x="2396123" y="3715211"/>
                <a:ext cx="17983" cy="17550"/>
              </a:xfrm>
              <a:custGeom>
                <a:rect b="b" l="l" r="r" t="t"/>
                <a:pathLst>
                  <a:path extrusionOk="0" h="1377" w="1411">
                    <a:moveTo>
                      <a:pt x="713" y="1"/>
                    </a:moveTo>
                    <a:cubicBezTo>
                      <a:pt x="689" y="1"/>
                      <a:pt x="663" y="2"/>
                      <a:pt x="638" y="5"/>
                    </a:cubicBezTo>
                    <a:cubicBezTo>
                      <a:pt x="274" y="52"/>
                      <a:pt x="0" y="369"/>
                      <a:pt x="0" y="734"/>
                    </a:cubicBezTo>
                    <a:cubicBezTo>
                      <a:pt x="41" y="1074"/>
                      <a:pt x="323" y="1376"/>
                      <a:pt x="693" y="1376"/>
                    </a:cubicBezTo>
                    <a:cubicBezTo>
                      <a:pt x="719" y="1376"/>
                      <a:pt x="746" y="1375"/>
                      <a:pt x="773" y="1371"/>
                    </a:cubicBezTo>
                    <a:cubicBezTo>
                      <a:pt x="1137" y="1328"/>
                      <a:pt x="1411" y="1007"/>
                      <a:pt x="1367" y="642"/>
                    </a:cubicBezTo>
                    <a:cubicBezTo>
                      <a:pt x="1367" y="301"/>
                      <a:pt x="1085" y="1"/>
                      <a:pt x="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8"/>
              <p:cNvSpPr/>
              <p:nvPr/>
            </p:nvSpPr>
            <p:spPr>
              <a:xfrm>
                <a:off x="2335126" y="3487522"/>
                <a:ext cx="291491" cy="205704"/>
              </a:xfrm>
              <a:custGeom>
                <a:rect b="b" l="l" r="r" t="t"/>
                <a:pathLst>
                  <a:path extrusionOk="0" h="16140"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1962" y="16004"/>
                      <a:pt x="2144" y="16047"/>
                      <a:pt x="2417" y="16095"/>
                    </a:cubicBezTo>
                    <a:cubicBezTo>
                      <a:pt x="2598" y="16125"/>
                      <a:pt x="2783" y="16140"/>
                      <a:pt x="2970" y="16140"/>
                    </a:cubicBezTo>
                    <a:cubicBezTo>
                      <a:pt x="3349" y="16140"/>
                      <a:pt x="3735" y="16078"/>
                      <a:pt x="4101" y="15956"/>
                    </a:cubicBezTo>
                    <a:cubicBezTo>
                      <a:pt x="4648" y="15774"/>
                      <a:pt x="5194" y="15410"/>
                      <a:pt x="5697" y="14954"/>
                    </a:cubicBezTo>
                    <a:cubicBezTo>
                      <a:pt x="5832" y="14863"/>
                      <a:pt x="5971" y="14728"/>
                      <a:pt x="6106" y="14589"/>
                    </a:cubicBezTo>
                    <a:lnTo>
                      <a:pt x="6517" y="14181"/>
                    </a:lnTo>
                    <a:cubicBezTo>
                      <a:pt x="6609" y="14134"/>
                      <a:pt x="6652" y="14043"/>
                      <a:pt x="6700" y="13952"/>
                    </a:cubicBezTo>
                    <a:cubicBezTo>
                      <a:pt x="6791" y="13908"/>
                      <a:pt x="6882" y="13817"/>
                      <a:pt x="6926" y="13726"/>
                    </a:cubicBezTo>
                    <a:lnTo>
                      <a:pt x="7155" y="13496"/>
                    </a:lnTo>
                    <a:cubicBezTo>
                      <a:pt x="7199" y="13405"/>
                      <a:pt x="7290" y="13314"/>
                      <a:pt x="7337" y="13223"/>
                    </a:cubicBezTo>
                    <a:cubicBezTo>
                      <a:pt x="7429" y="13132"/>
                      <a:pt x="7520" y="13040"/>
                      <a:pt x="7563" y="12949"/>
                    </a:cubicBezTo>
                    <a:cubicBezTo>
                      <a:pt x="7655" y="12858"/>
                      <a:pt x="7702" y="12767"/>
                      <a:pt x="7793" y="12676"/>
                    </a:cubicBezTo>
                    <a:cubicBezTo>
                      <a:pt x="7884" y="12585"/>
                      <a:pt x="7928" y="12494"/>
                      <a:pt x="8019" y="12359"/>
                    </a:cubicBezTo>
                    <a:cubicBezTo>
                      <a:pt x="8110" y="12268"/>
                      <a:pt x="8201" y="12177"/>
                      <a:pt x="8249" y="12086"/>
                    </a:cubicBezTo>
                    <a:cubicBezTo>
                      <a:pt x="8431" y="11856"/>
                      <a:pt x="8613" y="11674"/>
                      <a:pt x="8748" y="11448"/>
                    </a:cubicBezTo>
                    <a:cubicBezTo>
                      <a:pt x="8839" y="11309"/>
                      <a:pt x="8930" y="11218"/>
                      <a:pt x="9021" y="11083"/>
                    </a:cubicBezTo>
                    <a:lnTo>
                      <a:pt x="9203" y="10901"/>
                    </a:lnTo>
                    <a:lnTo>
                      <a:pt x="9251" y="10810"/>
                    </a:lnTo>
                    <a:lnTo>
                      <a:pt x="9342" y="10763"/>
                    </a:lnTo>
                    <a:cubicBezTo>
                      <a:pt x="9524" y="10537"/>
                      <a:pt x="9659" y="10307"/>
                      <a:pt x="9841" y="10081"/>
                    </a:cubicBezTo>
                    <a:cubicBezTo>
                      <a:pt x="10024" y="9851"/>
                      <a:pt x="10253" y="9578"/>
                      <a:pt x="10435" y="9352"/>
                    </a:cubicBezTo>
                    <a:cubicBezTo>
                      <a:pt x="10844" y="8849"/>
                      <a:pt x="11299" y="8302"/>
                      <a:pt x="11802" y="7756"/>
                    </a:cubicBezTo>
                    <a:cubicBezTo>
                      <a:pt x="11347" y="7348"/>
                      <a:pt x="10709" y="6801"/>
                      <a:pt x="10115" y="6298"/>
                    </a:cubicBezTo>
                    <a:cubicBezTo>
                      <a:pt x="9841" y="6072"/>
                      <a:pt x="9568" y="5890"/>
                      <a:pt x="9342" y="5707"/>
                    </a:cubicBezTo>
                    <a:cubicBezTo>
                      <a:pt x="9160" y="5569"/>
                      <a:pt x="9069" y="5478"/>
                      <a:pt x="9069" y="5478"/>
                    </a:cubicBezTo>
                    <a:lnTo>
                      <a:pt x="10162" y="5478"/>
                    </a:lnTo>
                    <a:cubicBezTo>
                      <a:pt x="10297" y="5525"/>
                      <a:pt x="10435" y="5525"/>
                      <a:pt x="10527" y="5525"/>
                    </a:cubicBezTo>
                    <a:cubicBezTo>
                      <a:pt x="10661" y="5525"/>
                      <a:pt x="10800" y="5569"/>
                      <a:pt x="10982" y="5569"/>
                    </a:cubicBezTo>
                    <a:cubicBezTo>
                      <a:pt x="11117" y="5569"/>
                      <a:pt x="11255" y="5569"/>
                      <a:pt x="11390" y="5616"/>
                    </a:cubicBezTo>
                    <a:lnTo>
                      <a:pt x="12210" y="5751"/>
                    </a:lnTo>
                    <a:cubicBezTo>
                      <a:pt x="12484" y="5799"/>
                      <a:pt x="12713" y="5842"/>
                      <a:pt x="12896" y="5890"/>
                    </a:cubicBezTo>
                    <a:cubicBezTo>
                      <a:pt x="13078" y="5933"/>
                      <a:pt x="13260" y="5981"/>
                      <a:pt x="13395" y="6025"/>
                    </a:cubicBezTo>
                    <a:cubicBezTo>
                      <a:pt x="13486" y="6025"/>
                      <a:pt x="13577" y="6072"/>
                      <a:pt x="13577" y="6072"/>
                    </a:cubicBezTo>
                    <a:cubicBezTo>
                      <a:pt x="13577" y="6072"/>
                      <a:pt x="13624" y="5981"/>
                      <a:pt x="13759" y="5890"/>
                    </a:cubicBezTo>
                    <a:cubicBezTo>
                      <a:pt x="13807" y="5842"/>
                      <a:pt x="13898" y="5751"/>
                      <a:pt x="13989" y="5707"/>
                    </a:cubicBezTo>
                    <a:cubicBezTo>
                      <a:pt x="14080" y="5616"/>
                      <a:pt x="14171" y="5569"/>
                      <a:pt x="14262" y="5478"/>
                    </a:cubicBezTo>
                    <a:cubicBezTo>
                      <a:pt x="14306" y="5434"/>
                      <a:pt x="14353" y="5387"/>
                      <a:pt x="14445" y="5343"/>
                    </a:cubicBezTo>
                    <a:cubicBezTo>
                      <a:pt x="14488" y="5343"/>
                      <a:pt x="14536" y="5296"/>
                      <a:pt x="14579" y="5252"/>
                    </a:cubicBezTo>
                    <a:cubicBezTo>
                      <a:pt x="14718" y="5161"/>
                      <a:pt x="14809" y="5070"/>
                      <a:pt x="14944" y="5022"/>
                    </a:cubicBezTo>
                    <a:cubicBezTo>
                      <a:pt x="15035" y="4931"/>
                      <a:pt x="15126" y="4840"/>
                      <a:pt x="15265" y="4796"/>
                    </a:cubicBezTo>
                    <a:cubicBezTo>
                      <a:pt x="15356" y="4705"/>
                      <a:pt x="15447" y="4658"/>
                      <a:pt x="15538" y="4614"/>
                    </a:cubicBezTo>
                    <a:cubicBezTo>
                      <a:pt x="15399" y="4432"/>
                      <a:pt x="15217" y="4250"/>
                      <a:pt x="14991" y="4067"/>
                    </a:cubicBezTo>
                    <a:cubicBezTo>
                      <a:pt x="14900" y="3976"/>
                      <a:pt x="14809" y="3885"/>
                      <a:pt x="14670" y="3794"/>
                    </a:cubicBezTo>
                    <a:cubicBezTo>
                      <a:pt x="14579" y="3703"/>
                      <a:pt x="14488" y="3612"/>
                      <a:pt x="14353" y="3521"/>
                    </a:cubicBezTo>
                    <a:cubicBezTo>
                      <a:pt x="13942" y="3200"/>
                      <a:pt x="13577" y="2927"/>
                      <a:pt x="13577" y="2927"/>
                    </a:cubicBezTo>
                    <a:lnTo>
                      <a:pt x="13577" y="2927"/>
                    </a:lnTo>
                    <a:cubicBezTo>
                      <a:pt x="13577" y="2927"/>
                      <a:pt x="13759" y="2974"/>
                      <a:pt x="14033" y="2974"/>
                    </a:cubicBezTo>
                    <a:cubicBezTo>
                      <a:pt x="14124" y="2974"/>
                      <a:pt x="14306" y="3018"/>
                      <a:pt x="14445" y="3018"/>
                    </a:cubicBezTo>
                    <a:cubicBezTo>
                      <a:pt x="14627" y="3065"/>
                      <a:pt x="14809" y="3065"/>
                      <a:pt x="14991" y="3109"/>
                    </a:cubicBezTo>
                    <a:cubicBezTo>
                      <a:pt x="15126" y="3109"/>
                      <a:pt x="15217" y="3109"/>
                      <a:pt x="15308" y="3156"/>
                    </a:cubicBezTo>
                    <a:cubicBezTo>
                      <a:pt x="15399" y="3156"/>
                      <a:pt x="15491" y="3200"/>
                      <a:pt x="15582" y="3200"/>
                    </a:cubicBezTo>
                    <a:cubicBezTo>
                      <a:pt x="15811" y="3247"/>
                      <a:pt x="15993" y="3291"/>
                      <a:pt x="16176" y="3338"/>
                    </a:cubicBezTo>
                    <a:cubicBezTo>
                      <a:pt x="16402" y="3382"/>
                      <a:pt x="16584" y="3430"/>
                      <a:pt x="16766" y="3473"/>
                    </a:cubicBezTo>
                    <a:cubicBezTo>
                      <a:pt x="16857" y="3521"/>
                      <a:pt x="16905" y="3521"/>
                      <a:pt x="16996" y="3564"/>
                    </a:cubicBezTo>
                    <a:cubicBezTo>
                      <a:pt x="17087" y="3612"/>
                      <a:pt x="17131" y="3612"/>
                      <a:pt x="17222" y="3655"/>
                    </a:cubicBezTo>
                    <a:lnTo>
                      <a:pt x="17768" y="3382"/>
                    </a:lnTo>
                    <a:cubicBezTo>
                      <a:pt x="17951" y="3291"/>
                      <a:pt x="18133" y="3247"/>
                      <a:pt x="18271" y="3156"/>
                    </a:cubicBezTo>
                    <a:cubicBezTo>
                      <a:pt x="18363" y="3109"/>
                      <a:pt x="18454" y="3065"/>
                      <a:pt x="18545" y="3065"/>
                    </a:cubicBezTo>
                    <a:cubicBezTo>
                      <a:pt x="18636" y="3018"/>
                      <a:pt x="18727" y="2974"/>
                      <a:pt x="18818" y="2974"/>
                    </a:cubicBezTo>
                    <a:cubicBezTo>
                      <a:pt x="19000" y="2883"/>
                      <a:pt x="19135" y="2835"/>
                      <a:pt x="19317" y="2744"/>
                    </a:cubicBezTo>
                    <a:cubicBezTo>
                      <a:pt x="19500" y="2701"/>
                      <a:pt x="19638" y="2653"/>
                      <a:pt x="19820" y="2609"/>
                    </a:cubicBezTo>
                    <a:cubicBezTo>
                      <a:pt x="19955" y="2562"/>
                      <a:pt x="20137" y="2518"/>
                      <a:pt x="20276" y="2471"/>
                    </a:cubicBezTo>
                    <a:cubicBezTo>
                      <a:pt x="20593" y="2380"/>
                      <a:pt x="20866" y="2289"/>
                      <a:pt x="21140" y="2245"/>
                    </a:cubicBezTo>
                    <a:cubicBezTo>
                      <a:pt x="21413" y="2198"/>
                      <a:pt x="21643" y="2154"/>
                      <a:pt x="21869" y="2106"/>
                    </a:cubicBezTo>
                    <a:cubicBezTo>
                      <a:pt x="22098" y="2063"/>
                      <a:pt x="22281" y="2015"/>
                      <a:pt x="22415" y="2015"/>
                    </a:cubicBezTo>
                    <a:cubicBezTo>
                      <a:pt x="22506" y="1972"/>
                      <a:pt x="22598" y="1972"/>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8"/>
              <p:cNvSpPr/>
              <p:nvPr/>
            </p:nvSpPr>
            <p:spPr>
              <a:xfrm>
                <a:off x="2359520" y="3604049"/>
                <a:ext cx="316484" cy="156521"/>
              </a:xfrm>
              <a:custGeom>
                <a:rect b="b" l="l" r="r" t="t"/>
                <a:pathLst>
                  <a:path extrusionOk="0" h="12281" w="24832">
                    <a:moveTo>
                      <a:pt x="9339" y="1"/>
                    </a:moveTo>
                    <a:cubicBezTo>
                      <a:pt x="9074" y="1"/>
                      <a:pt x="8816" y="10"/>
                      <a:pt x="8565" y="27"/>
                    </a:cubicBezTo>
                    <a:lnTo>
                      <a:pt x="8201" y="27"/>
                    </a:lnTo>
                    <a:cubicBezTo>
                      <a:pt x="8110" y="71"/>
                      <a:pt x="7975" y="71"/>
                      <a:pt x="7836" y="71"/>
                    </a:cubicBezTo>
                    <a:cubicBezTo>
                      <a:pt x="7610" y="118"/>
                      <a:pt x="7381" y="118"/>
                      <a:pt x="7155" y="162"/>
                    </a:cubicBezTo>
                    <a:cubicBezTo>
                      <a:pt x="6699" y="253"/>
                      <a:pt x="6287" y="344"/>
                      <a:pt x="5879" y="435"/>
                    </a:cubicBezTo>
                    <a:cubicBezTo>
                      <a:pt x="5649" y="526"/>
                      <a:pt x="5467" y="574"/>
                      <a:pt x="5241" y="617"/>
                    </a:cubicBezTo>
                    <a:cubicBezTo>
                      <a:pt x="5059" y="708"/>
                      <a:pt x="4877" y="756"/>
                      <a:pt x="4695" y="800"/>
                    </a:cubicBezTo>
                    <a:cubicBezTo>
                      <a:pt x="4512" y="891"/>
                      <a:pt x="4330" y="938"/>
                      <a:pt x="4192" y="1029"/>
                    </a:cubicBezTo>
                    <a:cubicBezTo>
                      <a:pt x="4009" y="1120"/>
                      <a:pt x="3827" y="1164"/>
                      <a:pt x="3692" y="1255"/>
                    </a:cubicBezTo>
                    <a:cubicBezTo>
                      <a:pt x="3510" y="1346"/>
                      <a:pt x="3371" y="1394"/>
                      <a:pt x="3237" y="1485"/>
                    </a:cubicBezTo>
                    <a:cubicBezTo>
                      <a:pt x="3098" y="1576"/>
                      <a:pt x="2963" y="1667"/>
                      <a:pt x="2825" y="1711"/>
                    </a:cubicBezTo>
                    <a:lnTo>
                      <a:pt x="2417" y="1984"/>
                    </a:lnTo>
                    <a:cubicBezTo>
                      <a:pt x="2278" y="2075"/>
                      <a:pt x="2187" y="2166"/>
                      <a:pt x="2052" y="2257"/>
                    </a:cubicBezTo>
                    <a:cubicBezTo>
                      <a:pt x="1823" y="2396"/>
                      <a:pt x="1640" y="2578"/>
                      <a:pt x="1458" y="2760"/>
                    </a:cubicBezTo>
                    <a:cubicBezTo>
                      <a:pt x="1276" y="2943"/>
                      <a:pt x="1094" y="3125"/>
                      <a:pt x="959" y="3307"/>
                    </a:cubicBezTo>
                    <a:cubicBezTo>
                      <a:pt x="868" y="3398"/>
                      <a:pt x="820" y="3442"/>
                      <a:pt x="777" y="3533"/>
                    </a:cubicBezTo>
                    <a:cubicBezTo>
                      <a:pt x="685" y="3624"/>
                      <a:pt x="638" y="3715"/>
                      <a:pt x="594" y="3806"/>
                    </a:cubicBezTo>
                    <a:cubicBezTo>
                      <a:pt x="456" y="3989"/>
                      <a:pt x="365" y="4171"/>
                      <a:pt x="321" y="4309"/>
                    </a:cubicBezTo>
                    <a:cubicBezTo>
                      <a:pt x="274" y="4400"/>
                      <a:pt x="274" y="4444"/>
                      <a:pt x="230" y="4492"/>
                    </a:cubicBezTo>
                    <a:cubicBezTo>
                      <a:pt x="139" y="4765"/>
                      <a:pt x="91" y="5038"/>
                      <a:pt x="48" y="5312"/>
                    </a:cubicBezTo>
                    <a:cubicBezTo>
                      <a:pt x="0" y="5902"/>
                      <a:pt x="182" y="6449"/>
                      <a:pt x="503" y="6952"/>
                    </a:cubicBezTo>
                    <a:cubicBezTo>
                      <a:pt x="777" y="7451"/>
                      <a:pt x="1232" y="7816"/>
                      <a:pt x="1731" y="8089"/>
                    </a:cubicBezTo>
                    <a:cubicBezTo>
                      <a:pt x="2234" y="8362"/>
                      <a:pt x="2872" y="8544"/>
                      <a:pt x="3554" y="8592"/>
                    </a:cubicBezTo>
                    <a:cubicBezTo>
                      <a:pt x="3736" y="8636"/>
                      <a:pt x="3918" y="8636"/>
                      <a:pt x="4100" y="8636"/>
                    </a:cubicBezTo>
                    <a:cubicBezTo>
                      <a:pt x="4283" y="8636"/>
                      <a:pt x="4465" y="8683"/>
                      <a:pt x="4695" y="8683"/>
                    </a:cubicBezTo>
                    <a:cubicBezTo>
                      <a:pt x="4786" y="8683"/>
                      <a:pt x="4877" y="8636"/>
                      <a:pt x="4968" y="8636"/>
                    </a:cubicBezTo>
                    <a:lnTo>
                      <a:pt x="5970" y="8636"/>
                    </a:lnTo>
                    <a:cubicBezTo>
                      <a:pt x="6061" y="8592"/>
                      <a:pt x="6196" y="8592"/>
                      <a:pt x="6287" y="8592"/>
                    </a:cubicBezTo>
                    <a:cubicBezTo>
                      <a:pt x="6426" y="8592"/>
                      <a:pt x="6561" y="8592"/>
                      <a:pt x="6652" y="8544"/>
                    </a:cubicBezTo>
                    <a:lnTo>
                      <a:pt x="7016" y="8544"/>
                    </a:lnTo>
                    <a:cubicBezTo>
                      <a:pt x="7155" y="8544"/>
                      <a:pt x="7289" y="8501"/>
                      <a:pt x="7428" y="8501"/>
                    </a:cubicBezTo>
                    <a:cubicBezTo>
                      <a:pt x="7701" y="8453"/>
                      <a:pt x="7975" y="8453"/>
                      <a:pt x="8248" y="8453"/>
                    </a:cubicBezTo>
                    <a:cubicBezTo>
                      <a:pt x="8383" y="8410"/>
                      <a:pt x="8521" y="8410"/>
                      <a:pt x="8656" y="8410"/>
                    </a:cubicBezTo>
                    <a:cubicBezTo>
                      <a:pt x="8747" y="8410"/>
                      <a:pt x="8795" y="8410"/>
                      <a:pt x="8886" y="8362"/>
                    </a:cubicBezTo>
                    <a:lnTo>
                      <a:pt x="9112" y="8362"/>
                    </a:lnTo>
                    <a:cubicBezTo>
                      <a:pt x="9385" y="8362"/>
                      <a:pt x="9659" y="8318"/>
                      <a:pt x="9979" y="8318"/>
                    </a:cubicBezTo>
                    <a:cubicBezTo>
                      <a:pt x="10253" y="8271"/>
                      <a:pt x="10570" y="8271"/>
                      <a:pt x="10890" y="8227"/>
                    </a:cubicBezTo>
                    <a:cubicBezTo>
                      <a:pt x="11572" y="8180"/>
                      <a:pt x="12257" y="8136"/>
                      <a:pt x="12986" y="8136"/>
                    </a:cubicBezTo>
                    <a:cubicBezTo>
                      <a:pt x="12986" y="7542"/>
                      <a:pt x="12939" y="6678"/>
                      <a:pt x="12895" y="5902"/>
                    </a:cubicBezTo>
                    <a:cubicBezTo>
                      <a:pt x="12848" y="5538"/>
                      <a:pt x="12848" y="5221"/>
                      <a:pt x="12804" y="4991"/>
                    </a:cubicBezTo>
                    <a:cubicBezTo>
                      <a:pt x="12804" y="4718"/>
                      <a:pt x="12756" y="4583"/>
                      <a:pt x="12756" y="4583"/>
                    </a:cubicBezTo>
                    <a:lnTo>
                      <a:pt x="12756" y="4583"/>
                    </a:lnTo>
                    <a:cubicBezTo>
                      <a:pt x="12757" y="4583"/>
                      <a:pt x="12804" y="4583"/>
                      <a:pt x="12804" y="4626"/>
                    </a:cubicBezTo>
                    <a:lnTo>
                      <a:pt x="12895" y="4718"/>
                    </a:lnTo>
                    <a:cubicBezTo>
                      <a:pt x="12986" y="4809"/>
                      <a:pt x="13121" y="4947"/>
                      <a:pt x="13259" y="5129"/>
                    </a:cubicBezTo>
                    <a:lnTo>
                      <a:pt x="13533" y="5403"/>
                    </a:lnTo>
                    <a:cubicBezTo>
                      <a:pt x="13577" y="5494"/>
                      <a:pt x="13668" y="5585"/>
                      <a:pt x="13759" y="5720"/>
                    </a:cubicBezTo>
                    <a:cubicBezTo>
                      <a:pt x="13850" y="5811"/>
                      <a:pt x="13941" y="5902"/>
                      <a:pt x="14032" y="6041"/>
                    </a:cubicBezTo>
                    <a:cubicBezTo>
                      <a:pt x="14123" y="6132"/>
                      <a:pt x="14214" y="6267"/>
                      <a:pt x="14262" y="6358"/>
                    </a:cubicBezTo>
                    <a:cubicBezTo>
                      <a:pt x="14444" y="6631"/>
                      <a:pt x="14579" y="6861"/>
                      <a:pt x="14761" y="7043"/>
                    </a:cubicBezTo>
                    <a:cubicBezTo>
                      <a:pt x="14900" y="7269"/>
                      <a:pt x="14991" y="7498"/>
                      <a:pt x="15126" y="7681"/>
                    </a:cubicBezTo>
                    <a:cubicBezTo>
                      <a:pt x="15217" y="7863"/>
                      <a:pt x="15308" y="7998"/>
                      <a:pt x="15355" y="8089"/>
                    </a:cubicBezTo>
                    <a:cubicBezTo>
                      <a:pt x="15399" y="8227"/>
                      <a:pt x="15446" y="8271"/>
                      <a:pt x="15446" y="8271"/>
                    </a:cubicBezTo>
                    <a:cubicBezTo>
                      <a:pt x="15446" y="8271"/>
                      <a:pt x="15537" y="8271"/>
                      <a:pt x="15672" y="8318"/>
                    </a:cubicBezTo>
                    <a:cubicBezTo>
                      <a:pt x="15763" y="8318"/>
                      <a:pt x="15854" y="8318"/>
                      <a:pt x="15993" y="8362"/>
                    </a:cubicBezTo>
                    <a:cubicBezTo>
                      <a:pt x="16084" y="8362"/>
                      <a:pt x="16219" y="8362"/>
                      <a:pt x="16357" y="8410"/>
                    </a:cubicBezTo>
                    <a:lnTo>
                      <a:pt x="16540" y="8410"/>
                    </a:lnTo>
                    <a:cubicBezTo>
                      <a:pt x="16583" y="8453"/>
                      <a:pt x="16674" y="8453"/>
                      <a:pt x="16722" y="8453"/>
                    </a:cubicBezTo>
                    <a:cubicBezTo>
                      <a:pt x="16857" y="8501"/>
                      <a:pt x="16995" y="8544"/>
                      <a:pt x="17130" y="8544"/>
                    </a:cubicBezTo>
                    <a:cubicBezTo>
                      <a:pt x="17269" y="8592"/>
                      <a:pt x="17403" y="8592"/>
                      <a:pt x="17542" y="8636"/>
                    </a:cubicBezTo>
                    <a:cubicBezTo>
                      <a:pt x="17633" y="8683"/>
                      <a:pt x="17768" y="8683"/>
                      <a:pt x="17859" y="8727"/>
                    </a:cubicBezTo>
                    <a:lnTo>
                      <a:pt x="17859" y="7954"/>
                    </a:lnTo>
                    <a:lnTo>
                      <a:pt x="17859" y="7542"/>
                    </a:lnTo>
                    <a:lnTo>
                      <a:pt x="17859" y="7134"/>
                    </a:lnTo>
                    <a:cubicBezTo>
                      <a:pt x="17815" y="6587"/>
                      <a:pt x="17724" y="6176"/>
                      <a:pt x="17724" y="6175"/>
                    </a:cubicBezTo>
                    <a:lnTo>
                      <a:pt x="17724" y="6175"/>
                    </a:lnTo>
                    <a:cubicBezTo>
                      <a:pt x="17724" y="6176"/>
                      <a:pt x="17815" y="6314"/>
                      <a:pt x="17997" y="6496"/>
                    </a:cubicBezTo>
                    <a:cubicBezTo>
                      <a:pt x="18089" y="6587"/>
                      <a:pt x="18180" y="6722"/>
                      <a:pt x="18271" y="6861"/>
                    </a:cubicBezTo>
                    <a:cubicBezTo>
                      <a:pt x="18362" y="6995"/>
                      <a:pt x="18453" y="7134"/>
                      <a:pt x="18588" y="7316"/>
                    </a:cubicBezTo>
                    <a:cubicBezTo>
                      <a:pt x="18635" y="7407"/>
                      <a:pt x="18679" y="7498"/>
                      <a:pt x="18770" y="7542"/>
                    </a:cubicBezTo>
                    <a:lnTo>
                      <a:pt x="18909" y="7816"/>
                    </a:lnTo>
                    <a:cubicBezTo>
                      <a:pt x="19000" y="7998"/>
                      <a:pt x="19135" y="8180"/>
                      <a:pt x="19226" y="8362"/>
                    </a:cubicBezTo>
                    <a:cubicBezTo>
                      <a:pt x="19317" y="8501"/>
                      <a:pt x="19408" y="8683"/>
                      <a:pt x="19499" y="8865"/>
                    </a:cubicBezTo>
                    <a:cubicBezTo>
                      <a:pt x="19546" y="8956"/>
                      <a:pt x="19546" y="9000"/>
                      <a:pt x="19590" y="9091"/>
                    </a:cubicBezTo>
                    <a:cubicBezTo>
                      <a:pt x="19638" y="9182"/>
                      <a:pt x="19681" y="9230"/>
                      <a:pt x="19681" y="9321"/>
                    </a:cubicBezTo>
                    <a:cubicBezTo>
                      <a:pt x="19864" y="9364"/>
                      <a:pt x="20046" y="9456"/>
                      <a:pt x="20228" y="9503"/>
                    </a:cubicBezTo>
                    <a:lnTo>
                      <a:pt x="20775" y="9776"/>
                    </a:lnTo>
                    <a:cubicBezTo>
                      <a:pt x="20866" y="9776"/>
                      <a:pt x="20957" y="9820"/>
                      <a:pt x="21048" y="9867"/>
                    </a:cubicBezTo>
                    <a:cubicBezTo>
                      <a:pt x="21139" y="9911"/>
                      <a:pt x="21187" y="9959"/>
                      <a:pt x="21278" y="10002"/>
                    </a:cubicBezTo>
                    <a:cubicBezTo>
                      <a:pt x="21460" y="10093"/>
                      <a:pt x="21595" y="10185"/>
                      <a:pt x="21777" y="10232"/>
                    </a:cubicBezTo>
                    <a:cubicBezTo>
                      <a:pt x="21915" y="10323"/>
                      <a:pt x="22050" y="10414"/>
                      <a:pt x="22233" y="10505"/>
                    </a:cubicBezTo>
                    <a:cubicBezTo>
                      <a:pt x="22371" y="10596"/>
                      <a:pt x="22506" y="10640"/>
                      <a:pt x="22644" y="10731"/>
                    </a:cubicBezTo>
                    <a:cubicBezTo>
                      <a:pt x="22918" y="10913"/>
                      <a:pt x="23191" y="11052"/>
                      <a:pt x="23373" y="11234"/>
                    </a:cubicBezTo>
                    <a:cubicBezTo>
                      <a:pt x="23599" y="11369"/>
                      <a:pt x="23829" y="11508"/>
                      <a:pt x="24011" y="11642"/>
                    </a:cubicBezTo>
                    <a:cubicBezTo>
                      <a:pt x="24193" y="11781"/>
                      <a:pt x="24328" y="11872"/>
                      <a:pt x="24467" y="11963"/>
                    </a:cubicBezTo>
                    <a:cubicBezTo>
                      <a:pt x="24693" y="12145"/>
                      <a:pt x="24831" y="12280"/>
                      <a:pt x="24831" y="12280"/>
                    </a:cubicBezTo>
                    <a:cubicBezTo>
                      <a:pt x="24831" y="12280"/>
                      <a:pt x="24784" y="12054"/>
                      <a:pt x="24649" y="11734"/>
                    </a:cubicBezTo>
                    <a:cubicBezTo>
                      <a:pt x="24602" y="11551"/>
                      <a:pt x="24558" y="11325"/>
                      <a:pt x="24467" y="11052"/>
                    </a:cubicBezTo>
                    <a:cubicBezTo>
                      <a:pt x="24419" y="10961"/>
                      <a:pt x="24376" y="10822"/>
                      <a:pt x="24328" y="10688"/>
                    </a:cubicBezTo>
                    <a:cubicBezTo>
                      <a:pt x="24285" y="10596"/>
                      <a:pt x="24285" y="10505"/>
                      <a:pt x="24237" y="10458"/>
                    </a:cubicBezTo>
                    <a:cubicBezTo>
                      <a:pt x="24193" y="10367"/>
                      <a:pt x="24193" y="10276"/>
                      <a:pt x="24146" y="10232"/>
                    </a:cubicBezTo>
                    <a:cubicBezTo>
                      <a:pt x="24011" y="9911"/>
                      <a:pt x="23873" y="9547"/>
                      <a:pt x="23690" y="9182"/>
                    </a:cubicBezTo>
                    <a:cubicBezTo>
                      <a:pt x="23647" y="9182"/>
                      <a:pt x="23647" y="9139"/>
                      <a:pt x="23647" y="9091"/>
                    </a:cubicBezTo>
                    <a:cubicBezTo>
                      <a:pt x="23556" y="8956"/>
                      <a:pt x="23464" y="8774"/>
                      <a:pt x="23373" y="8636"/>
                    </a:cubicBezTo>
                    <a:cubicBezTo>
                      <a:pt x="23282" y="8453"/>
                      <a:pt x="23144" y="8227"/>
                      <a:pt x="23053" y="8045"/>
                    </a:cubicBezTo>
                    <a:cubicBezTo>
                      <a:pt x="22553" y="7269"/>
                      <a:pt x="21959" y="6405"/>
                      <a:pt x="21187" y="5538"/>
                    </a:cubicBezTo>
                    <a:cubicBezTo>
                      <a:pt x="20458" y="4718"/>
                      <a:pt x="19546" y="3897"/>
                      <a:pt x="18588" y="3169"/>
                    </a:cubicBezTo>
                    <a:cubicBezTo>
                      <a:pt x="17586" y="2440"/>
                      <a:pt x="16492" y="1802"/>
                      <a:pt x="15355" y="1302"/>
                    </a:cubicBezTo>
                    <a:cubicBezTo>
                      <a:pt x="13321" y="426"/>
                      <a:pt x="11184" y="1"/>
                      <a:pt x="9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8"/>
              <p:cNvSpPr/>
              <p:nvPr/>
            </p:nvSpPr>
            <p:spPr>
              <a:xfrm>
                <a:off x="2335126" y="3487522"/>
                <a:ext cx="291491" cy="202212"/>
              </a:xfrm>
              <a:custGeom>
                <a:rect b="b" l="l" r="r" t="t"/>
                <a:pathLst>
                  <a:path extrusionOk="0" h="15866" w="22871">
                    <a:moveTo>
                      <a:pt x="14949" y="0"/>
                    </a:moveTo>
                    <a:cubicBezTo>
                      <a:pt x="14000" y="0"/>
                      <a:pt x="12977" y="95"/>
                      <a:pt x="11984" y="284"/>
                    </a:cubicBezTo>
                    <a:cubicBezTo>
                      <a:pt x="10752" y="514"/>
                      <a:pt x="9568" y="878"/>
                      <a:pt x="8383" y="1378"/>
                    </a:cubicBezTo>
                    <a:cubicBezTo>
                      <a:pt x="6106" y="2380"/>
                      <a:pt x="4101" y="3885"/>
                      <a:pt x="2873" y="5434"/>
                    </a:cubicBezTo>
                    <a:lnTo>
                      <a:pt x="2734" y="5569"/>
                    </a:lnTo>
                    <a:cubicBezTo>
                      <a:pt x="2691" y="5616"/>
                      <a:pt x="2643" y="5660"/>
                      <a:pt x="2599" y="5751"/>
                    </a:cubicBezTo>
                    <a:cubicBezTo>
                      <a:pt x="2552" y="5842"/>
                      <a:pt x="2461" y="5933"/>
                      <a:pt x="2417" y="6025"/>
                    </a:cubicBezTo>
                    <a:cubicBezTo>
                      <a:pt x="2279" y="6207"/>
                      <a:pt x="2096" y="6389"/>
                      <a:pt x="2005" y="6619"/>
                    </a:cubicBezTo>
                    <a:cubicBezTo>
                      <a:pt x="1732" y="6983"/>
                      <a:pt x="1506" y="7348"/>
                      <a:pt x="1324" y="7712"/>
                    </a:cubicBezTo>
                    <a:cubicBezTo>
                      <a:pt x="1233" y="7938"/>
                      <a:pt x="1142" y="8120"/>
                      <a:pt x="1050" y="8259"/>
                    </a:cubicBezTo>
                    <a:lnTo>
                      <a:pt x="777" y="8805"/>
                    </a:lnTo>
                    <a:cubicBezTo>
                      <a:pt x="730" y="8988"/>
                      <a:pt x="639" y="9170"/>
                      <a:pt x="595" y="9352"/>
                    </a:cubicBezTo>
                    <a:cubicBezTo>
                      <a:pt x="504" y="9534"/>
                      <a:pt x="456" y="9669"/>
                      <a:pt x="413" y="9851"/>
                    </a:cubicBezTo>
                    <a:cubicBezTo>
                      <a:pt x="365" y="10034"/>
                      <a:pt x="321" y="10172"/>
                      <a:pt x="274" y="10354"/>
                    </a:cubicBezTo>
                    <a:cubicBezTo>
                      <a:pt x="230" y="10489"/>
                      <a:pt x="183" y="10671"/>
                      <a:pt x="183" y="10810"/>
                    </a:cubicBezTo>
                    <a:cubicBezTo>
                      <a:pt x="139" y="10992"/>
                      <a:pt x="92" y="11127"/>
                      <a:pt x="92" y="11266"/>
                    </a:cubicBezTo>
                    <a:cubicBezTo>
                      <a:pt x="48" y="11448"/>
                      <a:pt x="48" y="11583"/>
                      <a:pt x="48" y="11721"/>
                    </a:cubicBezTo>
                    <a:cubicBezTo>
                      <a:pt x="1" y="11994"/>
                      <a:pt x="1" y="12268"/>
                      <a:pt x="1" y="12541"/>
                    </a:cubicBezTo>
                    <a:cubicBezTo>
                      <a:pt x="1" y="12767"/>
                      <a:pt x="1" y="13040"/>
                      <a:pt x="48" y="13270"/>
                    </a:cubicBezTo>
                    <a:cubicBezTo>
                      <a:pt x="48" y="13361"/>
                      <a:pt x="92" y="13452"/>
                      <a:pt x="92" y="13587"/>
                    </a:cubicBezTo>
                    <a:cubicBezTo>
                      <a:pt x="139" y="13678"/>
                      <a:pt x="139" y="13769"/>
                      <a:pt x="183" y="13908"/>
                    </a:cubicBezTo>
                    <a:cubicBezTo>
                      <a:pt x="230" y="14090"/>
                      <a:pt x="274" y="14272"/>
                      <a:pt x="365" y="14455"/>
                    </a:cubicBezTo>
                    <a:cubicBezTo>
                      <a:pt x="504" y="14772"/>
                      <a:pt x="686" y="15045"/>
                      <a:pt x="912" y="15275"/>
                    </a:cubicBezTo>
                    <a:cubicBezTo>
                      <a:pt x="1142" y="15548"/>
                      <a:pt x="1415" y="15730"/>
                      <a:pt x="1732" y="15865"/>
                    </a:cubicBezTo>
                    <a:cubicBezTo>
                      <a:pt x="3405" y="9891"/>
                      <a:pt x="9672" y="1411"/>
                      <a:pt x="18649" y="1411"/>
                    </a:cubicBezTo>
                    <a:cubicBezTo>
                      <a:pt x="19941" y="1411"/>
                      <a:pt x="21290" y="1587"/>
                      <a:pt x="22689" y="1972"/>
                    </a:cubicBezTo>
                    <a:cubicBezTo>
                      <a:pt x="22827" y="1924"/>
                      <a:pt x="22871" y="1924"/>
                      <a:pt x="22871" y="1924"/>
                    </a:cubicBezTo>
                    <a:cubicBezTo>
                      <a:pt x="22871" y="1924"/>
                      <a:pt x="22689" y="1833"/>
                      <a:pt x="22372" y="1651"/>
                    </a:cubicBezTo>
                    <a:cubicBezTo>
                      <a:pt x="22233" y="1560"/>
                      <a:pt x="22007" y="1469"/>
                      <a:pt x="21778" y="1378"/>
                    </a:cubicBezTo>
                    <a:cubicBezTo>
                      <a:pt x="21643" y="1286"/>
                      <a:pt x="21504" y="1243"/>
                      <a:pt x="21369" y="1195"/>
                    </a:cubicBezTo>
                    <a:cubicBezTo>
                      <a:pt x="21278" y="1152"/>
                      <a:pt x="21231" y="1152"/>
                      <a:pt x="21140" y="1104"/>
                    </a:cubicBezTo>
                    <a:cubicBezTo>
                      <a:pt x="21096" y="1060"/>
                      <a:pt x="21005" y="1060"/>
                      <a:pt x="20914" y="1013"/>
                    </a:cubicBezTo>
                    <a:cubicBezTo>
                      <a:pt x="20593" y="922"/>
                      <a:pt x="20229" y="787"/>
                      <a:pt x="19864" y="649"/>
                    </a:cubicBezTo>
                    <a:cubicBezTo>
                      <a:pt x="19638" y="605"/>
                      <a:pt x="19456" y="558"/>
                      <a:pt x="19226" y="514"/>
                    </a:cubicBezTo>
                    <a:cubicBezTo>
                      <a:pt x="19044" y="423"/>
                      <a:pt x="18818" y="375"/>
                      <a:pt x="18588" y="332"/>
                    </a:cubicBezTo>
                    <a:cubicBezTo>
                      <a:pt x="17677" y="149"/>
                      <a:pt x="16631" y="11"/>
                      <a:pt x="15491" y="11"/>
                    </a:cubicBezTo>
                    <a:cubicBezTo>
                      <a:pt x="15313" y="4"/>
                      <a:pt x="15132" y="0"/>
                      <a:pt x="14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8"/>
              <p:cNvSpPr/>
              <p:nvPr/>
            </p:nvSpPr>
            <p:spPr>
              <a:xfrm>
                <a:off x="2104632" y="3487649"/>
                <a:ext cx="291504" cy="205577"/>
              </a:xfrm>
              <a:custGeom>
                <a:rect b="b" l="l" r="r" t="t"/>
                <a:pathLst>
                  <a:path extrusionOk="0" h="16130" w="22872">
                    <a:moveTo>
                      <a:pt x="8657" y="1"/>
                    </a:moveTo>
                    <a:cubicBezTo>
                      <a:pt x="8701" y="230"/>
                      <a:pt x="8792" y="504"/>
                      <a:pt x="8883" y="777"/>
                    </a:cubicBezTo>
                    <a:lnTo>
                      <a:pt x="9021" y="1185"/>
                    </a:lnTo>
                    <a:lnTo>
                      <a:pt x="9156" y="1597"/>
                    </a:lnTo>
                    <a:cubicBezTo>
                      <a:pt x="9295" y="2144"/>
                      <a:pt x="9430" y="2552"/>
                      <a:pt x="9430" y="2552"/>
                    </a:cubicBezTo>
                    <a:cubicBezTo>
                      <a:pt x="9430" y="2552"/>
                      <a:pt x="9295" y="2461"/>
                      <a:pt x="9113" y="2279"/>
                    </a:cubicBezTo>
                    <a:cubicBezTo>
                      <a:pt x="9021" y="2188"/>
                      <a:pt x="8883" y="2053"/>
                      <a:pt x="8748" y="1962"/>
                    </a:cubicBezTo>
                    <a:cubicBezTo>
                      <a:pt x="8610" y="1823"/>
                      <a:pt x="8475" y="1688"/>
                      <a:pt x="8293" y="1550"/>
                    </a:cubicBezTo>
                    <a:cubicBezTo>
                      <a:pt x="8245" y="1506"/>
                      <a:pt x="8154" y="1415"/>
                      <a:pt x="8063" y="1368"/>
                    </a:cubicBezTo>
                    <a:cubicBezTo>
                      <a:pt x="7972" y="1276"/>
                      <a:pt x="7881" y="1233"/>
                      <a:pt x="7790" y="1142"/>
                    </a:cubicBezTo>
                    <a:lnTo>
                      <a:pt x="7243" y="730"/>
                    </a:lnTo>
                    <a:cubicBezTo>
                      <a:pt x="7061" y="595"/>
                      <a:pt x="6878" y="504"/>
                      <a:pt x="6696" y="365"/>
                    </a:cubicBezTo>
                    <a:cubicBezTo>
                      <a:pt x="6605" y="322"/>
                      <a:pt x="6561" y="230"/>
                      <a:pt x="6470" y="183"/>
                    </a:cubicBezTo>
                    <a:cubicBezTo>
                      <a:pt x="6379" y="139"/>
                      <a:pt x="6288" y="92"/>
                      <a:pt x="6241" y="48"/>
                    </a:cubicBezTo>
                    <a:cubicBezTo>
                      <a:pt x="5967" y="48"/>
                      <a:pt x="5741" y="92"/>
                      <a:pt x="5512" y="139"/>
                    </a:cubicBezTo>
                    <a:cubicBezTo>
                      <a:pt x="5286" y="139"/>
                      <a:pt x="5056" y="183"/>
                      <a:pt x="4830" y="230"/>
                    </a:cubicBezTo>
                    <a:cubicBezTo>
                      <a:pt x="4739" y="230"/>
                      <a:pt x="4648" y="274"/>
                      <a:pt x="4509" y="274"/>
                    </a:cubicBezTo>
                    <a:cubicBezTo>
                      <a:pt x="4418" y="322"/>
                      <a:pt x="4327" y="322"/>
                      <a:pt x="4192" y="365"/>
                    </a:cubicBezTo>
                    <a:cubicBezTo>
                      <a:pt x="4010" y="413"/>
                      <a:pt x="3780" y="456"/>
                      <a:pt x="3598" y="504"/>
                    </a:cubicBezTo>
                    <a:lnTo>
                      <a:pt x="3052" y="639"/>
                    </a:lnTo>
                    <a:cubicBezTo>
                      <a:pt x="2869" y="686"/>
                      <a:pt x="2687" y="730"/>
                      <a:pt x="2552" y="821"/>
                    </a:cubicBezTo>
                    <a:cubicBezTo>
                      <a:pt x="2188" y="912"/>
                      <a:pt x="1914" y="1003"/>
                      <a:pt x="1641" y="1142"/>
                    </a:cubicBezTo>
                    <a:cubicBezTo>
                      <a:pt x="1368" y="1233"/>
                      <a:pt x="1138" y="1324"/>
                      <a:pt x="912" y="1415"/>
                    </a:cubicBezTo>
                    <a:cubicBezTo>
                      <a:pt x="730" y="1506"/>
                      <a:pt x="548" y="1597"/>
                      <a:pt x="409" y="1688"/>
                    </a:cubicBezTo>
                    <a:cubicBezTo>
                      <a:pt x="136" y="1823"/>
                      <a:pt x="1" y="1914"/>
                      <a:pt x="1" y="1914"/>
                    </a:cubicBezTo>
                    <a:cubicBezTo>
                      <a:pt x="1" y="1914"/>
                      <a:pt x="183" y="1962"/>
                      <a:pt x="548" y="2005"/>
                    </a:cubicBezTo>
                    <a:cubicBezTo>
                      <a:pt x="730" y="2053"/>
                      <a:pt x="956" y="2053"/>
                      <a:pt x="1185" y="2096"/>
                    </a:cubicBezTo>
                    <a:cubicBezTo>
                      <a:pt x="1320" y="2144"/>
                      <a:pt x="1459" y="2188"/>
                      <a:pt x="1594" y="2188"/>
                    </a:cubicBezTo>
                    <a:cubicBezTo>
                      <a:pt x="1685" y="2235"/>
                      <a:pt x="1732" y="2235"/>
                      <a:pt x="1823" y="2235"/>
                    </a:cubicBezTo>
                    <a:cubicBezTo>
                      <a:pt x="1914" y="2279"/>
                      <a:pt x="1958" y="2279"/>
                      <a:pt x="2049" y="2326"/>
                    </a:cubicBezTo>
                    <a:cubicBezTo>
                      <a:pt x="2370" y="2417"/>
                      <a:pt x="2687" y="2461"/>
                      <a:pt x="3052" y="2599"/>
                    </a:cubicBezTo>
                    <a:cubicBezTo>
                      <a:pt x="3234" y="2643"/>
                      <a:pt x="3416" y="2691"/>
                      <a:pt x="3598" y="2782"/>
                    </a:cubicBezTo>
                    <a:cubicBezTo>
                      <a:pt x="3780" y="2825"/>
                      <a:pt x="3963" y="2917"/>
                      <a:pt x="4145" y="2964"/>
                    </a:cubicBezTo>
                    <a:cubicBezTo>
                      <a:pt x="4874" y="3281"/>
                      <a:pt x="5694" y="3645"/>
                      <a:pt x="6470" y="4057"/>
                    </a:cubicBezTo>
                    <a:cubicBezTo>
                      <a:pt x="7243" y="4513"/>
                      <a:pt x="8019" y="5012"/>
                      <a:pt x="8748" y="5559"/>
                    </a:cubicBezTo>
                    <a:cubicBezTo>
                      <a:pt x="9430" y="6153"/>
                      <a:pt x="10115" y="6743"/>
                      <a:pt x="10705" y="7338"/>
                    </a:cubicBezTo>
                    <a:cubicBezTo>
                      <a:pt x="10844" y="7472"/>
                      <a:pt x="10979" y="7655"/>
                      <a:pt x="11117" y="7793"/>
                    </a:cubicBezTo>
                    <a:cubicBezTo>
                      <a:pt x="11252" y="7928"/>
                      <a:pt x="11391" y="8110"/>
                      <a:pt x="11525" y="8249"/>
                    </a:cubicBezTo>
                    <a:cubicBezTo>
                      <a:pt x="11664" y="8384"/>
                      <a:pt x="11799" y="8566"/>
                      <a:pt x="11937" y="8704"/>
                    </a:cubicBezTo>
                    <a:cubicBezTo>
                      <a:pt x="11981" y="8748"/>
                      <a:pt x="12028" y="8839"/>
                      <a:pt x="12119" y="8930"/>
                    </a:cubicBezTo>
                    <a:cubicBezTo>
                      <a:pt x="12163" y="8978"/>
                      <a:pt x="12211" y="9069"/>
                      <a:pt x="12254" y="9160"/>
                    </a:cubicBezTo>
                    <a:cubicBezTo>
                      <a:pt x="12757" y="9707"/>
                      <a:pt x="13165" y="10253"/>
                      <a:pt x="13530" y="10753"/>
                    </a:cubicBezTo>
                    <a:lnTo>
                      <a:pt x="13621" y="10800"/>
                    </a:lnTo>
                    <a:lnTo>
                      <a:pt x="13712" y="10891"/>
                    </a:lnTo>
                    <a:cubicBezTo>
                      <a:pt x="13760" y="10982"/>
                      <a:pt x="13803" y="11026"/>
                      <a:pt x="13851" y="11073"/>
                    </a:cubicBezTo>
                    <a:cubicBezTo>
                      <a:pt x="13942" y="11208"/>
                      <a:pt x="14033" y="11299"/>
                      <a:pt x="14124" y="11438"/>
                    </a:cubicBezTo>
                    <a:cubicBezTo>
                      <a:pt x="14259" y="11664"/>
                      <a:pt x="14441" y="11846"/>
                      <a:pt x="14623" y="12076"/>
                    </a:cubicBezTo>
                    <a:cubicBezTo>
                      <a:pt x="14671" y="12167"/>
                      <a:pt x="14762" y="12258"/>
                      <a:pt x="14853" y="12349"/>
                    </a:cubicBezTo>
                    <a:cubicBezTo>
                      <a:pt x="14944" y="12484"/>
                      <a:pt x="14988" y="12575"/>
                      <a:pt x="15079" y="12666"/>
                    </a:cubicBezTo>
                    <a:cubicBezTo>
                      <a:pt x="15170" y="12757"/>
                      <a:pt x="15217" y="12848"/>
                      <a:pt x="15309" y="12939"/>
                    </a:cubicBezTo>
                    <a:cubicBezTo>
                      <a:pt x="15400" y="13030"/>
                      <a:pt x="15443" y="13122"/>
                      <a:pt x="15534" y="13213"/>
                    </a:cubicBezTo>
                    <a:cubicBezTo>
                      <a:pt x="15582" y="13304"/>
                      <a:pt x="15673" y="13395"/>
                      <a:pt x="15717" y="13486"/>
                    </a:cubicBezTo>
                    <a:cubicBezTo>
                      <a:pt x="15808" y="13577"/>
                      <a:pt x="15899" y="13625"/>
                      <a:pt x="15946" y="13716"/>
                    </a:cubicBezTo>
                    <a:cubicBezTo>
                      <a:pt x="16037" y="13807"/>
                      <a:pt x="16081" y="13898"/>
                      <a:pt x="16172" y="13942"/>
                    </a:cubicBezTo>
                    <a:cubicBezTo>
                      <a:pt x="16220" y="14033"/>
                      <a:pt x="16311" y="14124"/>
                      <a:pt x="16355" y="14171"/>
                    </a:cubicBezTo>
                    <a:lnTo>
                      <a:pt x="16766" y="14579"/>
                    </a:lnTo>
                    <a:cubicBezTo>
                      <a:pt x="16901" y="14718"/>
                      <a:pt x="17040" y="14853"/>
                      <a:pt x="17175" y="14944"/>
                    </a:cubicBezTo>
                    <a:cubicBezTo>
                      <a:pt x="17678" y="15400"/>
                      <a:pt x="18224" y="15764"/>
                      <a:pt x="18771" y="15946"/>
                    </a:cubicBezTo>
                    <a:cubicBezTo>
                      <a:pt x="19137" y="16068"/>
                      <a:pt x="19523" y="16130"/>
                      <a:pt x="19916" y="16130"/>
                    </a:cubicBezTo>
                    <a:cubicBezTo>
                      <a:pt x="20110" y="16130"/>
                      <a:pt x="20306" y="16115"/>
                      <a:pt x="20502" y="16085"/>
                    </a:cubicBezTo>
                    <a:cubicBezTo>
                      <a:pt x="21049" y="15994"/>
                      <a:pt x="21548" y="15720"/>
                      <a:pt x="21960" y="15265"/>
                    </a:cubicBezTo>
                    <a:cubicBezTo>
                      <a:pt x="22186" y="15035"/>
                      <a:pt x="22368" y="14762"/>
                      <a:pt x="22507" y="14445"/>
                    </a:cubicBezTo>
                    <a:cubicBezTo>
                      <a:pt x="22598" y="14262"/>
                      <a:pt x="22642" y="14080"/>
                      <a:pt x="22689" y="13898"/>
                    </a:cubicBezTo>
                    <a:cubicBezTo>
                      <a:pt x="22733" y="13759"/>
                      <a:pt x="22733" y="13668"/>
                      <a:pt x="22780" y="13577"/>
                    </a:cubicBezTo>
                    <a:cubicBezTo>
                      <a:pt x="22780" y="13442"/>
                      <a:pt x="22824" y="13351"/>
                      <a:pt x="22824" y="13260"/>
                    </a:cubicBezTo>
                    <a:cubicBezTo>
                      <a:pt x="22871" y="13030"/>
                      <a:pt x="22871" y="12757"/>
                      <a:pt x="22871" y="12531"/>
                    </a:cubicBezTo>
                    <a:cubicBezTo>
                      <a:pt x="22871" y="12258"/>
                      <a:pt x="22871" y="11984"/>
                      <a:pt x="22824" y="11711"/>
                    </a:cubicBezTo>
                    <a:cubicBezTo>
                      <a:pt x="22824" y="11573"/>
                      <a:pt x="22824" y="11438"/>
                      <a:pt x="22780" y="11256"/>
                    </a:cubicBezTo>
                    <a:cubicBezTo>
                      <a:pt x="22780" y="11117"/>
                      <a:pt x="22733" y="10982"/>
                      <a:pt x="22689" y="10800"/>
                    </a:cubicBezTo>
                    <a:cubicBezTo>
                      <a:pt x="22689" y="10661"/>
                      <a:pt x="22642" y="10527"/>
                      <a:pt x="22598" y="10344"/>
                    </a:cubicBezTo>
                    <a:cubicBezTo>
                      <a:pt x="22550" y="10162"/>
                      <a:pt x="22507" y="10024"/>
                      <a:pt x="22459" y="9841"/>
                    </a:cubicBezTo>
                    <a:cubicBezTo>
                      <a:pt x="22416" y="9659"/>
                      <a:pt x="22368" y="9524"/>
                      <a:pt x="22277" y="9342"/>
                    </a:cubicBezTo>
                    <a:cubicBezTo>
                      <a:pt x="22233" y="9160"/>
                      <a:pt x="22142" y="8978"/>
                      <a:pt x="22095" y="8795"/>
                    </a:cubicBezTo>
                    <a:cubicBezTo>
                      <a:pt x="22004" y="8613"/>
                      <a:pt x="21913" y="8475"/>
                      <a:pt x="21822" y="8249"/>
                    </a:cubicBezTo>
                    <a:cubicBezTo>
                      <a:pt x="21778" y="8066"/>
                      <a:pt x="21639" y="7928"/>
                      <a:pt x="21548" y="7702"/>
                    </a:cubicBezTo>
                    <a:cubicBezTo>
                      <a:pt x="21366" y="7338"/>
                      <a:pt x="21140" y="6973"/>
                      <a:pt x="20867" y="6609"/>
                    </a:cubicBezTo>
                    <a:cubicBezTo>
                      <a:pt x="20776" y="6379"/>
                      <a:pt x="20637" y="6197"/>
                      <a:pt x="20455" y="6015"/>
                    </a:cubicBezTo>
                    <a:cubicBezTo>
                      <a:pt x="20411" y="5923"/>
                      <a:pt x="20320" y="5832"/>
                      <a:pt x="20273" y="5741"/>
                    </a:cubicBezTo>
                    <a:cubicBezTo>
                      <a:pt x="20229" y="5650"/>
                      <a:pt x="20181" y="5606"/>
                      <a:pt x="20138" y="5559"/>
                    </a:cubicBezTo>
                    <a:cubicBezTo>
                      <a:pt x="20090" y="5515"/>
                      <a:pt x="20047" y="5468"/>
                      <a:pt x="20047" y="5424"/>
                    </a:cubicBezTo>
                    <a:cubicBezTo>
                      <a:pt x="19726" y="5103"/>
                      <a:pt x="19452" y="4739"/>
                      <a:pt x="19088" y="4422"/>
                    </a:cubicBezTo>
                    <a:cubicBezTo>
                      <a:pt x="18724" y="4057"/>
                      <a:pt x="18359" y="3737"/>
                      <a:pt x="17951" y="3420"/>
                    </a:cubicBezTo>
                    <a:cubicBezTo>
                      <a:pt x="17131" y="2782"/>
                      <a:pt x="16220" y="2235"/>
                      <a:pt x="15217" y="1732"/>
                    </a:cubicBezTo>
                    <a:cubicBezTo>
                      <a:pt x="15079" y="2326"/>
                      <a:pt x="14806" y="3190"/>
                      <a:pt x="14532" y="3875"/>
                    </a:cubicBezTo>
                    <a:cubicBezTo>
                      <a:pt x="14441" y="4240"/>
                      <a:pt x="14306" y="4557"/>
                      <a:pt x="14215" y="4786"/>
                    </a:cubicBezTo>
                    <a:cubicBezTo>
                      <a:pt x="14124" y="5012"/>
                      <a:pt x="14077" y="5151"/>
                      <a:pt x="14077" y="5151"/>
                    </a:cubicBezTo>
                    <a:lnTo>
                      <a:pt x="14077" y="5103"/>
                    </a:lnTo>
                    <a:cubicBezTo>
                      <a:pt x="14033" y="5060"/>
                      <a:pt x="14033" y="5012"/>
                      <a:pt x="14033" y="4968"/>
                    </a:cubicBezTo>
                    <a:cubicBezTo>
                      <a:pt x="13986" y="4830"/>
                      <a:pt x="13894" y="4648"/>
                      <a:pt x="13851" y="4422"/>
                    </a:cubicBezTo>
                    <a:cubicBezTo>
                      <a:pt x="13803" y="4331"/>
                      <a:pt x="13760" y="4192"/>
                      <a:pt x="13712" y="4057"/>
                    </a:cubicBezTo>
                    <a:cubicBezTo>
                      <a:pt x="13668" y="3919"/>
                      <a:pt x="13621" y="3828"/>
                      <a:pt x="13577" y="3693"/>
                    </a:cubicBezTo>
                    <a:cubicBezTo>
                      <a:pt x="13486" y="3554"/>
                      <a:pt x="13439" y="3372"/>
                      <a:pt x="13395" y="3237"/>
                    </a:cubicBezTo>
                    <a:cubicBezTo>
                      <a:pt x="13348" y="3099"/>
                      <a:pt x="13257" y="2964"/>
                      <a:pt x="13213" y="2825"/>
                    </a:cubicBezTo>
                    <a:cubicBezTo>
                      <a:pt x="13074" y="2508"/>
                      <a:pt x="12892" y="2235"/>
                      <a:pt x="12757" y="1962"/>
                    </a:cubicBezTo>
                    <a:cubicBezTo>
                      <a:pt x="12619" y="1688"/>
                      <a:pt x="12484" y="1459"/>
                      <a:pt x="12345" y="1233"/>
                    </a:cubicBezTo>
                    <a:cubicBezTo>
                      <a:pt x="12254" y="1003"/>
                      <a:pt x="12119" y="821"/>
                      <a:pt x="12028" y="686"/>
                    </a:cubicBezTo>
                    <a:lnTo>
                      <a:pt x="11937" y="504"/>
                    </a:lnTo>
                    <a:cubicBezTo>
                      <a:pt x="11937" y="504"/>
                      <a:pt x="11799" y="456"/>
                      <a:pt x="11573" y="413"/>
                    </a:cubicBezTo>
                    <a:cubicBezTo>
                      <a:pt x="11434" y="413"/>
                      <a:pt x="11299" y="365"/>
                      <a:pt x="11161" y="322"/>
                    </a:cubicBezTo>
                    <a:cubicBezTo>
                      <a:pt x="11026" y="322"/>
                      <a:pt x="10844" y="274"/>
                      <a:pt x="10662" y="230"/>
                    </a:cubicBezTo>
                    <a:cubicBezTo>
                      <a:pt x="10614" y="230"/>
                      <a:pt x="10523" y="230"/>
                      <a:pt x="10432" y="183"/>
                    </a:cubicBezTo>
                    <a:cubicBezTo>
                      <a:pt x="10341" y="183"/>
                      <a:pt x="10250" y="183"/>
                      <a:pt x="10159" y="139"/>
                    </a:cubicBezTo>
                    <a:cubicBezTo>
                      <a:pt x="9976" y="139"/>
                      <a:pt x="9794" y="92"/>
                      <a:pt x="9612" y="92"/>
                    </a:cubicBezTo>
                    <a:cubicBezTo>
                      <a:pt x="9430" y="48"/>
                      <a:pt x="9247" y="48"/>
                      <a:pt x="9113" y="48"/>
                    </a:cubicBezTo>
                    <a:cubicBezTo>
                      <a:pt x="8930" y="48"/>
                      <a:pt x="8792" y="1"/>
                      <a:pt x="8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8"/>
              <p:cNvSpPr/>
              <p:nvPr/>
            </p:nvSpPr>
            <p:spPr>
              <a:xfrm>
                <a:off x="2047739" y="3603934"/>
                <a:ext cx="315872" cy="156636"/>
              </a:xfrm>
              <a:custGeom>
                <a:rect b="b" l="l" r="r" t="t"/>
                <a:pathLst>
                  <a:path extrusionOk="0" h="12290" w="24784">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lnTo>
                      <a:pt x="955" y="11517"/>
                    </a:lnTo>
                    <a:cubicBezTo>
                      <a:pt x="1094" y="11469"/>
                      <a:pt x="1185" y="11378"/>
                      <a:pt x="1320" y="11287"/>
                    </a:cubicBezTo>
                    <a:cubicBezTo>
                      <a:pt x="1367" y="11243"/>
                      <a:pt x="1411" y="11196"/>
                      <a:pt x="1502" y="11196"/>
                    </a:cubicBezTo>
                    <a:cubicBezTo>
                      <a:pt x="1549" y="11152"/>
                      <a:pt x="1640" y="11105"/>
                      <a:pt x="1684" y="11061"/>
                    </a:cubicBezTo>
                    <a:cubicBezTo>
                      <a:pt x="1957" y="10879"/>
                      <a:pt x="2231" y="10697"/>
                      <a:pt x="2552" y="10514"/>
                    </a:cubicBezTo>
                    <a:cubicBezTo>
                      <a:pt x="2734" y="10423"/>
                      <a:pt x="2869" y="10332"/>
                      <a:pt x="3051" y="10241"/>
                    </a:cubicBezTo>
                    <a:lnTo>
                      <a:pt x="3598" y="9968"/>
                    </a:lnTo>
                    <a:cubicBezTo>
                      <a:pt x="4326" y="9603"/>
                      <a:pt x="5147" y="9282"/>
                      <a:pt x="5967" y="9009"/>
                    </a:cubicBezTo>
                    <a:cubicBezTo>
                      <a:pt x="6834" y="8736"/>
                      <a:pt x="7745" y="8510"/>
                      <a:pt x="8609" y="8371"/>
                    </a:cubicBezTo>
                    <a:cubicBezTo>
                      <a:pt x="9520" y="8236"/>
                      <a:pt x="10431" y="8189"/>
                      <a:pt x="11251" y="8145"/>
                    </a:cubicBezTo>
                    <a:lnTo>
                      <a:pt x="12483" y="8145"/>
                    </a:lnTo>
                    <a:cubicBezTo>
                      <a:pt x="12709" y="8189"/>
                      <a:pt x="12891" y="8189"/>
                      <a:pt x="13074" y="8189"/>
                    </a:cubicBezTo>
                    <a:lnTo>
                      <a:pt x="13394" y="8189"/>
                    </a:lnTo>
                    <a:cubicBezTo>
                      <a:pt x="13485" y="8189"/>
                      <a:pt x="13577" y="8236"/>
                      <a:pt x="13668" y="8236"/>
                    </a:cubicBezTo>
                    <a:cubicBezTo>
                      <a:pt x="14397" y="8280"/>
                      <a:pt x="15078" y="8327"/>
                      <a:pt x="15672" y="8371"/>
                    </a:cubicBezTo>
                    <a:lnTo>
                      <a:pt x="15898" y="8371"/>
                    </a:lnTo>
                    <a:cubicBezTo>
                      <a:pt x="15989" y="8419"/>
                      <a:pt x="16080" y="8419"/>
                      <a:pt x="16128" y="8419"/>
                    </a:cubicBezTo>
                    <a:cubicBezTo>
                      <a:pt x="16263" y="8419"/>
                      <a:pt x="16445" y="8419"/>
                      <a:pt x="16583" y="8462"/>
                    </a:cubicBezTo>
                    <a:cubicBezTo>
                      <a:pt x="16857" y="8462"/>
                      <a:pt x="17130" y="8462"/>
                      <a:pt x="17403" y="8510"/>
                    </a:cubicBezTo>
                    <a:cubicBezTo>
                      <a:pt x="17538" y="8510"/>
                      <a:pt x="17629" y="8553"/>
                      <a:pt x="17768" y="8553"/>
                    </a:cubicBezTo>
                    <a:lnTo>
                      <a:pt x="18132" y="8553"/>
                    </a:lnTo>
                    <a:cubicBezTo>
                      <a:pt x="18267" y="8601"/>
                      <a:pt x="18406" y="8601"/>
                      <a:pt x="18497" y="8601"/>
                    </a:cubicBezTo>
                    <a:cubicBezTo>
                      <a:pt x="18632" y="8601"/>
                      <a:pt x="18723" y="8601"/>
                      <a:pt x="18861" y="8645"/>
                    </a:cubicBezTo>
                    <a:lnTo>
                      <a:pt x="19816" y="8645"/>
                    </a:lnTo>
                    <a:cubicBezTo>
                      <a:pt x="19907" y="8645"/>
                      <a:pt x="20046" y="8692"/>
                      <a:pt x="20137" y="8692"/>
                    </a:cubicBezTo>
                    <a:cubicBezTo>
                      <a:pt x="20319" y="8692"/>
                      <a:pt x="20501" y="8645"/>
                      <a:pt x="20727" y="8645"/>
                    </a:cubicBezTo>
                    <a:cubicBezTo>
                      <a:pt x="20910" y="8645"/>
                      <a:pt x="21092" y="8645"/>
                      <a:pt x="21230" y="8601"/>
                    </a:cubicBezTo>
                    <a:cubicBezTo>
                      <a:pt x="21959" y="8553"/>
                      <a:pt x="22550" y="8371"/>
                      <a:pt x="23053" y="8098"/>
                    </a:cubicBezTo>
                    <a:cubicBezTo>
                      <a:pt x="23599" y="7825"/>
                      <a:pt x="24008" y="7460"/>
                      <a:pt x="24328" y="6961"/>
                    </a:cubicBezTo>
                    <a:cubicBezTo>
                      <a:pt x="24645" y="6458"/>
                      <a:pt x="24784" y="5911"/>
                      <a:pt x="24737" y="5321"/>
                    </a:cubicBezTo>
                    <a:cubicBezTo>
                      <a:pt x="24737" y="5000"/>
                      <a:pt x="24645" y="4683"/>
                      <a:pt x="24511" y="4318"/>
                    </a:cubicBezTo>
                    <a:cubicBezTo>
                      <a:pt x="24419" y="4180"/>
                      <a:pt x="24328" y="3998"/>
                      <a:pt x="24237" y="3815"/>
                    </a:cubicBezTo>
                    <a:cubicBezTo>
                      <a:pt x="24190" y="3724"/>
                      <a:pt x="24099" y="3633"/>
                      <a:pt x="24055" y="3542"/>
                    </a:cubicBezTo>
                    <a:cubicBezTo>
                      <a:pt x="24008" y="3451"/>
                      <a:pt x="23916" y="3407"/>
                      <a:pt x="23873" y="3316"/>
                    </a:cubicBezTo>
                    <a:lnTo>
                      <a:pt x="23825" y="3269"/>
                    </a:ln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8"/>
              <p:cNvSpPr/>
              <p:nvPr/>
            </p:nvSpPr>
            <p:spPr>
              <a:xfrm>
                <a:off x="2191732" y="3643864"/>
                <a:ext cx="186383" cy="307154"/>
              </a:xfrm>
              <a:custGeom>
                <a:rect b="b" l="l" r="r" t="t"/>
                <a:pathLst>
                  <a:path extrusionOk="0" h="24100" w="14624">
                    <a:moveTo>
                      <a:pt x="10570" y="1"/>
                    </a:moveTo>
                    <a:cubicBezTo>
                      <a:pt x="10341" y="45"/>
                      <a:pt x="10067" y="92"/>
                      <a:pt x="9794" y="183"/>
                    </a:cubicBezTo>
                    <a:cubicBezTo>
                      <a:pt x="9659" y="183"/>
                      <a:pt x="9521" y="227"/>
                      <a:pt x="9386" y="274"/>
                    </a:cubicBezTo>
                    <a:cubicBezTo>
                      <a:pt x="9203" y="318"/>
                      <a:pt x="9065" y="365"/>
                      <a:pt x="8930" y="409"/>
                    </a:cubicBezTo>
                    <a:cubicBezTo>
                      <a:pt x="8792" y="456"/>
                      <a:pt x="8609" y="500"/>
                      <a:pt x="8475" y="591"/>
                    </a:cubicBezTo>
                    <a:cubicBezTo>
                      <a:pt x="8292" y="639"/>
                      <a:pt x="8154" y="730"/>
                      <a:pt x="8019" y="773"/>
                    </a:cubicBezTo>
                    <a:cubicBezTo>
                      <a:pt x="7837" y="865"/>
                      <a:pt x="7698" y="956"/>
                      <a:pt x="7516" y="1003"/>
                    </a:cubicBezTo>
                    <a:cubicBezTo>
                      <a:pt x="7334" y="1094"/>
                      <a:pt x="7199" y="1185"/>
                      <a:pt x="7017" y="1276"/>
                    </a:cubicBezTo>
                    <a:cubicBezTo>
                      <a:pt x="6834" y="1411"/>
                      <a:pt x="6696" y="1502"/>
                      <a:pt x="6514" y="1594"/>
                    </a:cubicBezTo>
                    <a:cubicBezTo>
                      <a:pt x="6331" y="1732"/>
                      <a:pt x="6197" y="1823"/>
                      <a:pt x="6014" y="1958"/>
                    </a:cubicBezTo>
                    <a:cubicBezTo>
                      <a:pt x="5650" y="2188"/>
                      <a:pt x="5329" y="2461"/>
                      <a:pt x="4965" y="2778"/>
                    </a:cubicBezTo>
                    <a:cubicBezTo>
                      <a:pt x="4782" y="2917"/>
                      <a:pt x="4648" y="3099"/>
                      <a:pt x="4465" y="3234"/>
                    </a:cubicBezTo>
                    <a:lnTo>
                      <a:pt x="4192" y="3507"/>
                    </a:lnTo>
                    <a:lnTo>
                      <a:pt x="4054" y="3645"/>
                    </a:lnTo>
                    <a:lnTo>
                      <a:pt x="3919" y="3780"/>
                    </a:lnTo>
                    <a:cubicBezTo>
                      <a:pt x="3645" y="4101"/>
                      <a:pt x="3325" y="4466"/>
                      <a:pt x="3051" y="4830"/>
                    </a:cubicBezTo>
                    <a:cubicBezTo>
                      <a:pt x="2778" y="5238"/>
                      <a:pt x="2505" y="5650"/>
                      <a:pt x="2231" y="6106"/>
                    </a:cubicBezTo>
                    <a:cubicBezTo>
                      <a:pt x="1685" y="6969"/>
                      <a:pt x="1229" y="7972"/>
                      <a:pt x="912" y="9021"/>
                    </a:cubicBezTo>
                    <a:cubicBezTo>
                      <a:pt x="1502" y="9112"/>
                      <a:pt x="2413" y="9247"/>
                      <a:pt x="3142" y="9430"/>
                    </a:cubicBezTo>
                    <a:cubicBezTo>
                      <a:pt x="3507" y="9477"/>
                      <a:pt x="3828" y="9568"/>
                      <a:pt x="4054" y="9612"/>
                    </a:cubicBezTo>
                    <a:cubicBezTo>
                      <a:pt x="4236" y="9659"/>
                      <a:pt x="4374" y="9703"/>
                      <a:pt x="4418" y="9703"/>
                    </a:cubicBezTo>
                    <a:cubicBezTo>
                      <a:pt x="4418" y="9703"/>
                      <a:pt x="4418" y="9750"/>
                      <a:pt x="4374" y="9750"/>
                    </a:cubicBezTo>
                    <a:cubicBezTo>
                      <a:pt x="4374" y="9750"/>
                      <a:pt x="4327" y="9750"/>
                      <a:pt x="4236" y="9794"/>
                    </a:cubicBezTo>
                    <a:cubicBezTo>
                      <a:pt x="4145" y="9841"/>
                      <a:pt x="3962" y="9933"/>
                      <a:pt x="3736" y="10024"/>
                    </a:cubicBezTo>
                    <a:cubicBezTo>
                      <a:pt x="3645" y="10115"/>
                      <a:pt x="3554" y="10159"/>
                      <a:pt x="3416" y="10206"/>
                    </a:cubicBezTo>
                    <a:cubicBezTo>
                      <a:pt x="3281" y="10297"/>
                      <a:pt x="3190" y="10341"/>
                      <a:pt x="3051" y="10432"/>
                    </a:cubicBezTo>
                    <a:cubicBezTo>
                      <a:pt x="2916" y="10479"/>
                      <a:pt x="2778" y="10570"/>
                      <a:pt x="2643" y="10661"/>
                    </a:cubicBezTo>
                    <a:cubicBezTo>
                      <a:pt x="2505" y="10705"/>
                      <a:pt x="2370" y="10796"/>
                      <a:pt x="2231" y="10887"/>
                    </a:cubicBezTo>
                    <a:cubicBezTo>
                      <a:pt x="1958" y="11070"/>
                      <a:pt x="1685" y="11252"/>
                      <a:pt x="1459" y="11434"/>
                    </a:cubicBezTo>
                    <a:cubicBezTo>
                      <a:pt x="1185" y="11616"/>
                      <a:pt x="956" y="11755"/>
                      <a:pt x="773" y="11937"/>
                    </a:cubicBezTo>
                    <a:cubicBezTo>
                      <a:pt x="547" y="12072"/>
                      <a:pt x="409" y="12210"/>
                      <a:pt x="318" y="12302"/>
                    </a:cubicBezTo>
                    <a:cubicBezTo>
                      <a:pt x="183" y="12393"/>
                      <a:pt x="136" y="12436"/>
                      <a:pt x="136" y="12436"/>
                    </a:cubicBezTo>
                    <a:cubicBezTo>
                      <a:pt x="136" y="12436"/>
                      <a:pt x="92" y="12619"/>
                      <a:pt x="92" y="12848"/>
                    </a:cubicBezTo>
                    <a:cubicBezTo>
                      <a:pt x="44" y="12939"/>
                      <a:pt x="44" y="13074"/>
                      <a:pt x="44" y="13213"/>
                    </a:cubicBezTo>
                    <a:cubicBezTo>
                      <a:pt x="44" y="13395"/>
                      <a:pt x="44" y="13530"/>
                      <a:pt x="1" y="13712"/>
                    </a:cubicBezTo>
                    <a:lnTo>
                      <a:pt x="1" y="13985"/>
                    </a:lnTo>
                    <a:lnTo>
                      <a:pt x="1" y="14259"/>
                    </a:lnTo>
                    <a:lnTo>
                      <a:pt x="1" y="14805"/>
                    </a:lnTo>
                    <a:cubicBezTo>
                      <a:pt x="1" y="14988"/>
                      <a:pt x="1" y="15170"/>
                      <a:pt x="44" y="15308"/>
                    </a:cubicBezTo>
                    <a:lnTo>
                      <a:pt x="44" y="15764"/>
                    </a:lnTo>
                    <a:cubicBezTo>
                      <a:pt x="274" y="15673"/>
                      <a:pt x="500" y="15534"/>
                      <a:pt x="773" y="15443"/>
                    </a:cubicBezTo>
                    <a:cubicBezTo>
                      <a:pt x="912" y="15352"/>
                      <a:pt x="1047" y="15308"/>
                      <a:pt x="1185" y="15217"/>
                    </a:cubicBezTo>
                    <a:cubicBezTo>
                      <a:pt x="1320" y="15170"/>
                      <a:pt x="1459" y="15126"/>
                      <a:pt x="1550" y="15079"/>
                    </a:cubicBezTo>
                    <a:cubicBezTo>
                      <a:pt x="2049" y="14853"/>
                      <a:pt x="2461" y="14671"/>
                      <a:pt x="2461" y="14671"/>
                    </a:cubicBezTo>
                    <a:lnTo>
                      <a:pt x="2461" y="14671"/>
                    </a:lnTo>
                    <a:cubicBezTo>
                      <a:pt x="2461" y="14671"/>
                      <a:pt x="2370" y="14805"/>
                      <a:pt x="2231" y="15035"/>
                    </a:cubicBezTo>
                    <a:cubicBezTo>
                      <a:pt x="2140" y="15126"/>
                      <a:pt x="2049" y="15261"/>
                      <a:pt x="1958" y="15400"/>
                    </a:cubicBezTo>
                    <a:cubicBezTo>
                      <a:pt x="1867" y="15534"/>
                      <a:pt x="1732" y="15717"/>
                      <a:pt x="1641" y="15899"/>
                    </a:cubicBezTo>
                    <a:cubicBezTo>
                      <a:pt x="1593" y="15990"/>
                      <a:pt x="1502" y="16081"/>
                      <a:pt x="1459" y="16172"/>
                    </a:cubicBezTo>
                    <a:cubicBezTo>
                      <a:pt x="1411" y="16263"/>
                      <a:pt x="1367" y="16354"/>
                      <a:pt x="1276" y="16446"/>
                    </a:cubicBezTo>
                    <a:cubicBezTo>
                      <a:pt x="1185" y="16675"/>
                      <a:pt x="1047" y="16857"/>
                      <a:pt x="956" y="17040"/>
                    </a:cubicBezTo>
                    <a:cubicBezTo>
                      <a:pt x="864" y="17266"/>
                      <a:pt x="773" y="17448"/>
                      <a:pt x="639" y="17630"/>
                    </a:cubicBezTo>
                    <a:lnTo>
                      <a:pt x="500" y="17903"/>
                    </a:lnTo>
                    <a:cubicBezTo>
                      <a:pt x="500" y="17995"/>
                      <a:pt x="456" y="18086"/>
                      <a:pt x="409" y="18177"/>
                    </a:cubicBezTo>
                    <a:cubicBezTo>
                      <a:pt x="456" y="18406"/>
                      <a:pt x="500" y="18632"/>
                      <a:pt x="591" y="18862"/>
                    </a:cubicBezTo>
                    <a:cubicBezTo>
                      <a:pt x="639" y="19088"/>
                      <a:pt x="682" y="19318"/>
                      <a:pt x="773" y="19500"/>
                    </a:cubicBezTo>
                    <a:cubicBezTo>
                      <a:pt x="821" y="19635"/>
                      <a:pt x="821" y="19726"/>
                      <a:pt x="864" y="19817"/>
                    </a:cubicBezTo>
                    <a:cubicBezTo>
                      <a:pt x="912" y="19908"/>
                      <a:pt x="956" y="20046"/>
                      <a:pt x="956" y="20138"/>
                    </a:cubicBezTo>
                    <a:cubicBezTo>
                      <a:pt x="1047" y="20320"/>
                      <a:pt x="1138" y="20502"/>
                      <a:pt x="1185" y="20684"/>
                    </a:cubicBezTo>
                    <a:cubicBezTo>
                      <a:pt x="1276" y="20910"/>
                      <a:pt x="1320" y="21049"/>
                      <a:pt x="1411" y="21231"/>
                    </a:cubicBezTo>
                    <a:cubicBezTo>
                      <a:pt x="1502" y="21413"/>
                      <a:pt x="1550" y="21595"/>
                      <a:pt x="1641" y="21730"/>
                    </a:cubicBezTo>
                    <a:cubicBezTo>
                      <a:pt x="1823" y="22051"/>
                      <a:pt x="1958" y="22324"/>
                      <a:pt x="2096" y="22550"/>
                    </a:cubicBezTo>
                    <a:cubicBezTo>
                      <a:pt x="2231" y="22824"/>
                      <a:pt x="2370" y="23053"/>
                      <a:pt x="2461" y="23236"/>
                    </a:cubicBezTo>
                    <a:cubicBezTo>
                      <a:pt x="2596" y="23418"/>
                      <a:pt x="2687" y="23600"/>
                      <a:pt x="2778" y="23735"/>
                    </a:cubicBezTo>
                    <a:cubicBezTo>
                      <a:pt x="2960" y="23964"/>
                      <a:pt x="3051" y="24099"/>
                      <a:pt x="3051" y="24099"/>
                    </a:cubicBezTo>
                    <a:lnTo>
                      <a:pt x="3051" y="23917"/>
                    </a:lnTo>
                    <a:cubicBezTo>
                      <a:pt x="3099" y="23826"/>
                      <a:pt x="3099" y="23691"/>
                      <a:pt x="3099" y="23553"/>
                    </a:cubicBezTo>
                    <a:cubicBezTo>
                      <a:pt x="3099" y="23370"/>
                      <a:pt x="3099" y="23144"/>
                      <a:pt x="3142" y="22871"/>
                    </a:cubicBezTo>
                    <a:lnTo>
                      <a:pt x="3142" y="22459"/>
                    </a:lnTo>
                    <a:cubicBezTo>
                      <a:pt x="3142" y="22416"/>
                      <a:pt x="3190" y="22324"/>
                      <a:pt x="3190" y="22233"/>
                    </a:cubicBezTo>
                    <a:lnTo>
                      <a:pt x="3190" y="22004"/>
                    </a:lnTo>
                    <a:cubicBezTo>
                      <a:pt x="3234" y="21687"/>
                      <a:pt x="3281" y="21366"/>
                      <a:pt x="3372" y="21001"/>
                    </a:cubicBezTo>
                    <a:cubicBezTo>
                      <a:pt x="3372" y="20819"/>
                      <a:pt x="3416" y="20637"/>
                      <a:pt x="3463" y="20455"/>
                    </a:cubicBezTo>
                    <a:cubicBezTo>
                      <a:pt x="3507" y="20229"/>
                      <a:pt x="3554" y="20046"/>
                      <a:pt x="3598" y="19864"/>
                    </a:cubicBezTo>
                    <a:cubicBezTo>
                      <a:pt x="3780" y="19044"/>
                      <a:pt x="4010" y="18224"/>
                      <a:pt x="4374" y="17404"/>
                    </a:cubicBezTo>
                    <a:cubicBezTo>
                      <a:pt x="4691" y="16584"/>
                      <a:pt x="5103" y="15717"/>
                      <a:pt x="5559" y="14944"/>
                    </a:cubicBezTo>
                    <a:cubicBezTo>
                      <a:pt x="6014" y="14168"/>
                      <a:pt x="6514" y="13439"/>
                      <a:pt x="7060" y="12801"/>
                    </a:cubicBezTo>
                    <a:cubicBezTo>
                      <a:pt x="7199" y="12619"/>
                      <a:pt x="7334" y="12436"/>
                      <a:pt x="7425" y="12302"/>
                    </a:cubicBezTo>
                    <a:cubicBezTo>
                      <a:pt x="7563" y="12119"/>
                      <a:pt x="7698" y="11981"/>
                      <a:pt x="7837" y="11846"/>
                    </a:cubicBezTo>
                    <a:cubicBezTo>
                      <a:pt x="7972" y="11664"/>
                      <a:pt x="8110" y="11525"/>
                      <a:pt x="8245" y="11390"/>
                    </a:cubicBezTo>
                    <a:cubicBezTo>
                      <a:pt x="8292" y="11299"/>
                      <a:pt x="8383" y="11252"/>
                      <a:pt x="8427" y="11161"/>
                    </a:cubicBezTo>
                    <a:cubicBezTo>
                      <a:pt x="8518" y="11117"/>
                      <a:pt x="8566" y="11026"/>
                      <a:pt x="8609" y="10979"/>
                    </a:cubicBezTo>
                    <a:cubicBezTo>
                      <a:pt x="9156" y="10432"/>
                      <a:pt x="9612" y="9933"/>
                      <a:pt x="10024" y="9521"/>
                    </a:cubicBezTo>
                    <a:lnTo>
                      <a:pt x="10115" y="9430"/>
                    </a:lnTo>
                    <a:lnTo>
                      <a:pt x="10206" y="9338"/>
                    </a:lnTo>
                    <a:cubicBezTo>
                      <a:pt x="10249" y="9295"/>
                      <a:pt x="10297" y="9247"/>
                      <a:pt x="10341" y="9156"/>
                    </a:cubicBezTo>
                    <a:cubicBezTo>
                      <a:pt x="10479" y="9065"/>
                      <a:pt x="10570" y="8974"/>
                      <a:pt x="10661" y="8883"/>
                    </a:cubicBezTo>
                    <a:cubicBezTo>
                      <a:pt x="10844" y="8657"/>
                      <a:pt x="11026" y="8475"/>
                      <a:pt x="11208" y="8292"/>
                    </a:cubicBezTo>
                    <a:lnTo>
                      <a:pt x="11481" y="8019"/>
                    </a:lnTo>
                    <a:lnTo>
                      <a:pt x="11755" y="7746"/>
                    </a:lnTo>
                    <a:lnTo>
                      <a:pt x="12028" y="7472"/>
                    </a:lnTo>
                    <a:cubicBezTo>
                      <a:pt x="12072" y="7381"/>
                      <a:pt x="12163" y="7290"/>
                      <a:pt x="12254" y="7243"/>
                    </a:cubicBezTo>
                    <a:cubicBezTo>
                      <a:pt x="12345" y="7152"/>
                      <a:pt x="12393" y="7061"/>
                      <a:pt x="12484" y="6969"/>
                    </a:cubicBezTo>
                    <a:cubicBezTo>
                      <a:pt x="12527" y="6878"/>
                      <a:pt x="12618" y="6835"/>
                      <a:pt x="12710" y="6743"/>
                    </a:cubicBezTo>
                    <a:cubicBezTo>
                      <a:pt x="12757" y="6652"/>
                      <a:pt x="12848" y="6561"/>
                      <a:pt x="12892" y="6514"/>
                    </a:cubicBezTo>
                    <a:cubicBezTo>
                      <a:pt x="12939" y="6423"/>
                      <a:pt x="13030" y="6332"/>
                      <a:pt x="13074" y="6288"/>
                    </a:cubicBezTo>
                    <a:cubicBezTo>
                      <a:pt x="13213" y="6106"/>
                      <a:pt x="13347" y="5967"/>
                      <a:pt x="13439" y="5832"/>
                    </a:cubicBezTo>
                    <a:cubicBezTo>
                      <a:pt x="13577" y="5650"/>
                      <a:pt x="13668" y="5512"/>
                      <a:pt x="13759" y="5377"/>
                    </a:cubicBezTo>
                    <a:cubicBezTo>
                      <a:pt x="14124" y="4783"/>
                      <a:pt x="14397" y="4192"/>
                      <a:pt x="14532" y="3645"/>
                    </a:cubicBezTo>
                    <a:cubicBezTo>
                      <a:pt x="14623" y="3051"/>
                      <a:pt x="14623" y="2505"/>
                      <a:pt x="14441" y="1914"/>
                    </a:cubicBezTo>
                    <a:cubicBezTo>
                      <a:pt x="14259" y="1368"/>
                      <a:pt x="13942" y="912"/>
                      <a:pt x="13439" y="548"/>
                    </a:cubicBezTo>
                    <a:cubicBezTo>
                      <a:pt x="13395" y="500"/>
                      <a:pt x="13304" y="456"/>
                      <a:pt x="13256" y="456"/>
                    </a:cubicBezTo>
                    <a:cubicBezTo>
                      <a:pt x="13030" y="318"/>
                      <a:pt x="12801" y="227"/>
                      <a:pt x="12527" y="136"/>
                    </a:cubicBezTo>
                    <a:cubicBezTo>
                      <a:pt x="12345" y="92"/>
                      <a:pt x="12163" y="45"/>
                      <a:pt x="11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8"/>
              <p:cNvSpPr/>
              <p:nvPr/>
            </p:nvSpPr>
            <p:spPr>
              <a:xfrm>
                <a:off x="2203342" y="3643864"/>
                <a:ext cx="157350" cy="123665"/>
              </a:xfrm>
              <a:custGeom>
                <a:rect b="b" l="l" r="r" t="t"/>
                <a:pathLst>
                  <a:path extrusionOk="0" h="9703" w="12346">
                    <a:moveTo>
                      <a:pt x="9659" y="1"/>
                    </a:moveTo>
                    <a:cubicBezTo>
                      <a:pt x="9430" y="45"/>
                      <a:pt x="9156" y="92"/>
                      <a:pt x="8883" y="183"/>
                    </a:cubicBezTo>
                    <a:cubicBezTo>
                      <a:pt x="8748" y="183"/>
                      <a:pt x="8610" y="227"/>
                      <a:pt x="8475" y="274"/>
                    </a:cubicBezTo>
                    <a:cubicBezTo>
                      <a:pt x="8292" y="318"/>
                      <a:pt x="8154" y="365"/>
                      <a:pt x="8019" y="409"/>
                    </a:cubicBezTo>
                    <a:cubicBezTo>
                      <a:pt x="7881" y="456"/>
                      <a:pt x="7698" y="500"/>
                      <a:pt x="7564" y="591"/>
                    </a:cubicBezTo>
                    <a:cubicBezTo>
                      <a:pt x="7381" y="639"/>
                      <a:pt x="7243" y="730"/>
                      <a:pt x="7108" y="773"/>
                    </a:cubicBezTo>
                    <a:cubicBezTo>
                      <a:pt x="6926" y="865"/>
                      <a:pt x="6787" y="956"/>
                      <a:pt x="6605" y="1003"/>
                    </a:cubicBezTo>
                    <a:cubicBezTo>
                      <a:pt x="6423" y="1094"/>
                      <a:pt x="6288" y="1185"/>
                      <a:pt x="6106" y="1276"/>
                    </a:cubicBezTo>
                    <a:cubicBezTo>
                      <a:pt x="5923" y="1411"/>
                      <a:pt x="5785" y="1502"/>
                      <a:pt x="5603" y="1594"/>
                    </a:cubicBezTo>
                    <a:cubicBezTo>
                      <a:pt x="5420" y="1732"/>
                      <a:pt x="5286" y="1823"/>
                      <a:pt x="5103" y="1958"/>
                    </a:cubicBezTo>
                    <a:cubicBezTo>
                      <a:pt x="4739" y="2188"/>
                      <a:pt x="4418" y="2461"/>
                      <a:pt x="4054" y="2778"/>
                    </a:cubicBezTo>
                    <a:cubicBezTo>
                      <a:pt x="3871" y="2917"/>
                      <a:pt x="3737" y="3099"/>
                      <a:pt x="3554" y="3234"/>
                    </a:cubicBezTo>
                    <a:lnTo>
                      <a:pt x="3281" y="3507"/>
                    </a:lnTo>
                    <a:lnTo>
                      <a:pt x="3143" y="3645"/>
                    </a:lnTo>
                    <a:lnTo>
                      <a:pt x="3008" y="3780"/>
                    </a:lnTo>
                    <a:cubicBezTo>
                      <a:pt x="2734" y="4101"/>
                      <a:pt x="2414" y="4466"/>
                      <a:pt x="2140" y="4830"/>
                    </a:cubicBezTo>
                    <a:cubicBezTo>
                      <a:pt x="1867" y="5238"/>
                      <a:pt x="1594" y="5650"/>
                      <a:pt x="1320" y="6106"/>
                    </a:cubicBezTo>
                    <a:cubicBezTo>
                      <a:pt x="774" y="6969"/>
                      <a:pt x="318" y="7972"/>
                      <a:pt x="1" y="9021"/>
                    </a:cubicBezTo>
                    <a:cubicBezTo>
                      <a:pt x="591" y="9112"/>
                      <a:pt x="1502" y="9247"/>
                      <a:pt x="2231" y="9430"/>
                    </a:cubicBezTo>
                    <a:cubicBezTo>
                      <a:pt x="2596" y="9477"/>
                      <a:pt x="2917" y="9568"/>
                      <a:pt x="3143" y="9612"/>
                    </a:cubicBezTo>
                    <a:cubicBezTo>
                      <a:pt x="3325" y="9659"/>
                      <a:pt x="3463" y="9703"/>
                      <a:pt x="3507" y="9703"/>
                    </a:cubicBezTo>
                    <a:cubicBezTo>
                      <a:pt x="5559" y="5650"/>
                      <a:pt x="8883" y="2687"/>
                      <a:pt x="12345" y="456"/>
                    </a:cubicBezTo>
                    <a:cubicBezTo>
                      <a:pt x="12119" y="318"/>
                      <a:pt x="11890" y="227"/>
                      <a:pt x="11616" y="136"/>
                    </a:cubicBezTo>
                    <a:cubicBezTo>
                      <a:pt x="11434" y="92"/>
                      <a:pt x="11252" y="45"/>
                      <a:pt x="1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8"/>
              <p:cNvSpPr/>
              <p:nvPr/>
            </p:nvSpPr>
            <p:spPr>
              <a:xfrm>
                <a:off x="2191732" y="3767516"/>
                <a:ext cx="56320" cy="183503"/>
              </a:xfrm>
              <a:custGeom>
                <a:rect b="b" l="l" r="r" t="t"/>
                <a:pathLst>
                  <a:path extrusionOk="0" h="14398" w="4419">
                    <a:moveTo>
                      <a:pt x="4418" y="1"/>
                    </a:moveTo>
                    <a:cubicBezTo>
                      <a:pt x="4411" y="15"/>
                      <a:pt x="4405" y="28"/>
                      <a:pt x="4398" y="42"/>
                    </a:cubicBezTo>
                    <a:lnTo>
                      <a:pt x="4398" y="42"/>
                    </a:lnTo>
                    <a:cubicBezTo>
                      <a:pt x="4418" y="29"/>
                      <a:pt x="4418" y="1"/>
                      <a:pt x="4418" y="1"/>
                    </a:cubicBezTo>
                    <a:close/>
                    <a:moveTo>
                      <a:pt x="4398" y="42"/>
                    </a:moveTo>
                    <a:cubicBezTo>
                      <a:pt x="4392" y="46"/>
                      <a:pt x="4384" y="48"/>
                      <a:pt x="4374" y="48"/>
                    </a:cubicBezTo>
                    <a:cubicBezTo>
                      <a:pt x="4374" y="48"/>
                      <a:pt x="4327" y="48"/>
                      <a:pt x="4236" y="92"/>
                    </a:cubicBezTo>
                    <a:cubicBezTo>
                      <a:pt x="4145" y="139"/>
                      <a:pt x="3962" y="231"/>
                      <a:pt x="3736" y="322"/>
                    </a:cubicBezTo>
                    <a:cubicBezTo>
                      <a:pt x="3645" y="413"/>
                      <a:pt x="3554" y="457"/>
                      <a:pt x="3416" y="504"/>
                    </a:cubicBezTo>
                    <a:cubicBezTo>
                      <a:pt x="3281" y="595"/>
                      <a:pt x="3190" y="639"/>
                      <a:pt x="3051" y="730"/>
                    </a:cubicBezTo>
                    <a:cubicBezTo>
                      <a:pt x="2916" y="777"/>
                      <a:pt x="2778" y="868"/>
                      <a:pt x="2643" y="959"/>
                    </a:cubicBezTo>
                    <a:cubicBezTo>
                      <a:pt x="2505" y="1003"/>
                      <a:pt x="2370" y="1094"/>
                      <a:pt x="2231" y="1185"/>
                    </a:cubicBezTo>
                    <a:cubicBezTo>
                      <a:pt x="1958" y="1368"/>
                      <a:pt x="1685" y="1550"/>
                      <a:pt x="1459" y="1732"/>
                    </a:cubicBezTo>
                    <a:cubicBezTo>
                      <a:pt x="1185" y="1914"/>
                      <a:pt x="956" y="2053"/>
                      <a:pt x="773" y="2235"/>
                    </a:cubicBezTo>
                    <a:cubicBezTo>
                      <a:pt x="547" y="2370"/>
                      <a:pt x="409" y="2508"/>
                      <a:pt x="318" y="2600"/>
                    </a:cubicBezTo>
                    <a:cubicBezTo>
                      <a:pt x="183" y="2691"/>
                      <a:pt x="136" y="2734"/>
                      <a:pt x="136" y="2734"/>
                    </a:cubicBezTo>
                    <a:cubicBezTo>
                      <a:pt x="136" y="2734"/>
                      <a:pt x="92" y="2917"/>
                      <a:pt x="92" y="3146"/>
                    </a:cubicBezTo>
                    <a:cubicBezTo>
                      <a:pt x="44" y="3237"/>
                      <a:pt x="44" y="3372"/>
                      <a:pt x="44" y="3511"/>
                    </a:cubicBezTo>
                    <a:cubicBezTo>
                      <a:pt x="44" y="3693"/>
                      <a:pt x="44" y="3828"/>
                      <a:pt x="1" y="4010"/>
                    </a:cubicBezTo>
                    <a:lnTo>
                      <a:pt x="1" y="4283"/>
                    </a:lnTo>
                    <a:lnTo>
                      <a:pt x="1" y="4557"/>
                    </a:lnTo>
                    <a:lnTo>
                      <a:pt x="1" y="5103"/>
                    </a:lnTo>
                    <a:cubicBezTo>
                      <a:pt x="1" y="5286"/>
                      <a:pt x="1" y="5468"/>
                      <a:pt x="44" y="5606"/>
                    </a:cubicBezTo>
                    <a:lnTo>
                      <a:pt x="44" y="6062"/>
                    </a:lnTo>
                    <a:cubicBezTo>
                      <a:pt x="274" y="5971"/>
                      <a:pt x="500" y="5832"/>
                      <a:pt x="773" y="5741"/>
                    </a:cubicBezTo>
                    <a:cubicBezTo>
                      <a:pt x="912" y="5650"/>
                      <a:pt x="1047" y="5606"/>
                      <a:pt x="1185" y="5515"/>
                    </a:cubicBezTo>
                    <a:cubicBezTo>
                      <a:pt x="1320" y="5468"/>
                      <a:pt x="1459" y="5424"/>
                      <a:pt x="1550" y="5377"/>
                    </a:cubicBezTo>
                    <a:cubicBezTo>
                      <a:pt x="2049" y="5151"/>
                      <a:pt x="2461" y="4969"/>
                      <a:pt x="2461" y="4969"/>
                    </a:cubicBezTo>
                    <a:lnTo>
                      <a:pt x="2461" y="4969"/>
                    </a:lnTo>
                    <a:cubicBezTo>
                      <a:pt x="2461" y="4969"/>
                      <a:pt x="2370" y="5103"/>
                      <a:pt x="2231" y="5333"/>
                    </a:cubicBezTo>
                    <a:cubicBezTo>
                      <a:pt x="2140" y="5424"/>
                      <a:pt x="2049" y="5559"/>
                      <a:pt x="1958" y="5698"/>
                    </a:cubicBezTo>
                    <a:cubicBezTo>
                      <a:pt x="1867" y="5832"/>
                      <a:pt x="1732" y="6015"/>
                      <a:pt x="1641" y="6197"/>
                    </a:cubicBezTo>
                    <a:cubicBezTo>
                      <a:pt x="1593" y="6288"/>
                      <a:pt x="1502" y="6379"/>
                      <a:pt x="1459" y="6470"/>
                    </a:cubicBezTo>
                    <a:cubicBezTo>
                      <a:pt x="1411" y="6561"/>
                      <a:pt x="1367" y="6652"/>
                      <a:pt x="1276" y="6744"/>
                    </a:cubicBezTo>
                    <a:cubicBezTo>
                      <a:pt x="1185" y="6973"/>
                      <a:pt x="1047" y="7155"/>
                      <a:pt x="956" y="7338"/>
                    </a:cubicBezTo>
                    <a:cubicBezTo>
                      <a:pt x="864" y="7564"/>
                      <a:pt x="773" y="7746"/>
                      <a:pt x="639" y="7928"/>
                    </a:cubicBezTo>
                    <a:lnTo>
                      <a:pt x="500" y="8201"/>
                    </a:lnTo>
                    <a:cubicBezTo>
                      <a:pt x="500" y="8293"/>
                      <a:pt x="456" y="8384"/>
                      <a:pt x="409" y="8475"/>
                    </a:cubicBezTo>
                    <a:cubicBezTo>
                      <a:pt x="456" y="8704"/>
                      <a:pt x="500" y="8930"/>
                      <a:pt x="591" y="9160"/>
                    </a:cubicBezTo>
                    <a:cubicBezTo>
                      <a:pt x="639" y="9386"/>
                      <a:pt x="682" y="9616"/>
                      <a:pt x="773" y="9798"/>
                    </a:cubicBezTo>
                    <a:cubicBezTo>
                      <a:pt x="821" y="9933"/>
                      <a:pt x="821" y="10024"/>
                      <a:pt x="864" y="10115"/>
                    </a:cubicBezTo>
                    <a:cubicBezTo>
                      <a:pt x="912" y="10206"/>
                      <a:pt x="956" y="10344"/>
                      <a:pt x="956" y="10436"/>
                    </a:cubicBezTo>
                    <a:cubicBezTo>
                      <a:pt x="1047" y="10618"/>
                      <a:pt x="1138" y="10800"/>
                      <a:pt x="1185" y="10982"/>
                    </a:cubicBezTo>
                    <a:cubicBezTo>
                      <a:pt x="1276" y="11208"/>
                      <a:pt x="1320" y="11347"/>
                      <a:pt x="1411" y="11529"/>
                    </a:cubicBezTo>
                    <a:cubicBezTo>
                      <a:pt x="1502" y="11711"/>
                      <a:pt x="1550" y="11893"/>
                      <a:pt x="1641" y="12028"/>
                    </a:cubicBezTo>
                    <a:cubicBezTo>
                      <a:pt x="1823" y="12349"/>
                      <a:pt x="1958" y="12622"/>
                      <a:pt x="2096" y="12848"/>
                    </a:cubicBezTo>
                    <a:cubicBezTo>
                      <a:pt x="2231" y="13122"/>
                      <a:pt x="2370" y="13351"/>
                      <a:pt x="2461" y="13534"/>
                    </a:cubicBezTo>
                    <a:cubicBezTo>
                      <a:pt x="2596" y="13716"/>
                      <a:pt x="2687" y="13898"/>
                      <a:pt x="2778" y="14033"/>
                    </a:cubicBezTo>
                    <a:cubicBezTo>
                      <a:pt x="2960" y="14262"/>
                      <a:pt x="3051" y="14397"/>
                      <a:pt x="3051" y="14397"/>
                    </a:cubicBezTo>
                    <a:lnTo>
                      <a:pt x="3051" y="14215"/>
                    </a:lnTo>
                    <a:cubicBezTo>
                      <a:pt x="1780" y="8452"/>
                      <a:pt x="2546" y="3818"/>
                      <a:pt x="4398" y="4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8"/>
              <p:cNvSpPr/>
              <p:nvPr/>
            </p:nvSpPr>
            <p:spPr>
              <a:xfrm>
                <a:off x="2047739" y="3603934"/>
                <a:ext cx="303662" cy="156636"/>
              </a:xfrm>
              <a:custGeom>
                <a:rect b="b" l="l" r="r" t="t"/>
                <a:pathLst>
                  <a:path extrusionOk="0" h="12290" w="23826">
                    <a:moveTo>
                      <a:pt x="15552" y="0"/>
                    </a:moveTo>
                    <a:cubicBezTo>
                      <a:pt x="15319" y="0"/>
                      <a:pt x="15080" y="12"/>
                      <a:pt x="14852" y="36"/>
                    </a:cubicBezTo>
                    <a:cubicBezTo>
                      <a:pt x="14349" y="36"/>
                      <a:pt x="13850" y="127"/>
                      <a:pt x="13347" y="171"/>
                    </a:cubicBezTo>
                    <a:cubicBezTo>
                      <a:pt x="12345" y="353"/>
                      <a:pt x="11299" y="626"/>
                      <a:pt x="10249" y="991"/>
                    </a:cubicBezTo>
                    <a:cubicBezTo>
                      <a:pt x="10570" y="1537"/>
                      <a:pt x="11025" y="2314"/>
                      <a:pt x="11390" y="2995"/>
                    </a:cubicBezTo>
                    <a:cubicBezTo>
                      <a:pt x="11525" y="3316"/>
                      <a:pt x="11707" y="3633"/>
                      <a:pt x="11798" y="3815"/>
                    </a:cubicBezTo>
                    <a:cubicBezTo>
                      <a:pt x="11889" y="4045"/>
                      <a:pt x="11980" y="4180"/>
                      <a:pt x="11980" y="4180"/>
                    </a:cubicBezTo>
                    <a:lnTo>
                      <a:pt x="11937" y="4180"/>
                    </a:lnTo>
                    <a:cubicBezTo>
                      <a:pt x="11889" y="4136"/>
                      <a:pt x="11845" y="4136"/>
                      <a:pt x="11798" y="4089"/>
                    </a:cubicBezTo>
                    <a:cubicBezTo>
                      <a:pt x="11663" y="4045"/>
                      <a:pt x="11481" y="3954"/>
                      <a:pt x="11299" y="3863"/>
                    </a:cubicBezTo>
                    <a:cubicBezTo>
                      <a:pt x="11160" y="3815"/>
                      <a:pt x="11069" y="3772"/>
                      <a:pt x="10934" y="3724"/>
                    </a:cubicBezTo>
                    <a:cubicBezTo>
                      <a:pt x="10796" y="3633"/>
                      <a:pt x="10661" y="3589"/>
                      <a:pt x="10522" y="3542"/>
                    </a:cubicBezTo>
                    <a:lnTo>
                      <a:pt x="10114" y="3407"/>
                    </a:lnTo>
                    <a:cubicBezTo>
                      <a:pt x="9976" y="3360"/>
                      <a:pt x="9793" y="3269"/>
                      <a:pt x="9659" y="3225"/>
                    </a:cubicBezTo>
                    <a:cubicBezTo>
                      <a:pt x="9338" y="3134"/>
                      <a:pt x="9021" y="3043"/>
                      <a:pt x="8747" y="2952"/>
                    </a:cubicBezTo>
                    <a:cubicBezTo>
                      <a:pt x="8427" y="2904"/>
                      <a:pt x="8153" y="2813"/>
                      <a:pt x="7927" y="2769"/>
                    </a:cubicBezTo>
                    <a:cubicBezTo>
                      <a:pt x="7698" y="2722"/>
                      <a:pt x="7472" y="2678"/>
                      <a:pt x="7333" y="2631"/>
                    </a:cubicBezTo>
                    <a:cubicBezTo>
                      <a:pt x="7198" y="2631"/>
                      <a:pt x="7107" y="2587"/>
                      <a:pt x="7107" y="2587"/>
                    </a:cubicBezTo>
                    <a:cubicBezTo>
                      <a:pt x="7107" y="2587"/>
                      <a:pt x="6969" y="2678"/>
                      <a:pt x="6787" y="2813"/>
                    </a:cubicBezTo>
                    <a:cubicBezTo>
                      <a:pt x="6696" y="2860"/>
                      <a:pt x="6604" y="2952"/>
                      <a:pt x="6470" y="3043"/>
                    </a:cubicBezTo>
                    <a:lnTo>
                      <a:pt x="6058" y="3316"/>
                    </a:lnTo>
                    <a:cubicBezTo>
                      <a:pt x="6014" y="3360"/>
                      <a:pt x="5923" y="3407"/>
                      <a:pt x="5832" y="3498"/>
                    </a:cubicBezTo>
                    <a:cubicBezTo>
                      <a:pt x="5784" y="3542"/>
                      <a:pt x="5693" y="3589"/>
                      <a:pt x="5649" y="3633"/>
                    </a:cubicBezTo>
                    <a:cubicBezTo>
                      <a:pt x="5511" y="3772"/>
                      <a:pt x="5376" y="3906"/>
                      <a:pt x="5194" y="3998"/>
                    </a:cubicBezTo>
                    <a:lnTo>
                      <a:pt x="4829" y="4362"/>
                    </a:lnTo>
                    <a:cubicBezTo>
                      <a:pt x="4691" y="4453"/>
                      <a:pt x="4600" y="4544"/>
                      <a:pt x="4509" y="4635"/>
                    </a:cubicBezTo>
                    <a:cubicBezTo>
                      <a:pt x="4691" y="4774"/>
                      <a:pt x="4964" y="4865"/>
                      <a:pt x="5238" y="5000"/>
                    </a:cubicBezTo>
                    <a:cubicBezTo>
                      <a:pt x="5376" y="5047"/>
                      <a:pt x="5511" y="5138"/>
                      <a:pt x="5649" y="5182"/>
                    </a:cubicBezTo>
                    <a:cubicBezTo>
                      <a:pt x="5741" y="5230"/>
                      <a:pt x="5875" y="5321"/>
                      <a:pt x="6014" y="5364"/>
                    </a:cubicBezTo>
                    <a:cubicBezTo>
                      <a:pt x="6513" y="5638"/>
                      <a:pt x="6878" y="5820"/>
                      <a:pt x="6878" y="5820"/>
                    </a:cubicBezTo>
                    <a:cubicBezTo>
                      <a:pt x="6878" y="5820"/>
                      <a:pt x="6743" y="5820"/>
                      <a:pt x="6470" y="5867"/>
                    </a:cubicBezTo>
                    <a:lnTo>
                      <a:pt x="6014" y="5867"/>
                    </a:lnTo>
                    <a:cubicBezTo>
                      <a:pt x="5832" y="5911"/>
                      <a:pt x="5602" y="5911"/>
                      <a:pt x="5420" y="5958"/>
                    </a:cubicBezTo>
                    <a:cubicBezTo>
                      <a:pt x="5285" y="5958"/>
                      <a:pt x="5194" y="5958"/>
                      <a:pt x="5103" y="6002"/>
                    </a:cubicBezTo>
                    <a:cubicBezTo>
                      <a:pt x="4964" y="6002"/>
                      <a:pt x="4873" y="6050"/>
                      <a:pt x="4738" y="6050"/>
                    </a:cubicBezTo>
                    <a:cubicBezTo>
                      <a:pt x="4556" y="6093"/>
                      <a:pt x="4326" y="6141"/>
                      <a:pt x="4101" y="6184"/>
                    </a:cubicBezTo>
                    <a:cubicBezTo>
                      <a:pt x="3871" y="6232"/>
                      <a:pt x="3645" y="6276"/>
                      <a:pt x="3463" y="6323"/>
                    </a:cubicBezTo>
                    <a:cubicBezTo>
                      <a:pt x="3324" y="6323"/>
                      <a:pt x="3233" y="6367"/>
                      <a:pt x="3142" y="6367"/>
                    </a:cubicBezTo>
                    <a:cubicBezTo>
                      <a:pt x="3051" y="6414"/>
                      <a:pt x="2960" y="6414"/>
                      <a:pt x="2869" y="6458"/>
                    </a:cubicBezTo>
                    <a:lnTo>
                      <a:pt x="2460" y="7004"/>
                    </a:lnTo>
                    <a:cubicBezTo>
                      <a:pt x="2322" y="7187"/>
                      <a:pt x="2187" y="7416"/>
                      <a:pt x="2049" y="7599"/>
                    </a:cubicBezTo>
                    <a:cubicBezTo>
                      <a:pt x="2005" y="7690"/>
                      <a:pt x="1957" y="7781"/>
                      <a:pt x="1866" y="7872"/>
                    </a:cubicBezTo>
                    <a:lnTo>
                      <a:pt x="1731" y="8145"/>
                    </a:lnTo>
                    <a:cubicBezTo>
                      <a:pt x="1640" y="8327"/>
                      <a:pt x="1502" y="8510"/>
                      <a:pt x="1411" y="8645"/>
                    </a:cubicBezTo>
                    <a:lnTo>
                      <a:pt x="1137" y="9191"/>
                    </a:lnTo>
                    <a:cubicBezTo>
                      <a:pt x="1046" y="9330"/>
                      <a:pt x="1003" y="9512"/>
                      <a:pt x="911" y="9647"/>
                    </a:cubicBezTo>
                    <a:cubicBezTo>
                      <a:pt x="773" y="9968"/>
                      <a:pt x="638" y="10285"/>
                      <a:pt x="547" y="10558"/>
                    </a:cubicBezTo>
                    <a:cubicBezTo>
                      <a:pt x="456" y="10831"/>
                      <a:pt x="365" y="11061"/>
                      <a:pt x="274" y="11287"/>
                    </a:cubicBezTo>
                    <a:lnTo>
                      <a:pt x="135" y="11834"/>
                    </a:lnTo>
                    <a:cubicBezTo>
                      <a:pt x="44" y="12107"/>
                      <a:pt x="0" y="12289"/>
                      <a:pt x="0" y="12289"/>
                    </a:cubicBezTo>
                    <a:cubicBezTo>
                      <a:pt x="0" y="12289"/>
                      <a:pt x="135" y="12154"/>
                      <a:pt x="456" y="11925"/>
                    </a:cubicBezTo>
                    <a:cubicBezTo>
                      <a:pt x="547" y="11834"/>
                      <a:pt x="682" y="11743"/>
                      <a:pt x="820" y="11651"/>
                    </a:cubicBezTo>
                    <a:cubicBezTo>
                      <a:pt x="5878" y="6787"/>
                      <a:pt x="12933" y="2823"/>
                      <a:pt x="19898" y="2823"/>
                    </a:cubicBezTo>
                    <a:cubicBezTo>
                      <a:pt x="21215" y="2823"/>
                      <a:pt x="22529" y="2964"/>
                      <a:pt x="23825" y="3269"/>
                    </a:cubicBezTo>
                    <a:cubicBezTo>
                      <a:pt x="23691" y="3086"/>
                      <a:pt x="23508" y="2952"/>
                      <a:pt x="23370" y="2769"/>
                    </a:cubicBezTo>
                    <a:cubicBezTo>
                      <a:pt x="23188" y="2587"/>
                      <a:pt x="22962" y="2405"/>
                      <a:pt x="22732" y="2266"/>
                    </a:cubicBezTo>
                    <a:cubicBezTo>
                      <a:pt x="22641" y="2175"/>
                      <a:pt x="22506" y="2084"/>
                      <a:pt x="22368" y="1993"/>
                    </a:cubicBezTo>
                    <a:cubicBezTo>
                      <a:pt x="22276" y="1902"/>
                      <a:pt x="22142" y="1811"/>
                      <a:pt x="22003" y="1720"/>
                    </a:cubicBezTo>
                    <a:cubicBezTo>
                      <a:pt x="21868" y="1676"/>
                      <a:pt x="21730" y="1585"/>
                      <a:pt x="21595" y="1494"/>
                    </a:cubicBezTo>
                    <a:cubicBezTo>
                      <a:pt x="21413" y="1403"/>
                      <a:pt x="21274" y="1355"/>
                      <a:pt x="21139" y="1264"/>
                    </a:cubicBezTo>
                    <a:cubicBezTo>
                      <a:pt x="20957" y="1173"/>
                      <a:pt x="20819" y="1129"/>
                      <a:pt x="20636" y="1038"/>
                    </a:cubicBezTo>
                    <a:cubicBezTo>
                      <a:pt x="20454" y="947"/>
                      <a:pt x="20272" y="900"/>
                      <a:pt x="20090" y="809"/>
                    </a:cubicBezTo>
                    <a:cubicBezTo>
                      <a:pt x="19907" y="765"/>
                      <a:pt x="19725" y="717"/>
                      <a:pt x="19543" y="626"/>
                    </a:cubicBezTo>
                    <a:cubicBezTo>
                      <a:pt x="19361" y="583"/>
                      <a:pt x="19135" y="535"/>
                      <a:pt x="18952" y="444"/>
                    </a:cubicBezTo>
                    <a:cubicBezTo>
                      <a:pt x="18541" y="353"/>
                      <a:pt x="18085" y="262"/>
                      <a:pt x="17677" y="171"/>
                    </a:cubicBezTo>
                    <a:cubicBezTo>
                      <a:pt x="17447" y="127"/>
                      <a:pt x="17174" y="127"/>
                      <a:pt x="16948" y="80"/>
                    </a:cubicBezTo>
                    <a:cubicBezTo>
                      <a:pt x="16857" y="80"/>
                      <a:pt x="16718" y="80"/>
                      <a:pt x="16583" y="36"/>
                    </a:cubicBezTo>
                    <a:lnTo>
                      <a:pt x="16219" y="36"/>
                    </a:lnTo>
                    <a:cubicBezTo>
                      <a:pt x="16013" y="12"/>
                      <a:pt x="15785" y="0"/>
                      <a:pt x="15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8"/>
              <p:cNvSpPr/>
              <p:nvPr/>
            </p:nvSpPr>
            <p:spPr>
              <a:xfrm>
                <a:off x="2362438" y="3604049"/>
                <a:ext cx="298462" cy="115878"/>
              </a:xfrm>
              <a:custGeom>
                <a:rect b="b" l="l" r="r" t="t"/>
                <a:pathLst>
                  <a:path extrusionOk="0" h="9092" w="23418">
                    <a:moveTo>
                      <a:pt x="9110" y="1"/>
                    </a:moveTo>
                    <a:cubicBezTo>
                      <a:pt x="8845" y="1"/>
                      <a:pt x="8587" y="10"/>
                      <a:pt x="8336" y="27"/>
                    </a:cubicBezTo>
                    <a:lnTo>
                      <a:pt x="7972" y="27"/>
                    </a:lnTo>
                    <a:cubicBezTo>
                      <a:pt x="7881" y="71"/>
                      <a:pt x="7746" y="71"/>
                      <a:pt x="7607" y="71"/>
                    </a:cubicBezTo>
                    <a:cubicBezTo>
                      <a:pt x="7381" y="118"/>
                      <a:pt x="7152" y="118"/>
                      <a:pt x="6926" y="162"/>
                    </a:cubicBezTo>
                    <a:cubicBezTo>
                      <a:pt x="6470" y="253"/>
                      <a:pt x="6058" y="344"/>
                      <a:pt x="5650" y="435"/>
                    </a:cubicBezTo>
                    <a:cubicBezTo>
                      <a:pt x="5420" y="526"/>
                      <a:pt x="5238" y="574"/>
                      <a:pt x="5012" y="617"/>
                    </a:cubicBezTo>
                    <a:cubicBezTo>
                      <a:pt x="4830" y="708"/>
                      <a:pt x="4648" y="756"/>
                      <a:pt x="4466" y="800"/>
                    </a:cubicBezTo>
                    <a:cubicBezTo>
                      <a:pt x="4283" y="891"/>
                      <a:pt x="4101" y="938"/>
                      <a:pt x="3963" y="1029"/>
                    </a:cubicBezTo>
                    <a:cubicBezTo>
                      <a:pt x="3780" y="1120"/>
                      <a:pt x="3598" y="1164"/>
                      <a:pt x="3463" y="1255"/>
                    </a:cubicBezTo>
                    <a:cubicBezTo>
                      <a:pt x="3281" y="1346"/>
                      <a:pt x="3142" y="1394"/>
                      <a:pt x="3008" y="1485"/>
                    </a:cubicBezTo>
                    <a:cubicBezTo>
                      <a:pt x="2869" y="1576"/>
                      <a:pt x="2734" y="1667"/>
                      <a:pt x="2596" y="1711"/>
                    </a:cubicBezTo>
                    <a:lnTo>
                      <a:pt x="2188" y="1984"/>
                    </a:lnTo>
                    <a:cubicBezTo>
                      <a:pt x="2049" y="2075"/>
                      <a:pt x="1958" y="2166"/>
                      <a:pt x="1823" y="2257"/>
                    </a:cubicBezTo>
                    <a:cubicBezTo>
                      <a:pt x="1594" y="2396"/>
                      <a:pt x="1411" y="2578"/>
                      <a:pt x="1229" y="2760"/>
                    </a:cubicBezTo>
                    <a:cubicBezTo>
                      <a:pt x="1047" y="2943"/>
                      <a:pt x="865" y="3125"/>
                      <a:pt x="730" y="3307"/>
                    </a:cubicBezTo>
                    <a:cubicBezTo>
                      <a:pt x="639" y="3398"/>
                      <a:pt x="591" y="3442"/>
                      <a:pt x="548" y="3533"/>
                    </a:cubicBezTo>
                    <a:cubicBezTo>
                      <a:pt x="456" y="3624"/>
                      <a:pt x="409" y="3715"/>
                      <a:pt x="365" y="3806"/>
                    </a:cubicBezTo>
                    <a:cubicBezTo>
                      <a:pt x="227" y="3989"/>
                      <a:pt x="136" y="4171"/>
                      <a:pt x="92" y="4309"/>
                    </a:cubicBezTo>
                    <a:cubicBezTo>
                      <a:pt x="45" y="4400"/>
                      <a:pt x="45" y="4444"/>
                      <a:pt x="1" y="4492"/>
                    </a:cubicBezTo>
                    <a:cubicBezTo>
                      <a:pt x="2577" y="2941"/>
                      <a:pt x="5624" y="1755"/>
                      <a:pt x="9028" y="1755"/>
                    </a:cubicBezTo>
                    <a:cubicBezTo>
                      <a:pt x="13330" y="1755"/>
                      <a:pt x="18203" y="3649"/>
                      <a:pt x="23418" y="9091"/>
                    </a:cubicBezTo>
                    <a:cubicBezTo>
                      <a:pt x="23327" y="8956"/>
                      <a:pt x="23235" y="8774"/>
                      <a:pt x="23144" y="8636"/>
                    </a:cubicBezTo>
                    <a:cubicBezTo>
                      <a:pt x="23053" y="8453"/>
                      <a:pt x="22915" y="8227"/>
                      <a:pt x="22824" y="8045"/>
                    </a:cubicBezTo>
                    <a:cubicBezTo>
                      <a:pt x="22324" y="7269"/>
                      <a:pt x="21730" y="6405"/>
                      <a:pt x="20958" y="5538"/>
                    </a:cubicBezTo>
                    <a:cubicBezTo>
                      <a:pt x="20229" y="4718"/>
                      <a:pt x="19317" y="3897"/>
                      <a:pt x="18359" y="3169"/>
                    </a:cubicBezTo>
                    <a:cubicBezTo>
                      <a:pt x="17357" y="2440"/>
                      <a:pt x="16263" y="1802"/>
                      <a:pt x="15126" y="1302"/>
                    </a:cubicBezTo>
                    <a:cubicBezTo>
                      <a:pt x="13092" y="426"/>
                      <a:pt x="10955" y="1"/>
                      <a:pt x="9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9" name="Google Shape;1909;p28"/>
          <p:cNvSpPr txBox="1"/>
          <p:nvPr>
            <p:ph type="title"/>
          </p:nvPr>
        </p:nvSpPr>
        <p:spPr>
          <a:xfrm>
            <a:off x="720000" y="445025"/>
            <a:ext cx="491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of Innovation</a:t>
            </a:r>
            <a:endParaRPr/>
          </a:p>
        </p:txBody>
      </p:sp>
      <p:pic>
        <p:nvPicPr>
          <p:cNvPr id="1910" name="Google Shape;1910;p28"/>
          <p:cNvPicPr preferRelativeResize="0"/>
          <p:nvPr>
            <p:ph idx="2" type="pic"/>
          </p:nvPr>
        </p:nvPicPr>
        <p:blipFill rotWithShape="1">
          <a:blip r:embed="rId3">
            <a:alphaModFix/>
          </a:blip>
          <a:srcRect b="0" l="69" r="59" t="0"/>
          <a:stretch/>
        </p:blipFill>
        <p:spPr>
          <a:xfrm>
            <a:off x="4774150" y="608025"/>
            <a:ext cx="3864900" cy="3861000"/>
          </a:xfrm>
          <a:prstGeom prst="ellipse">
            <a:avLst/>
          </a:prstGeom>
        </p:spPr>
      </p:pic>
      <p:sp>
        <p:nvSpPr>
          <p:cNvPr id="1911" name="Google Shape;1911;p28"/>
          <p:cNvSpPr txBox="1"/>
          <p:nvPr>
            <p:ph idx="1" type="body"/>
          </p:nvPr>
        </p:nvSpPr>
        <p:spPr>
          <a:xfrm>
            <a:off x="410550" y="1017725"/>
            <a:ext cx="3704400" cy="351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p>
          <a:p>
            <a:pPr indent="-323850" lvl="0" marL="457200" rtl="0" algn="just">
              <a:spcBef>
                <a:spcPts val="0"/>
              </a:spcBef>
              <a:spcAft>
                <a:spcPts val="0"/>
              </a:spcAft>
              <a:buSzPts val="1500"/>
              <a:buChar char="●"/>
            </a:pPr>
            <a:r>
              <a:rPr lang="en" sz="1500"/>
              <a:t>With its focus on customer satisfaction and continuous improvement through user feedback, Travimize represents a service innovation that simplifies and enhances the travel planning experience.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pic>
        <p:nvPicPr>
          <p:cNvPr id="1916" name="Google Shape;1916;p29"/>
          <p:cNvPicPr preferRelativeResize="0"/>
          <p:nvPr/>
        </p:nvPicPr>
        <p:blipFill>
          <a:blip r:embed="rId3">
            <a:alphaModFix/>
          </a:blip>
          <a:stretch>
            <a:fillRect/>
          </a:stretch>
        </p:blipFill>
        <p:spPr>
          <a:xfrm>
            <a:off x="1346200" y="152400"/>
            <a:ext cx="645159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pic>
        <p:nvPicPr>
          <p:cNvPr id="1921" name="Google Shape;1921;p30"/>
          <p:cNvPicPr preferRelativeResize="0"/>
          <p:nvPr/>
        </p:nvPicPr>
        <p:blipFill>
          <a:blip r:embed="rId3">
            <a:alphaModFix/>
          </a:blip>
          <a:stretch>
            <a:fillRect/>
          </a:stretch>
        </p:blipFill>
        <p:spPr>
          <a:xfrm>
            <a:off x="664802" y="272649"/>
            <a:ext cx="7663701" cy="4598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31"/>
          <p:cNvSpPr txBox="1"/>
          <p:nvPr>
            <p:ph type="title"/>
          </p:nvPr>
        </p:nvSpPr>
        <p:spPr>
          <a:xfrm>
            <a:off x="311775" y="1639350"/>
            <a:ext cx="465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Decomposition</a:t>
            </a:r>
            <a:endParaRPr/>
          </a:p>
        </p:txBody>
      </p:sp>
      <p:pic>
        <p:nvPicPr>
          <p:cNvPr id="1927" name="Google Shape;1927;p31"/>
          <p:cNvPicPr preferRelativeResize="0"/>
          <p:nvPr/>
        </p:nvPicPr>
        <p:blipFill>
          <a:blip r:embed="rId3">
            <a:alphaModFix/>
          </a:blip>
          <a:stretch>
            <a:fillRect/>
          </a:stretch>
        </p:blipFill>
        <p:spPr>
          <a:xfrm>
            <a:off x="3917825" y="46238"/>
            <a:ext cx="3791601" cy="505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grpSp>
        <p:nvGrpSpPr>
          <p:cNvPr id="1932" name="Google Shape;1932;p32"/>
          <p:cNvGrpSpPr/>
          <p:nvPr/>
        </p:nvGrpSpPr>
        <p:grpSpPr>
          <a:xfrm>
            <a:off x="5045167" y="2895901"/>
            <a:ext cx="3979953" cy="1425462"/>
            <a:chOff x="5045167" y="2895901"/>
            <a:chExt cx="3979953" cy="1425462"/>
          </a:xfrm>
        </p:grpSpPr>
        <p:grpSp>
          <p:nvGrpSpPr>
            <p:cNvPr id="1933" name="Google Shape;1933;p32"/>
            <p:cNvGrpSpPr/>
            <p:nvPr/>
          </p:nvGrpSpPr>
          <p:grpSpPr>
            <a:xfrm>
              <a:off x="7084918" y="2895901"/>
              <a:ext cx="1940202" cy="1425462"/>
              <a:chOff x="5120225" y="1030625"/>
              <a:chExt cx="3856495" cy="2832794"/>
            </a:xfrm>
          </p:grpSpPr>
          <p:sp>
            <p:nvSpPr>
              <p:cNvPr id="1934" name="Google Shape;1934;p32"/>
              <p:cNvSpPr/>
              <p:nvPr/>
            </p:nvSpPr>
            <p:spPr>
              <a:xfrm>
                <a:off x="7604813" y="1775074"/>
                <a:ext cx="271976" cy="2083267"/>
              </a:xfrm>
              <a:custGeom>
                <a:rect b="b" l="l" r="r" t="t"/>
                <a:pathLst>
                  <a:path extrusionOk="0" h="47253" w="6169">
                    <a:moveTo>
                      <a:pt x="0" y="0"/>
                    </a:moveTo>
                    <a:lnTo>
                      <a:pt x="0" y="47253"/>
                    </a:lnTo>
                    <a:lnTo>
                      <a:pt x="6168" y="47253"/>
                    </a:lnTo>
                    <a:lnTo>
                      <a:pt x="6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7546487" y="1904513"/>
                <a:ext cx="401417" cy="1953826"/>
              </a:xfrm>
              <a:custGeom>
                <a:rect b="b" l="l" r="r" t="t"/>
                <a:pathLst>
                  <a:path extrusionOk="0" h="44317" w="9105">
                    <a:moveTo>
                      <a:pt x="0" y="1"/>
                    </a:moveTo>
                    <a:lnTo>
                      <a:pt x="0" y="44317"/>
                    </a:lnTo>
                    <a:lnTo>
                      <a:pt x="9105" y="44317"/>
                    </a:lnTo>
                    <a:lnTo>
                      <a:pt x="9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7439753" y="2064680"/>
                <a:ext cx="602059" cy="1798726"/>
              </a:xfrm>
              <a:custGeom>
                <a:rect b="b" l="l" r="r" t="t"/>
                <a:pathLst>
                  <a:path extrusionOk="0" h="40799" w="13656">
                    <a:moveTo>
                      <a:pt x="1" y="1"/>
                    </a:moveTo>
                    <a:lnTo>
                      <a:pt x="1" y="40799"/>
                    </a:lnTo>
                    <a:lnTo>
                      <a:pt x="13656" y="40799"/>
                    </a:lnTo>
                    <a:lnTo>
                      <a:pt x="13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7" name="Google Shape;1937;p32"/>
              <p:cNvGrpSpPr/>
              <p:nvPr/>
            </p:nvGrpSpPr>
            <p:grpSpPr>
              <a:xfrm>
                <a:off x="7546487" y="2272990"/>
                <a:ext cx="401410" cy="1443049"/>
                <a:chOff x="7546487" y="2272990"/>
                <a:chExt cx="401410" cy="1443049"/>
              </a:xfrm>
            </p:grpSpPr>
            <p:sp>
              <p:nvSpPr>
                <p:cNvPr id="1938" name="Google Shape;1938;p32"/>
                <p:cNvSpPr/>
                <p:nvPr/>
              </p:nvSpPr>
              <p:spPr>
                <a:xfrm>
                  <a:off x="7546487" y="2272990"/>
                  <a:ext cx="58372" cy="83810"/>
                </a:xfrm>
                <a:custGeom>
                  <a:rect b="b" l="l" r="r" t="t"/>
                  <a:pathLst>
                    <a:path extrusionOk="0" h="1901" w="1324">
                      <a:moveTo>
                        <a:pt x="0" y="1"/>
                      </a:moveTo>
                      <a:lnTo>
                        <a:pt x="0" y="1900"/>
                      </a:lnTo>
                      <a:lnTo>
                        <a:pt x="1323" y="1900"/>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7653176" y="2272990"/>
                  <a:ext cx="71157" cy="83810"/>
                </a:xfrm>
                <a:custGeom>
                  <a:rect b="b" l="l" r="r" t="t"/>
                  <a:pathLst>
                    <a:path extrusionOk="0" h="1901" w="1614">
                      <a:moveTo>
                        <a:pt x="0" y="1"/>
                      </a:moveTo>
                      <a:lnTo>
                        <a:pt x="0" y="1900"/>
                      </a:lnTo>
                      <a:lnTo>
                        <a:pt x="1614" y="1900"/>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7770050" y="2272990"/>
                  <a:ext cx="60973" cy="83810"/>
                </a:xfrm>
                <a:custGeom>
                  <a:rect b="b" l="l" r="r" t="t"/>
                  <a:pathLst>
                    <a:path extrusionOk="0" h="1901" w="1383">
                      <a:moveTo>
                        <a:pt x="0" y="1"/>
                      </a:moveTo>
                      <a:lnTo>
                        <a:pt x="0" y="1900"/>
                      </a:lnTo>
                      <a:lnTo>
                        <a:pt x="1383" y="1900"/>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7876739" y="2272990"/>
                  <a:ext cx="71157" cy="83810"/>
                </a:xfrm>
                <a:custGeom>
                  <a:rect b="b" l="l" r="r" t="t"/>
                  <a:pathLst>
                    <a:path extrusionOk="0" h="1901" w="1614">
                      <a:moveTo>
                        <a:pt x="0" y="1"/>
                      </a:moveTo>
                      <a:lnTo>
                        <a:pt x="0" y="1900"/>
                      </a:lnTo>
                      <a:lnTo>
                        <a:pt x="1614" y="1900"/>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7546487" y="2392288"/>
                  <a:ext cx="58372" cy="94171"/>
                </a:xfrm>
                <a:custGeom>
                  <a:rect b="b" l="l" r="r" t="t"/>
                  <a:pathLst>
                    <a:path extrusionOk="0" h="2136" w="1324">
                      <a:moveTo>
                        <a:pt x="0" y="1"/>
                      </a:moveTo>
                      <a:lnTo>
                        <a:pt x="0" y="2135"/>
                      </a:lnTo>
                      <a:lnTo>
                        <a:pt x="1323" y="2135"/>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653176" y="2392288"/>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7770050" y="2392288"/>
                  <a:ext cx="60973" cy="94171"/>
                </a:xfrm>
                <a:custGeom>
                  <a:rect b="b" l="l" r="r" t="t"/>
                  <a:pathLst>
                    <a:path extrusionOk="0" h="2136" w="1383">
                      <a:moveTo>
                        <a:pt x="0" y="1"/>
                      </a:moveTo>
                      <a:lnTo>
                        <a:pt x="0" y="2135"/>
                      </a:lnTo>
                      <a:lnTo>
                        <a:pt x="1383" y="2135"/>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7876739" y="2392288"/>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7546487" y="2521992"/>
                  <a:ext cx="58372" cy="71157"/>
                </a:xfrm>
                <a:custGeom>
                  <a:rect b="b" l="l" r="r" t="t"/>
                  <a:pathLst>
                    <a:path extrusionOk="0" h="1614" w="1324">
                      <a:moveTo>
                        <a:pt x="0" y="0"/>
                      </a:moveTo>
                      <a:lnTo>
                        <a:pt x="0" y="1614"/>
                      </a:lnTo>
                      <a:lnTo>
                        <a:pt x="1323" y="1614"/>
                      </a:lnTo>
                      <a:lnTo>
                        <a:pt x="1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7653176" y="2521992"/>
                  <a:ext cx="71157" cy="71157"/>
                </a:xfrm>
                <a:custGeom>
                  <a:rect b="b" l="l" r="r" t="t"/>
                  <a:pathLst>
                    <a:path extrusionOk="0" h="1614" w="1614">
                      <a:moveTo>
                        <a:pt x="0" y="0"/>
                      </a:moveTo>
                      <a:lnTo>
                        <a:pt x="0" y="1614"/>
                      </a:lnTo>
                      <a:lnTo>
                        <a:pt x="1614" y="1614"/>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7770050" y="2521992"/>
                  <a:ext cx="60973" cy="71157"/>
                </a:xfrm>
                <a:custGeom>
                  <a:rect b="b" l="l" r="r" t="t"/>
                  <a:pathLst>
                    <a:path extrusionOk="0" h="1614" w="1383">
                      <a:moveTo>
                        <a:pt x="0" y="0"/>
                      </a:moveTo>
                      <a:lnTo>
                        <a:pt x="0" y="1614"/>
                      </a:lnTo>
                      <a:lnTo>
                        <a:pt x="1383" y="1614"/>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7876739" y="2521992"/>
                  <a:ext cx="71157" cy="71157"/>
                </a:xfrm>
                <a:custGeom>
                  <a:rect b="b" l="l" r="r" t="t"/>
                  <a:pathLst>
                    <a:path extrusionOk="0" h="1614" w="1614">
                      <a:moveTo>
                        <a:pt x="0" y="0"/>
                      </a:moveTo>
                      <a:lnTo>
                        <a:pt x="0" y="1614"/>
                      </a:lnTo>
                      <a:lnTo>
                        <a:pt x="1614" y="1614"/>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7546487" y="2638821"/>
                  <a:ext cx="58372" cy="83810"/>
                </a:xfrm>
                <a:custGeom>
                  <a:rect b="b" l="l" r="r" t="t"/>
                  <a:pathLst>
                    <a:path extrusionOk="0" h="1901" w="1324">
                      <a:moveTo>
                        <a:pt x="0" y="1"/>
                      </a:moveTo>
                      <a:lnTo>
                        <a:pt x="0" y="1900"/>
                      </a:lnTo>
                      <a:lnTo>
                        <a:pt x="1323" y="1900"/>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7653176" y="2638821"/>
                  <a:ext cx="71157" cy="83810"/>
                </a:xfrm>
                <a:custGeom>
                  <a:rect b="b" l="l" r="r" t="t"/>
                  <a:pathLst>
                    <a:path extrusionOk="0" h="1901" w="1614">
                      <a:moveTo>
                        <a:pt x="0" y="1"/>
                      </a:moveTo>
                      <a:lnTo>
                        <a:pt x="0" y="1900"/>
                      </a:lnTo>
                      <a:lnTo>
                        <a:pt x="1614" y="1900"/>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7770050" y="2638821"/>
                  <a:ext cx="60973" cy="83810"/>
                </a:xfrm>
                <a:custGeom>
                  <a:rect b="b" l="l" r="r" t="t"/>
                  <a:pathLst>
                    <a:path extrusionOk="0" h="1901" w="1383">
                      <a:moveTo>
                        <a:pt x="0" y="1"/>
                      </a:moveTo>
                      <a:lnTo>
                        <a:pt x="0" y="1900"/>
                      </a:lnTo>
                      <a:lnTo>
                        <a:pt x="1383" y="1900"/>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7876739" y="2638821"/>
                  <a:ext cx="71157" cy="83810"/>
                </a:xfrm>
                <a:custGeom>
                  <a:rect b="b" l="l" r="r" t="t"/>
                  <a:pathLst>
                    <a:path extrusionOk="0" h="1901" w="1614">
                      <a:moveTo>
                        <a:pt x="0" y="1"/>
                      </a:moveTo>
                      <a:lnTo>
                        <a:pt x="0" y="1900"/>
                      </a:lnTo>
                      <a:lnTo>
                        <a:pt x="1614" y="1900"/>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7546487" y="2770949"/>
                  <a:ext cx="58372" cy="71157"/>
                </a:xfrm>
                <a:custGeom>
                  <a:rect b="b" l="l" r="r" t="t"/>
                  <a:pathLst>
                    <a:path extrusionOk="0" h="1614" w="1324">
                      <a:moveTo>
                        <a:pt x="0" y="0"/>
                      </a:moveTo>
                      <a:lnTo>
                        <a:pt x="0" y="1614"/>
                      </a:lnTo>
                      <a:lnTo>
                        <a:pt x="1323" y="1614"/>
                      </a:lnTo>
                      <a:lnTo>
                        <a:pt x="1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7653176" y="2770949"/>
                  <a:ext cx="71157" cy="71157"/>
                </a:xfrm>
                <a:custGeom>
                  <a:rect b="b" l="l" r="r" t="t"/>
                  <a:pathLst>
                    <a:path extrusionOk="0" h="1614" w="1614">
                      <a:moveTo>
                        <a:pt x="0" y="0"/>
                      </a:moveTo>
                      <a:lnTo>
                        <a:pt x="0" y="1614"/>
                      </a:lnTo>
                      <a:lnTo>
                        <a:pt x="1614" y="1614"/>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7770050" y="2770949"/>
                  <a:ext cx="60973" cy="71157"/>
                </a:xfrm>
                <a:custGeom>
                  <a:rect b="b" l="l" r="r" t="t"/>
                  <a:pathLst>
                    <a:path extrusionOk="0" h="1614" w="1383">
                      <a:moveTo>
                        <a:pt x="0" y="0"/>
                      </a:moveTo>
                      <a:lnTo>
                        <a:pt x="0" y="1614"/>
                      </a:lnTo>
                      <a:lnTo>
                        <a:pt x="1383" y="1614"/>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7876739" y="2770949"/>
                  <a:ext cx="71157" cy="71157"/>
                </a:xfrm>
                <a:custGeom>
                  <a:rect b="b" l="l" r="r" t="t"/>
                  <a:pathLst>
                    <a:path extrusionOk="0" h="1614" w="1614">
                      <a:moveTo>
                        <a:pt x="0" y="0"/>
                      </a:moveTo>
                      <a:lnTo>
                        <a:pt x="0" y="1614"/>
                      </a:lnTo>
                      <a:lnTo>
                        <a:pt x="1614" y="1614"/>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7546487" y="2900388"/>
                  <a:ext cx="58372" cy="71201"/>
                </a:xfrm>
                <a:custGeom>
                  <a:rect b="b" l="l" r="r" t="t"/>
                  <a:pathLst>
                    <a:path extrusionOk="0" h="1615" w="1324">
                      <a:moveTo>
                        <a:pt x="0" y="1"/>
                      </a:moveTo>
                      <a:lnTo>
                        <a:pt x="0" y="1614"/>
                      </a:lnTo>
                      <a:lnTo>
                        <a:pt x="1323" y="1614"/>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7653176" y="2900388"/>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7770050" y="2900388"/>
                  <a:ext cx="60973" cy="71201"/>
                </a:xfrm>
                <a:custGeom>
                  <a:rect b="b" l="l" r="r" t="t"/>
                  <a:pathLst>
                    <a:path extrusionOk="0" h="1615" w="1383">
                      <a:moveTo>
                        <a:pt x="0" y="1"/>
                      </a:moveTo>
                      <a:lnTo>
                        <a:pt x="0" y="1614"/>
                      </a:lnTo>
                      <a:lnTo>
                        <a:pt x="1383" y="1614"/>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7876739" y="2900388"/>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7546487" y="3017262"/>
                  <a:ext cx="58372" cy="83987"/>
                </a:xfrm>
                <a:custGeom>
                  <a:rect b="b" l="l" r="r" t="t"/>
                  <a:pathLst>
                    <a:path extrusionOk="0" h="1905" w="1324">
                      <a:moveTo>
                        <a:pt x="0" y="1"/>
                      </a:moveTo>
                      <a:lnTo>
                        <a:pt x="0" y="1904"/>
                      </a:lnTo>
                      <a:lnTo>
                        <a:pt x="1323" y="1904"/>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7653176" y="3017262"/>
                  <a:ext cx="71157" cy="83987"/>
                </a:xfrm>
                <a:custGeom>
                  <a:rect b="b" l="l" r="r" t="t"/>
                  <a:pathLst>
                    <a:path extrusionOk="0" h="1905" w="1614">
                      <a:moveTo>
                        <a:pt x="0" y="1"/>
                      </a:moveTo>
                      <a:lnTo>
                        <a:pt x="0" y="1904"/>
                      </a:lnTo>
                      <a:lnTo>
                        <a:pt x="1614" y="190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7770050" y="3017262"/>
                  <a:ext cx="60973" cy="83987"/>
                </a:xfrm>
                <a:custGeom>
                  <a:rect b="b" l="l" r="r" t="t"/>
                  <a:pathLst>
                    <a:path extrusionOk="0" h="1905" w="1383">
                      <a:moveTo>
                        <a:pt x="0" y="1"/>
                      </a:moveTo>
                      <a:lnTo>
                        <a:pt x="0" y="1904"/>
                      </a:lnTo>
                      <a:lnTo>
                        <a:pt x="1383" y="1904"/>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7876739" y="3017262"/>
                  <a:ext cx="71157" cy="83987"/>
                </a:xfrm>
                <a:custGeom>
                  <a:rect b="b" l="l" r="r" t="t"/>
                  <a:pathLst>
                    <a:path extrusionOk="0" h="1905" w="1614">
                      <a:moveTo>
                        <a:pt x="0" y="1"/>
                      </a:moveTo>
                      <a:lnTo>
                        <a:pt x="0" y="1904"/>
                      </a:lnTo>
                      <a:lnTo>
                        <a:pt x="1614" y="190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7546487" y="3149346"/>
                  <a:ext cx="58372" cy="71201"/>
                </a:xfrm>
                <a:custGeom>
                  <a:rect b="b" l="l" r="r" t="t"/>
                  <a:pathLst>
                    <a:path extrusionOk="0" h="1615" w="1324">
                      <a:moveTo>
                        <a:pt x="0" y="1"/>
                      </a:moveTo>
                      <a:lnTo>
                        <a:pt x="0" y="1614"/>
                      </a:lnTo>
                      <a:lnTo>
                        <a:pt x="1323" y="1614"/>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7653176" y="3149346"/>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7770050" y="3149346"/>
                  <a:ext cx="60973" cy="71201"/>
                </a:xfrm>
                <a:custGeom>
                  <a:rect b="b" l="l" r="r" t="t"/>
                  <a:pathLst>
                    <a:path extrusionOk="0" h="1615" w="1383">
                      <a:moveTo>
                        <a:pt x="0" y="1"/>
                      </a:moveTo>
                      <a:lnTo>
                        <a:pt x="0" y="1614"/>
                      </a:lnTo>
                      <a:lnTo>
                        <a:pt x="1383" y="1614"/>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7876739" y="3149346"/>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7546487" y="3256080"/>
                  <a:ext cx="58372" cy="94127"/>
                </a:xfrm>
                <a:custGeom>
                  <a:rect b="b" l="l" r="r" t="t"/>
                  <a:pathLst>
                    <a:path extrusionOk="0" h="2135" w="1324">
                      <a:moveTo>
                        <a:pt x="0" y="0"/>
                      </a:moveTo>
                      <a:lnTo>
                        <a:pt x="0" y="2135"/>
                      </a:lnTo>
                      <a:lnTo>
                        <a:pt x="1323" y="2135"/>
                      </a:lnTo>
                      <a:lnTo>
                        <a:pt x="1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7653176" y="3256080"/>
                  <a:ext cx="71157" cy="94127"/>
                </a:xfrm>
                <a:custGeom>
                  <a:rect b="b" l="l" r="r" t="t"/>
                  <a:pathLst>
                    <a:path extrusionOk="0" h="2135" w="1614">
                      <a:moveTo>
                        <a:pt x="0" y="0"/>
                      </a:moveTo>
                      <a:lnTo>
                        <a:pt x="0" y="2135"/>
                      </a:lnTo>
                      <a:lnTo>
                        <a:pt x="1614" y="2135"/>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7770050" y="3256080"/>
                  <a:ext cx="60973" cy="94127"/>
                </a:xfrm>
                <a:custGeom>
                  <a:rect b="b" l="l" r="r" t="t"/>
                  <a:pathLst>
                    <a:path extrusionOk="0" h="2135" w="1383">
                      <a:moveTo>
                        <a:pt x="0" y="0"/>
                      </a:moveTo>
                      <a:lnTo>
                        <a:pt x="0" y="2135"/>
                      </a:lnTo>
                      <a:lnTo>
                        <a:pt x="1383" y="2135"/>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7876739" y="3256080"/>
                  <a:ext cx="71157" cy="94127"/>
                </a:xfrm>
                <a:custGeom>
                  <a:rect b="b" l="l" r="r" t="t"/>
                  <a:pathLst>
                    <a:path extrusionOk="0" h="2135" w="1614">
                      <a:moveTo>
                        <a:pt x="0" y="0"/>
                      </a:moveTo>
                      <a:lnTo>
                        <a:pt x="0" y="2135"/>
                      </a:lnTo>
                      <a:lnTo>
                        <a:pt x="1614" y="2135"/>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7546487" y="3385739"/>
                  <a:ext cx="58372" cy="83766"/>
                </a:xfrm>
                <a:custGeom>
                  <a:rect b="b" l="l" r="r" t="t"/>
                  <a:pathLst>
                    <a:path extrusionOk="0" h="1900" w="1324">
                      <a:moveTo>
                        <a:pt x="0" y="0"/>
                      </a:moveTo>
                      <a:lnTo>
                        <a:pt x="0" y="1900"/>
                      </a:lnTo>
                      <a:lnTo>
                        <a:pt x="1323" y="1900"/>
                      </a:lnTo>
                      <a:lnTo>
                        <a:pt x="1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7653176" y="3385739"/>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7770050" y="3385739"/>
                  <a:ext cx="60973" cy="83766"/>
                </a:xfrm>
                <a:custGeom>
                  <a:rect b="b" l="l" r="r" t="t"/>
                  <a:pathLst>
                    <a:path extrusionOk="0" h="1900" w="1383">
                      <a:moveTo>
                        <a:pt x="0" y="0"/>
                      </a:moveTo>
                      <a:lnTo>
                        <a:pt x="0" y="1900"/>
                      </a:lnTo>
                      <a:lnTo>
                        <a:pt x="1383" y="1900"/>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7876739" y="3385739"/>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7546487" y="3515178"/>
                  <a:ext cx="58372" cy="71201"/>
                </a:xfrm>
                <a:custGeom>
                  <a:rect b="b" l="l" r="r" t="t"/>
                  <a:pathLst>
                    <a:path extrusionOk="0" h="1615" w="1324">
                      <a:moveTo>
                        <a:pt x="0" y="1"/>
                      </a:moveTo>
                      <a:lnTo>
                        <a:pt x="0" y="1614"/>
                      </a:lnTo>
                      <a:lnTo>
                        <a:pt x="1323" y="1614"/>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7653176" y="3515178"/>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7770050" y="3515178"/>
                  <a:ext cx="60973" cy="71201"/>
                </a:xfrm>
                <a:custGeom>
                  <a:rect b="b" l="l" r="r" t="t"/>
                  <a:pathLst>
                    <a:path extrusionOk="0" h="1615" w="1383">
                      <a:moveTo>
                        <a:pt x="0" y="1"/>
                      </a:moveTo>
                      <a:lnTo>
                        <a:pt x="0" y="1614"/>
                      </a:lnTo>
                      <a:lnTo>
                        <a:pt x="1383" y="1614"/>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7876739" y="3515178"/>
                  <a:ext cx="71157" cy="71201"/>
                </a:xfrm>
                <a:custGeom>
                  <a:rect b="b" l="l" r="r" t="t"/>
                  <a:pathLst>
                    <a:path extrusionOk="0" h="1615" w="1614">
                      <a:moveTo>
                        <a:pt x="0" y="1"/>
                      </a:moveTo>
                      <a:lnTo>
                        <a:pt x="0" y="1614"/>
                      </a:lnTo>
                      <a:lnTo>
                        <a:pt x="1614" y="1614"/>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7546487" y="3634697"/>
                  <a:ext cx="58372" cy="81341"/>
                </a:xfrm>
                <a:custGeom>
                  <a:rect b="b" l="l" r="r" t="t"/>
                  <a:pathLst>
                    <a:path extrusionOk="0" h="1845" w="1324">
                      <a:moveTo>
                        <a:pt x="0" y="1"/>
                      </a:moveTo>
                      <a:lnTo>
                        <a:pt x="0" y="1845"/>
                      </a:lnTo>
                      <a:lnTo>
                        <a:pt x="1323" y="1845"/>
                      </a:lnTo>
                      <a:lnTo>
                        <a:pt x="1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7653176" y="3634697"/>
                  <a:ext cx="71157" cy="81341"/>
                </a:xfrm>
                <a:custGeom>
                  <a:rect b="b" l="l" r="r" t="t"/>
                  <a:pathLst>
                    <a:path extrusionOk="0" h="1845" w="1614">
                      <a:moveTo>
                        <a:pt x="0" y="1"/>
                      </a:moveTo>
                      <a:lnTo>
                        <a:pt x="0" y="1845"/>
                      </a:lnTo>
                      <a:lnTo>
                        <a:pt x="1614" y="184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7770050" y="3634697"/>
                  <a:ext cx="60973" cy="81341"/>
                </a:xfrm>
                <a:custGeom>
                  <a:rect b="b" l="l" r="r" t="t"/>
                  <a:pathLst>
                    <a:path extrusionOk="0" h="1845" w="1383">
                      <a:moveTo>
                        <a:pt x="0" y="1"/>
                      </a:moveTo>
                      <a:lnTo>
                        <a:pt x="0" y="1845"/>
                      </a:lnTo>
                      <a:lnTo>
                        <a:pt x="1383" y="1845"/>
                      </a:lnTo>
                      <a:lnTo>
                        <a:pt x="13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7876739" y="3634697"/>
                  <a:ext cx="71157" cy="81341"/>
                </a:xfrm>
                <a:custGeom>
                  <a:rect b="b" l="l" r="r" t="t"/>
                  <a:pathLst>
                    <a:path extrusionOk="0" h="1845" w="1614">
                      <a:moveTo>
                        <a:pt x="0" y="1"/>
                      </a:moveTo>
                      <a:lnTo>
                        <a:pt x="0" y="1845"/>
                      </a:lnTo>
                      <a:lnTo>
                        <a:pt x="1614" y="184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32"/>
              <p:cNvSpPr/>
              <p:nvPr/>
            </p:nvSpPr>
            <p:spPr>
              <a:xfrm>
                <a:off x="6171955" y="2760765"/>
                <a:ext cx="650423" cy="1102628"/>
              </a:xfrm>
              <a:custGeom>
                <a:rect b="b" l="l" r="r" t="t"/>
                <a:pathLst>
                  <a:path extrusionOk="0" h="25010" w="14753">
                    <a:moveTo>
                      <a:pt x="1" y="1"/>
                    </a:moveTo>
                    <a:lnTo>
                      <a:pt x="1" y="25010"/>
                    </a:lnTo>
                    <a:lnTo>
                      <a:pt x="14753" y="25010"/>
                    </a:lnTo>
                    <a:lnTo>
                      <a:pt x="147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7" name="Google Shape;1987;p32"/>
              <p:cNvGrpSpPr/>
              <p:nvPr/>
            </p:nvGrpSpPr>
            <p:grpSpPr>
              <a:xfrm>
                <a:off x="6281290" y="2958935"/>
                <a:ext cx="437032" cy="757103"/>
                <a:chOff x="6281290" y="2958935"/>
                <a:chExt cx="437032" cy="757103"/>
              </a:xfrm>
            </p:grpSpPr>
            <p:sp>
              <p:nvSpPr>
                <p:cNvPr id="1988" name="Google Shape;1988;p32"/>
                <p:cNvSpPr/>
                <p:nvPr/>
              </p:nvSpPr>
              <p:spPr>
                <a:xfrm>
                  <a:off x="6647120" y="3621912"/>
                  <a:ext cx="71201" cy="94127"/>
                </a:xfrm>
                <a:custGeom>
                  <a:rect b="b" l="l" r="r" t="t"/>
                  <a:pathLst>
                    <a:path extrusionOk="0" h="2135" w="1615">
                      <a:moveTo>
                        <a:pt x="1" y="0"/>
                      </a:moveTo>
                      <a:lnTo>
                        <a:pt x="1" y="2135"/>
                      </a:lnTo>
                      <a:lnTo>
                        <a:pt x="1614" y="2135"/>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6530291" y="3621912"/>
                  <a:ext cx="58372" cy="94127"/>
                </a:xfrm>
                <a:custGeom>
                  <a:rect b="b" l="l" r="r" t="t"/>
                  <a:pathLst>
                    <a:path extrusionOk="0" h="2135" w="1324">
                      <a:moveTo>
                        <a:pt x="0" y="0"/>
                      </a:moveTo>
                      <a:lnTo>
                        <a:pt x="0" y="2135"/>
                      </a:lnTo>
                      <a:lnTo>
                        <a:pt x="1323" y="2135"/>
                      </a:lnTo>
                      <a:lnTo>
                        <a:pt x="1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6398163" y="3621912"/>
                  <a:ext cx="83766" cy="94127"/>
                </a:xfrm>
                <a:custGeom>
                  <a:rect b="b" l="l" r="r" t="t"/>
                  <a:pathLst>
                    <a:path extrusionOk="0" h="2135" w="1900">
                      <a:moveTo>
                        <a:pt x="1" y="0"/>
                      </a:moveTo>
                      <a:lnTo>
                        <a:pt x="1" y="2135"/>
                      </a:lnTo>
                      <a:lnTo>
                        <a:pt x="1900" y="2135"/>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6281290" y="3621912"/>
                  <a:ext cx="71201" cy="94127"/>
                </a:xfrm>
                <a:custGeom>
                  <a:rect b="b" l="l" r="r" t="t"/>
                  <a:pathLst>
                    <a:path extrusionOk="0" h="2135" w="1615">
                      <a:moveTo>
                        <a:pt x="1" y="0"/>
                      </a:moveTo>
                      <a:lnTo>
                        <a:pt x="1" y="2135"/>
                      </a:lnTo>
                      <a:lnTo>
                        <a:pt x="1614" y="2135"/>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6647120" y="3492429"/>
                  <a:ext cx="71201" cy="81341"/>
                </a:xfrm>
                <a:custGeom>
                  <a:rect b="b" l="l" r="r" t="t"/>
                  <a:pathLst>
                    <a:path extrusionOk="0" h="1845" w="1615">
                      <a:moveTo>
                        <a:pt x="1" y="1"/>
                      </a:moveTo>
                      <a:lnTo>
                        <a:pt x="1" y="1845"/>
                      </a:lnTo>
                      <a:lnTo>
                        <a:pt x="1614" y="1845"/>
                      </a:lnTo>
                      <a:lnTo>
                        <a:pt x="1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6530291" y="3492429"/>
                  <a:ext cx="58372" cy="81341"/>
                </a:xfrm>
                <a:custGeom>
                  <a:rect b="b" l="l" r="r" t="t"/>
                  <a:pathLst>
                    <a:path extrusionOk="0" h="1845" w="1324">
                      <a:moveTo>
                        <a:pt x="0" y="1"/>
                      </a:moveTo>
                      <a:lnTo>
                        <a:pt x="0" y="1845"/>
                      </a:lnTo>
                      <a:lnTo>
                        <a:pt x="1323" y="1845"/>
                      </a:lnTo>
                      <a:lnTo>
                        <a:pt x="13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6398163" y="3492429"/>
                  <a:ext cx="83766" cy="81341"/>
                </a:xfrm>
                <a:custGeom>
                  <a:rect b="b" l="l" r="r" t="t"/>
                  <a:pathLst>
                    <a:path extrusionOk="0" h="1845" w="1900">
                      <a:moveTo>
                        <a:pt x="1" y="1"/>
                      </a:moveTo>
                      <a:lnTo>
                        <a:pt x="1" y="1845"/>
                      </a:lnTo>
                      <a:lnTo>
                        <a:pt x="1900" y="1845"/>
                      </a:lnTo>
                      <a:lnTo>
                        <a:pt x="1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6281290" y="3492429"/>
                  <a:ext cx="71201" cy="81341"/>
                </a:xfrm>
                <a:custGeom>
                  <a:rect b="b" l="l" r="r" t="t"/>
                  <a:pathLst>
                    <a:path extrusionOk="0" h="1845" w="1615">
                      <a:moveTo>
                        <a:pt x="1" y="1"/>
                      </a:moveTo>
                      <a:lnTo>
                        <a:pt x="1" y="1845"/>
                      </a:lnTo>
                      <a:lnTo>
                        <a:pt x="1614" y="1845"/>
                      </a:lnTo>
                      <a:lnTo>
                        <a:pt x="1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6647120" y="3362770"/>
                  <a:ext cx="71201" cy="81341"/>
                </a:xfrm>
                <a:custGeom>
                  <a:rect b="b" l="l" r="r" t="t"/>
                  <a:pathLst>
                    <a:path extrusionOk="0" h="1845" w="1615">
                      <a:moveTo>
                        <a:pt x="1" y="0"/>
                      </a:moveTo>
                      <a:lnTo>
                        <a:pt x="1" y="1844"/>
                      </a:lnTo>
                      <a:lnTo>
                        <a:pt x="1614" y="184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6530291" y="3362770"/>
                  <a:ext cx="58372" cy="81341"/>
                </a:xfrm>
                <a:custGeom>
                  <a:rect b="b" l="l" r="r" t="t"/>
                  <a:pathLst>
                    <a:path extrusionOk="0" h="1845" w="1324">
                      <a:moveTo>
                        <a:pt x="0" y="0"/>
                      </a:moveTo>
                      <a:lnTo>
                        <a:pt x="0" y="1844"/>
                      </a:lnTo>
                      <a:lnTo>
                        <a:pt x="1323" y="1844"/>
                      </a:lnTo>
                      <a:lnTo>
                        <a:pt x="1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6398163" y="3362770"/>
                  <a:ext cx="83766" cy="81341"/>
                </a:xfrm>
                <a:custGeom>
                  <a:rect b="b" l="l" r="r" t="t"/>
                  <a:pathLst>
                    <a:path extrusionOk="0" h="1845" w="1900">
                      <a:moveTo>
                        <a:pt x="1" y="0"/>
                      </a:moveTo>
                      <a:lnTo>
                        <a:pt x="1" y="1844"/>
                      </a:lnTo>
                      <a:lnTo>
                        <a:pt x="1900" y="1844"/>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6281290" y="3362770"/>
                  <a:ext cx="71201" cy="81341"/>
                </a:xfrm>
                <a:custGeom>
                  <a:rect b="b" l="l" r="r" t="t"/>
                  <a:pathLst>
                    <a:path extrusionOk="0" h="1845" w="1615">
                      <a:moveTo>
                        <a:pt x="1" y="0"/>
                      </a:moveTo>
                      <a:lnTo>
                        <a:pt x="1" y="1844"/>
                      </a:lnTo>
                      <a:lnTo>
                        <a:pt x="1614" y="184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6647120" y="3220502"/>
                  <a:ext cx="71201" cy="81341"/>
                </a:xfrm>
                <a:custGeom>
                  <a:rect b="b" l="l" r="r" t="t"/>
                  <a:pathLst>
                    <a:path extrusionOk="0" h="1845" w="1615">
                      <a:moveTo>
                        <a:pt x="1" y="0"/>
                      </a:moveTo>
                      <a:lnTo>
                        <a:pt x="1" y="1844"/>
                      </a:lnTo>
                      <a:lnTo>
                        <a:pt x="1614" y="184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6530291" y="3220502"/>
                  <a:ext cx="58372" cy="81341"/>
                </a:xfrm>
                <a:custGeom>
                  <a:rect b="b" l="l" r="r" t="t"/>
                  <a:pathLst>
                    <a:path extrusionOk="0" h="1845" w="1324">
                      <a:moveTo>
                        <a:pt x="0" y="0"/>
                      </a:moveTo>
                      <a:lnTo>
                        <a:pt x="0" y="1844"/>
                      </a:lnTo>
                      <a:lnTo>
                        <a:pt x="1323" y="1844"/>
                      </a:lnTo>
                      <a:lnTo>
                        <a:pt x="1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6398163" y="3220502"/>
                  <a:ext cx="83766" cy="81341"/>
                </a:xfrm>
                <a:custGeom>
                  <a:rect b="b" l="l" r="r" t="t"/>
                  <a:pathLst>
                    <a:path extrusionOk="0" h="1845" w="1900">
                      <a:moveTo>
                        <a:pt x="1" y="0"/>
                      </a:moveTo>
                      <a:lnTo>
                        <a:pt x="1" y="1844"/>
                      </a:lnTo>
                      <a:lnTo>
                        <a:pt x="1900" y="1844"/>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6281290" y="3220502"/>
                  <a:ext cx="71201" cy="81341"/>
                </a:xfrm>
                <a:custGeom>
                  <a:rect b="b" l="l" r="r" t="t"/>
                  <a:pathLst>
                    <a:path extrusionOk="0" h="1845" w="1615">
                      <a:moveTo>
                        <a:pt x="1" y="0"/>
                      </a:moveTo>
                      <a:lnTo>
                        <a:pt x="1" y="1844"/>
                      </a:lnTo>
                      <a:lnTo>
                        <a:pt x="1614" y="184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6647120" y="3101203"/>
                  <a:ext cx="71201" cy="71157"/>
                </a:xfrm>
                <a:custGeom>
                  <a:rect b="b" l="l" r="r" t="t"/>
                  <a:pathLst>
                    <a:path extrusionOk="0" h="1614" w="1615">
                      <a:moveTo>
                        <a:pt x="1" y="0"/>
                      </a:moveTo>
                      <a:lnTo>
                        <a:pt x="1" y="1614"/>
                      </a:lnTo>
                      <a:lnTo>
                        <a:pt x="1614" y="161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6530291" y="3101203"/>
                  <a:ext cx="58372" cy="71157"/>
                </a:xfrm>
                <a:custGeom>
                  <a:rect b="b" l="l" r="r" t="t"/>
                  <a:pathLst>
                    <a:path extrusionOk="0" h="1614" w="1324">
                      <a:moveTo>
                        <a:pt x="0" y="0"/>
                      </a:moveTo>
                      <a:lnTo>
                        <a:pt x="0" y="1614"/>
                      </a:lnTo>
                      <a:lnTo>
                        <a:pt x="1323" y="1614"/>
                      </a:lnTo>
                      <a:lnTo>
                        <a:pt x="1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6398163" y="3101203"/>
                  <a:ext cx="83766" cy="71157"/>
                </a:xfrm>
                <a:custGeom>
                  <a:rect b="b" l="l" r="r" t="t"/>
                  <a:pathLst>
                    <a:path extrusionOk="0" h="1614" w="1900">
                      <a:moveTo>
                        <a:pt x="1" y="0"/>
                      </a:moveTo>
                      <a:lnTo>
                        <a:pt x="1" y="1614"/>
                      </a:lnTo>
                      <a:lnTo>
                        <a:pt x="1900" y="1614"/>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6281290" y="3101203"/>
                  <a:ext cx="71201" cy="71157"/>
                </a:xfrm>
                <a:custGeom>
                  <a:rect b="b" l="l" r="r" t="t"/>
                  <a:pathLst>
                    <a:path extrusionOk="0" h="1614" w="1615">
                      <a:moveTo>
                        <a:pt x="1" y="0"/>
                      </a:moveTo>
                      <a:lnTo>
                        <a:pt x="1" y="1614"/>
                      </a:lnTo>
                      <a:lnTo>
                        <a:pt x="1614" y="1614"/>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6647120" y="2958935"/>
                  <a:ext cx="71201" cy="83766"/>
                </a:xfrm>
                <a:custGeom>
                  <a:rect b="b" l="l" r="r" t="t"/>
                  <a:pathLst>
                    <a:path extrusionOk="0" h="1900" w="1615">
                      <a:moveTo>
                        <a:pt x="1" y="0"/>
                      </a:moveTo>
                      <a:lnTo>
                        <a:pt x="1" y="1900"/>
                      </a:lnTo>
                      <a:lnTo>
                        <a:pt x="1614" y="1900"/>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6530291" y="2958935"/>
                  <a:ext cx="58372" cy="83766"/>
                </a:xfrm>
                <a:custGeom>
                  <a:rect b="b" l="l" r="r" t="t"/>
                  <a:pathLst>
                    <a:path extrusionOk="0" h="1900" w="1324">
                      <a:moveTo>
                        <a:pt x="0" y="0"/>
                      </a:moveTo>
                      <a:lnTo>
                        <a:pt x="0" y="1900"/>
                      </a:lnTo>
                      <a:lnTo>
                        <a:pt x="1323" y="1900"/>
                      </a:lnTo>
                      <a:lnTo>
                        <a:pt x="1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6398163" y="2958935"/>
                  <a:ext cx="83766" cy="83766"/>
                </a:xfrm>
                <a:custGeom>
                  <a:rect b="b" l="l" r="r" t="t"/>
                  <a:pathLst>
                    <a:path extrusionOk="0" h="1900" w="1900">
                      <a:moveTo>
                        <a:pt x="1" y="0"/>
                      </a:moveTo>
                      <a:lnTo>
                        <a:pt x="1" y="1900"/>
                      </a:lnTo>
                      <a:lnTo>
                        <a:pt x="1900" y="1900"/>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6281290" y="2958935"/>
                  <a:ext cx="71201" cy="83766"/>
                </a:xfrm>
                <a:custGeom>
                  <a:rect b="b" l="l" r="r" t="t"/>
                  <a:pathLst>
                    <a:path extrusionOk="0" h="1900" w="1615">
                      <a:moveTo>
                        <a:pt x="1" y="0"/>
                      </a:moveTo>
                      <a:lnTo>
                        <a:pt x="1" y="1900"/>
                      </a:lnTo>
                      <a:lnTo>
                        <a:pt x="1614" y="1900"/>
                      </a:lnTo>
                      <a:lnTo>
                        <a:pt x="1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2" name="Google Shape;2012;p32"/>
              <p:cNvSpPr/>
              <p:nvPr/>
            </p:nvSpPr>
            <p:spPr>
              <a:xfrm>
                <a:off x="7061137" y="1030625"/>
                <a:ext cx="294725" cy="2827728"/>
              </a:xfrm>
              <a:custGeom>
                <a:rect b="b" l="l" r="r" t="t"/>
                <a:pathLst>
                  <a:path extrusionOk="0" h="64139" w="6685">
                    <a:moveTo>
                      <a:pt x="0" y="0"/>
                    </a:moveTo>
                    <a:lnTo>
                      <a:pt x="0" y="64139"/>
                    </a:lnTo>
                    <a:lnTo>
                      <a:pt x="6685" y="64139"/>
                    </a:lnTo>
                    <a:lnTo>
                      <a:pt x="66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6977417" y="1195862"/>
                <a:ext cx="449604" cy="2662488"/>
              </a:xfrm>
              <a:custGeom>
                <a:rect b="b" l="l" r="r" t="t"/>
                <a:pathLst>
                  <a:path extrusionOk="0" h="60391" w="10198">
                    <a:moveTo>
                      <a:pt x="0" y="0"/>
                    </a:moveTo>
                    <a:lnTo>
                      <a:pt x="0" y="60391"/>
                    </a:lnTo>
                    <a:lnTo>
                      <a:pt x="10197" y="60391"/>
                    </a:lnTo>
                    <a:lnTo>
                      <a:pt x="101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6906261" y="1272044"/>
                <a:ext cx="579310" cy="2591375"/>
              </a:xfrm>
              <a:custGeom>
                <a:rect b="b" l="l" r="r" t="t"/>
                <a:pathLst>
                  <a:path extrusionOk="0" h="58778" w="13140">
                    <a:moveTo>
                      <a:pt x="1" y="1"/>
                    </a:moveTo>
                    <a:lnTo>
                      <a:pt x="1" y="58778"/>
                    </a:lnTo>
                    <a:lnTo>
                      <a:pt x="13139" y="58778"/>
                    </a:lnTo>
                    <a:lnTo>
                      <a:pt x="131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5" name="Google Shape;2015;p32"/>
              <p:cNvGrpSpPr/>
              <p:nvPr/>
            </p:nvGrpSpPr>
            <p:grpSpPr>
              <a:xfrm>
                <a:off x="6977417" y="1350695"/>
                <a:ext cx="449597" cy="2271263"/>
                <a:chOff x="6977417" y="1350695"/>
                <a:chExt cx="449597" cy="2271263"/>
              </a:xfrm>
            </p:grpSpPr>
            <p:sp>
              <p:nvSpPr>
                <p:cNvPr id="2016" name="Google Shape;2016;p32"/>
                <p:cNvSpPr/>
                <p:nvPr/>
              </p:nvSpPr>
              <p:spPr>
                <a:xfrm>
                  <a:off x="6977417" y="1752105"/>
                  <a:ext cx="83766" cy="83987"/>
                </a:xfrm>
                <a:custGeom>
                  <a:rect b="b" l="l" r="r" t="t"/>
                  <a:pathLst>
                    <a:path extrusionOk="0" h="1905" w="1900">
                      <a:moveTo>
                        <a:pt x="0" y="0"/>
                      </a:moveTo>
                      <a:lnTo>
                        <a:pt x="0" y="1904"/>
                      </a:lnTo>
                      <a:lnTo>
                        <a:pt x="1899" y="1904"/>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7106855" y="1752105"/>
                  <a:ext cx="71201" cy="83987"/>
                </a:xfrm>
                <a:custGeom>
                  <a:rect b="b" l="l" r="r" t="t"/>
                  <a:pathLst>
                    <a:path extrusionOk="0" h="1905"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7226374" y="1752105"/>
                  <a:ext cx="83766" cy="83987"/>
                </a:xfrm>
                <a:custGeom>
                  <a:rect b="b" l="l" r="r" t="t"/>
                  <a:pathLst>
                    <a:path extrusionOk="0" h="1905" w="1900">
                      <a:moveTo>
                        <a:pt x="0" y="0"/>
                      </a:moveTo>
                      <a:lnTo>
                        <a:pt x="0" y="1904"/>
                      </a:lnTo>
                      <a:lnTo>
                        <a:pt x="1900" y="1904"/>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7355812" y="1752105"/>
                  <a:ext cx="71201" cy="83987"/>
                </a:xfrm>
                <a:custGeom>
                  <a:rect b="b" l="l" r="r" t="t"/>
                  <a:pathLst>
                    <a:path extrusionOk="0" h="1905"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6977417" y="1350695"/>
                  <a:ext cx="83766" cy="94171"/>
                </a:xfrm>
                <a:custGeom>
                  <a:rect b="b" l="l" r="r" t="t"/>
                  <a:pathLst>
                    <a:path extrusionOk="0" h="2136" w="1900">
                      <a:moveTo>
                        <a:pt x="0" y="1"/>
                      </a:moveTo>
                      <a:lnTo>
                        <a:pt x="0" y="2135"/>
                      </a:lnTo>
                      <a:lnTo>
                        <a:pt x="1899" y="2135"/>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7106855" y="1350695"/>
                  <a:ext cx="71201" cy="94171"/>
                </a:xfrm>
                <a:custGeom>
                  <a:rect b="b" l="l" r="r" t="t"/>
                  <a:pathLst>
                    <a:path extrusionOk="0" h="2136" w="1615">
                      <a:moveTo>
                        <a:pt x="1" y="1"/>
                      </a:moveTo>
                      <a:lnTo>
                        <a:pt x="1" y="2135"/>
                      </a:lnTo>
                      <a:lnTo>
                        <a:pt x="1614" y="213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7226374" y="1350695"/>
                  <a:ext cx="83766" cy="94171"/>
                </a:xfrm>
                <a:custGeom>
                  <a:rect b="b" l="l" r="r" t="t"/>
                  <a:pathLst>
                    <a:path extrusionOk="0" h="2136" w="1900">
                      <a:moveTo>
                        <a:pt x="0" y="1"/>
                      </a:moveTo>
                      <a:lnTo>
                        <a:pt x="0" y="2135"/>
                      </a:lnTo>
                      <a:lnTo>
                        <a:pt x="1900" y="2135"/>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7355812" y="1350695"/>
                  <a:ext cx="71201" cy="94171"/>
                </a:xfrm>
                <a:custGeom>
                  <a:rect b="b" l="l" r="r" t="t"/>
                  <a:pathLst>
                    <a:path extrusionOk="0" h="2136" w="1615">
                      <a:moveTo>
                        <a:pt x="1" y="1"/>
                      </a:moveTo>
                      <a:lnTo>
                        <a:pt x="1" y="2135"/>
                      </a:lnTo>
                      <a:lnTo>
                        <a:pt x="1614" y="213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6977417" y="1490538"/>
                  <a:ext cx="83766" cy="83766"/>
                </a:xfrm>
                <a:custGeom>
                  <a:rect b="b" l="l" r="r" t="t"/>
                  <a:pathLst>
                    <a:path extrusionOk="0" h="1900" w="1900">
                      <a:moveTo>
                        <a:pt x="0" y="0"/>
                      </a:moveTo>
                      <a:lnTo>
                        <a:pt x="0" y="1900"/>
                      </a:lnTo>
                      <a:lnTo>
                        <a:pt x="1899" y="190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7106855" y="1490538"/>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7226374" y="1490538"/>
                  <a:ext cx="83766" cy="83766"/>
                </a:xfrm>
                <a:custGeom>
                  <a:rect b="b" l="l" r="r" t="t"/>
                  <a:pathLst>
                    <a:path extrusionOk="0" h="1900" w="1900">
                      <a:moveTo>
                        <a:pt x="0" y="0"/>
                      </a:moveTo>
                      <a:lnTo>
                        <a:pt x="0" y="1900"/>
                      </a:lnTo>
                      <a:lnTo>
                        <a:pt x="1900" y="1900"/>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7355812" y="1490538"/>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a:off x="6977417" y="1632806"/>
                  <a:ext cx="83766" cy="83766"/>
                </a:xfrm>
                <a:custGeom>
                  <a:rect b="b" l="l" r="r" t="t"/>
                  <a:pathLst>
                    <a:path extrusionOk="0" h="1900" w="1900">
                      <a:moveTo>
                        <a:pt x="0" y="0"/>
                      </a:moveTo>
                      <a:lnTo>
                        <a:pt x="0" y="1900"/>
                      </a:lnTo>
                      <a:lnTo>
                        <a:pt x="1899" y="190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7106855" y="1632806"/>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7226374" y="1632806"/>
                  <a:ext cx="83766" cy="83766"/>
                </a:xfrm>
                <a:custGeom>
                  <a:rect b="b" l="l" r="r" t="t"/>
                  <a:pathLst>
                    <a:path extrusionOk="0" h="1900" w="1900">
                      <a:moveTo>
                        <a:pt x="0" y="0"/>
                      </a:moveTo>
                      <a:lnTo>
                        <a:pt x="0" y="1900"/>
                      </a:lnTo>
                      <a:lnTo>
                        <a:pt x="1900" y="1900"/>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7355812" y="1632806"/>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6977417" y="1894373"/>
                  <a:ext cx="83766" cy="81341"/>
                </a:xfrm>
                <a:custGeom>
                  <a:rect b="b" l="l" r="r" t="t"/>
                  <a:pathLst>
                    <a:path extrusionOk="0" h="1845" w="1900">
                      <a:moveTo>
                        <a:pt x="0" y="0"/>
                      </a:moveTo>
                      <a:lnTo>
                        <a:pt x="0" y="1844"/>
                      </a:lnTo>
                      <a:lnTo>
                        <a:pt x="1899" y="1844"/>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7106855" y="1894373"/>
                  <a:ext cx="71201" cy="81341"/>
                </a:xfrm>
                <a:custGeom>
                  <a:rect b="b" l="l" r="r" t="t"/>
                  <a:pathLst>
                    <a:path extrusionOk="0" h="1845" w="1615">
                      <a:moveTo>
                        <a:pt x="1" y="0"/>
                      </a:moveTo>
                      <a:lnTo>
                        <a:pt x="1" y="1844"/>
                      </a:lnTo>
                      <a:lnTo>
                        <a:pt x="1614" y="184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a:off x="7226374" y="1894373"/>
                  <a:ext cx="83766" cy="81341"/>
                </a:xfrm>
                <a:custGeom>
                  <a:rect b="b" l="l" r="r" t="t"/>
                  <a:pathLst>
                    <a:path extrusionOk="0" h="1845" w="1900">
                      <a:moveTo>
                        <a:pt x="0" y="0"/>
                      </a:moveTo>
                      <a:lnTo>
                        <a:pt x="0" y="1844"/>
                      </a:lnTo>
                      <a:lnTo>
                        <a:pt x="1900" y="1844"/>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2"/>
                <p:cNvSpPr/>
                <p:nvPr/>
              </p:nvSpPr>
              <p:spPr>
                <a:xfrm>
                  <a:off x="7355812" y="1894373"/>
                  <a:ext cx="71201" cy="81341"/>
                </a:xfrm>
                <a:custGeom>
                  <a:rect b="b" l="l" r="r" t="t"/>
                  <a:pathLst>
                    <a:path extrusionOk="0" h="1845" w="1615">
                      <a:moveTo>
                        <a:pt x="1" y="0"/>
                      </a:moveTo>
                      <a:lnTo>
                        <a:pt x="1" y="1844"/>
                      </a:lnTo>
                      <a:lnTo>
                        <a:pt x="1614" y="184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2"/>
                <p:cNvSpPr/>
                <p:nvPr/>
              </p:nvSpPr>
              <p:spPr>
                <a:xfrm>
                  <a:off x="6977417" y="2024032"/>
                  <a:ext cx="83766" cy="93950"/>
                </a:xfrm>
                <a:custGeom>
                  <a:rect b="b" l="l" r="r" t="t"/>
                  <a:pathLst>
                    <a:path extrusionOk="0" h="2131" w="1900">
                      <a:moveTo>
                        <a:pt x="0" y="1"/>
                      </a:moveTo>
                      <a:lnTo>
                        <a:pt x="0" y="2130"/>
                      </a:lnTo>
                      <a:lnTo>
                        <a:pt x="1899" y="2130"/>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2"/>
                <p:cNvSpPr/>
                <p:nvPr/>
              </p:nvSpPr>
              <p:spPr>
                <a:xfrm>
                  <a:off x="7106855" y="2024032"/>
                  <a:ext cx="71201" cy="93950"/>
                </a:xfrm>
                <a:custGeom>
                  <a:rect b="b" l="l" r="r" t="t"/>
                  <a:pathLst>
                    <a:path extrusionOk="0" h="2131" w="1615">
                      <a:moveTo>
                        <a:pt x="1" y="1"/>
                      </a:moveTo>
                      <a:lnTo>
                        <a:pt x="1" y="2130"/>
                      </a:lnTo>
                      <a:lnTo>
                        <a:pt x="1614" y="213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2"/>
                <p:cNvSpPr/>
                <p:nvPr/>
              </p:nvSpPr>
              <p:spPr>
                <a:xfrm>
                  <a:off x="7226374" y="2024032"/>
                  <a:ext cx="83766" cy="93950"/>
                </a:xfrm>
                <a:custGeom>
                  <a:rect b="b" l="l" r="r" t="t"/>
                  <a:pathLst>
                    <a:path extrusionOk="0" h="2131" w="1900">
                      <a:moveTo>
                        <a:pt x="0" y="1"/>
                      </a:moveTo>
                      <a:lnTo>
                        <a:pt x="0" y="2130"/>
                      </a:lnTo>
                      <a:lnTo>
                        <a:pt x="1900" y="2130"/>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2"/>
                <p:cNvSpPr/>
                <p:nvPr/>
              </p:nvSpPr>
              <p:spPr>
                <a:xfrm>
                  <a:off x="7355812" y="2024032"/>
                  <a:ext cx="71201" cy="93950"/>
                </a:xfrm>
                <a:custGeom>
                  <a:rect b="b" l="l" r="r" t="t"/>
                  <a:pathLst>
                    <a:path extrusionOk="0" h="2131" w="1615">
                      <a:moveTo>
                        <a:pt x="1" y="1"/>
                      </a:moveTo>
                      <a:lnTo>
                        <a:pt x="1" y="2130"/>
                      </a:lnTo>
                      <a:lnTo>
                        <a:pt x="1614" y="213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2"/>
                <p:cNvSpPr/>
                <p:nvPr/>
              </p:nvSpPr>
              <p:spPr>
                <a:xfrm>
                  <a:off x="6977417" y="2166300"/>
                  <a:ext cx="83766" cy="83766"/>
                </a:xfrm>
                <a:custGeom>
                  <a:rect b="b" l="l" r="r" t="t"/>
                  <a:pathLst>
                    <a:path extrusionOk="0" h="1900" w="1900">
                      <a:moveTo>
                        <a:pt x="0" y="1"/>
                      </a:moveTo>
                      <a:lnTo>
                        <a:pt x="0" y="1900"/>
                      </a:lnTo>
                      <a:lnTo>
                        <a:pt x="1899" y="1900"/>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2"/>
                <p:cNvSpPr/>
                <p:nvPr/>
              </p:nvSpPr>
              <p:spPr>
                <a:xfrm>
                  <a:off x="7106855" y="2166300"/>
                  <a:ext cx="71201" cy="83766"/>
                </a:xfrm>
                <a:custGeom>
                  <a:rect b="b" l="l" r="r" t="t"/>
                  <a:pathLst>
                    <a:path extrusionOk="0" h="1900" w="1615">
                      <a:moveTo>
                        <a:pt x="1" y="1"/>
                      </a:moveTo>
                      <a:lnTo>
                        <a:pt x="1" y="1900"/>
                      </a:lnTo>
                      <a:lnTo>
                        <a:pt x="1614" y="190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2"/>
                <p:cNvSpPr/>
                <p:nvPr/>
              </p:nvSpPr>
              <p:spPr>
                <a:xfrm>
                  <a:off x="7226374" y="2166300"/>
                  <a:ext cx="83766" cy="83766"/>
                </a:xfrm>
                <a:custGeom>
                  <a:rect b="b" l="l" r="r" t="t"/>
                  <a:pathLst>
                    <a:path extrusionOk="0" h="1900" w="1900">
                      <a:moveTo>
                        <a:pt x="0" y="1"/>
                      </a:moveTo>
                      <a:lnTo>
                        <a:pt x="0" y="1900"/>
                      </a:lnTo>
                      <a:lnTo>
                        <a:pt x="1900" y="1900"/>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7355812" y="2166300"/>
                  <a:ext cx="71201" cy="83766"/>
                </a:xfrm>
                <a:custGeom>
                  <a:rect b="b" l="l" r="r" t="t"/>
                  <a:pathLst>
                    <a:path extrusionOk="0" h="1900" w="1615">
                      <a:moveTo>
                        <a:pt x="1" y="1"/>
                      </a:moveTo>
                      <a:lnTo>
                        <a:pt x="1" y="1900"/>
                      </a:lnTo>
                      <a:lnTo>
                        <a:pt x="1614" y="190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6977417" y="2295782"/>
                  <a:ext cx="83766" cy="96552"/>
                </a:xfrm>
                <a:custGeom>
                  <a:rect b="b" l="l" r="r" t="t"/>
                  <a:pathLst>
                    <a:path extrusionOk="0" h="2190" w="1900">
                      <a:moveTo>
                        <a:pt x="0" y="0"/>
                      </a:moveTo>
                      <a:lnTo>
                        <a:pt x="0" y="2190"/>
                      </a:lnTo>
                      <a:lnTo>
                        <a:pt x="1899" y="219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7106855" y="2295782"/>
                  <a:ext cx="71201" cy="96552"/>
                </a:xfrm>
                <a:custGeom>
                  <a:rect b="b" l="l" r="r" t="t"/>
                  <a:pathLst>
                    <a:path extrusionOk="0" h="2190" w="1615">
                      <a:moveTo>
                        <a:pt x="1" y="0"/>
                      </a:moveTo>
                      <a:lnTo>
                        <a:pt x="1" y="2190"/>
                      </a:lnTo>
                      <a:lnTo>
                        <a:pt x="1614" y="219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7226374" y="2295782"/>
                  <a:ext cx="83766" cy="96552"/>
                </a:xfrm>
                <a:custGeom>
                  <a:rect b="b" l="l" r="r" t="t"/>
                  <a:pathLst>
                    <a:path extrusionOk="0" h="2190" w="1900">
                      <a:moveTo>
                        <a:pt x="0" y="0"/>
                      </a:moveTo>
                      <a:lnTo>
                        <a:pt x="0" y="2190"/>
                      </a:lnTo>
                      <a:lnTo>
                        <a:pt x="1900" y="2190"/>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2"/>
                <p:cNvSpPr/>
                <p:nvPr/>
              </p:nvSpPr>
              <p:spPr>
                <a:xfrm>
                  <a:off x="7355812" y="2295782"/>
                  <a:ext cx="71201" cy="96552"/>
                </a:xfrm>
                <a:custGeom>
                  <a:rect b="b" l="l" r="r" t="t"/>
                  <a:pathLst>
                    <a:path extrusionOk="0" h="2190" w="1615">
                      <a:moveTo>
                        <a:pt x="1" y="0"/>
                      </a:moveTo>
                      <a:lnTo>
                        <a:pt x="1" y="2190"/>
                      </a:lnTo>
                      <a:lnTo>
                        <a:pt x="1614" y="219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6977417" y="2438050"/>
                  <a:ext cx="83766" cy="83987"/>
                </a:xfrm>
                <a:custGeom>
                  <a:rect b="b" l="l" r="r" t="t"/>
                  <a:pathLst>
                    <a:path extrusionOk="0" h="1905" w="1900">
                      <a:moveTo>
                        <a:pt x="0" y="0"/>
                      </a:moveTo>
                      <a:lnTo>
                        <a:pt x="0" y="1904"/>
                      </a:lnTo>
                      <a:lnTo>
                        <a:pt x="1899" y="1904"/>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2"/>
                <p:cNvSpPr/>
                <p:nvPr/>
              </p:nvSpPr>
              <p:spPr>
                <a:xfrm>
                  <a:off x="7106855" y="2438050"/>
                  <a:ext cx="71201" cy="83987"/>
                </a:xfrm>
                <a:custGeom>
                  <a:rect b="b" l="l" r="r" t="t"/>
                  <a:pathLst>
                    <a:path extrusionOk="0" h="1905"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2"/>
                <p:cNvSpPr/>
                <p:nvPr/>
              </p:nvSpPr>
              <p:spPr>
                <a:xfrm>
                  <a:off x="7226374" y="2438050"/>
                  <a:ext cx="83766" cy="83987"/>
                </a:xfrm>
                <a:custGeom>
                  <a:rect b="b" l="l" r="r" t="t"/>
                  <a:pathLst>
                    <a:path extrusionOk="0" h="1905" w="1900">
                      <a:moveTo>
                        <a:pt x="0" y="0"/>
                      </a:moveTo>
                      <a:lnTo>
                        <a:pt x="0" y="1904"/>
                      </a:lnTo>
                      <a:lnTo>
                        <a:pt x="1900" y="1904"/>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2"/>
                <p:cNvSpPr/>
                <p:nvPr/>
              </p:nvSpPr>
              <p:spPr>
                <a:xfrm>
                  <a:off x="7355812" y="2438050"/>
                  <a:ext cx="71201" cy="83987"/>
                </a:xfrm>
                <a:custGeom>
                  <a:rect b="b" l="l" r="r" t="t"/>
                  <a:pathLst>
                    <a:path extrusionOk="0" h="1905"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2"/>
                <p:cNvSpPr/>
                <p:nvPr/>
              </p:nvSpPr>
              <p:spPr>
                <a:xfrm>
                  <a:off x="6977417" y="2580318"/>
                  <a:ext cx="83766" cy="83943"/>
                </a:xfrm>
                <a:custGeom>
                  <a:rect b="b" l="l" r="r" t="t"/>
                  <a:pathLst>
                    <a:path extrusionOk="0" h="1904" w="1900">
                      <a:moveTo>
                        <a:pt x="0" y="0"/>
                      </a:moveTo>
                      <a:lnTo>
                        <a:pt x="0" y="1904"/>
                      </a:lnTo>
                      <a:lnTo>
                        <a:pt x="1899" y="1904"/>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7106855" y="2580318"/>
                  <a:ext cx="71201" cy="83943"/>
                </a:xfrm>
                <a:custGeom>
                  <a:rect b="b" l="l" r="r" t="t"/>
                  <a:pathLst>
                    <a:path extrusionOk="0" h="1904"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7226374" y="2580318"/>
                  <a:ext cx="83766" cy="83943"/>
                </a:xfrm>
                <a:custGeom>
                  <a:rect b="b" l="l" r="r" t="t"/>
                  <a:pathLst>
                    <a:path extrusionOk="0" h="1904" w="1900">
                      <a:moveTo>
                        <a:pt x="0" y="0"/>
                      </a:moveTo>
                      <a:lnTo>
                        <a:pt x="0" y="1904"/>
                      </a:lnTo>
                      <a:lnTo>
                        <a:pt x="1900" y="1904"/>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7355812" y="2580318"/>
                  <a:ext cx="71201" cy="83943"/>
                </a:xfrm>
                <a:custGeom>
                  <a:rect b="b" l="l" r="r" t="t"/>
                  <a:pathLst>
                    <a:path extrusionOk="0" h="1904" w="1615">
                      <a:moveTo>
                        <a:pt x="1" y="0"/>
                      </a:moveTo>
                      <a:lnTo>
                        <a:pt x="1" y="1904"/>
                      </a:lnTo>
                      <a:lnTo>
                        <a:pt x="1614" y="1904"/>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6977417" y="2709977"/>
                  <a:ext cx="83766" cy="96552"/>
                </a:xfrm>
                <a:custGeom>
                  <a:rect b="b" l="l" r="r" t="t"/>
                  <a:pathLst>
                    <a:path extrusionOk="0" h="2190" w="1900">
                      <a:moveTo>
                        <a:pt x="0" y="0"/>
                      </a:moveTo>
                      <a:lnTo>
                        <a:pt x="0" y="2190"/>
                      </a:lnTo>
                      <a:lnTo>
                        <a:pt x="1899" y="219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7106855" y="2709977"/>
                  <a:ext cx="71201" cy="96552"/>
                </a:xfrm>
                <a:custGeom>
                  <a:rect b="b" l="l" r="r" t="t"/>
                  <a:pathLst>
                    <a:path extrusionOk="0" h="2190" w="1615">
                      <a:moveTo>
                        <a:pt x="1" y="0"/>
                      </a:moveTo>
                      <a:lnTo>
                        <a:pt x="1" y="2190"/>
                      </a:lnTo>
                      <a:lnTo>
                        <a:pt x="1614" y="219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7226374" y="2709977"/>
                  <a:ext cx="83766" cy="96552"/>
                </a:xfrm>
                <a:custGeom>
                  <a:rect b="b" l="l" r="r" t="t"/>
                  <a:pathLst>
                    <a:path extrusionOk="0" h="2190" w="1900">
                      <a:moveTo>
                        <a:pt x="0" y="0"/>
                      </a:moveTo>
                      <a:lnTo>
                        <a:pt x="0" y="2190"/>
                      </a:lnTo>
                      <a:lnTo>
                        <a:pt x="1900" y="2190"/>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7355812" y="2709977"/>
                  <a:ext cx="71201" cy="96552"/>
                </a:xfrm>
                <a:custGeom>
                  <a:rect b="b" l="l" r="r" t="t"/>
                  <a:pathLst>
                    <a:path extrusionOk="0" h="2190" w="1615">
                      <a:moveTo>
                        <a:pt x="1" y="0"/>
                      </a:moveTo>
                      <a:lnTo>
                        <a:pt x="1" y="2190"/>
                      </a:lnTo>
                      <a:lnTo>
                        <a:pt x="1614" y="219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6977417" y="2852245"/>
                  <a:ext cx="83766" cy="83766"/>
                </a:xfrm>
                <a:custGeom>
                  <a:rect b="b" l="l" r="r" t="t"/>
                  <a:pathLst>
                    <a:path extrusionOk="0" h="1900" w="1900">
                      <a:moveTo>
                        <a:pt x="0" y="0"/>
                      </a:moveTo>
                      <a:lnTo>
                        <a:pt x="0" y="1900"/>
                      </a:lnTo>
                      <a:lnTo>
                        <a:pt x="1899" y="190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2"/>
                <p:cNvSpPr/>
                <p:nvPr/>
              </p:nvSpPr>
              <p:spPr>
                <a:xfrm>
                  <a:off x="7106855" y="2852245"/>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2"/>
                <p:cNvSpPr/>
                <p:nvPr/>
              </p:nvSpPr>
              <p:spPr>
                <a:xfrm>
                  <a:off x="7226374" y="2852245"/>
                  <a:ext cx="83766" cy="83766"/>
                </a:xfrm>
                <a:custGeom>
                  <a:rect b="b" l="l" r="r" t="t"/>
                  <a:pathLst>
                    <a:path extrusionOk="0" h="1900" w="1900">
                      <a:moveTo>
                        <a:pt x="0" y="0"/>
                      </a:moveTo>
                      <a:lnTo>
                        <a:pt x="0" y="1900"/>
                      </a:lnTo>
                      <a:lnTo>
                        <a:pt x="1900" y="1900"/>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2"/>
                <p:cNvSpPr/>
                <p:nvPr/>
              </p:nvSpPr>
              <p:spPr>
                <a:xfrm>
                  <a:off x="7355812" y="2852245"/>
                  <a:ext cx="71201" cy="83766"/>
                </a:xfrm>
                <a:custGeom>
                  <a:rect b="b" l="l" r="r" t="t"/>
                  <a:pathLst>
                    <a:path extrusionOk="0" h="1900" w="1615">
                      <a:moveTo>
                        <a:pt x="1" y="0"/>
                      </a:moveTo>
                      <a:lnTo>
                        <a:pt x="1" y="1900"/>
                      </a:lnTo>
                      <a:lnTo>
                        <a:pt x="1614" y="1900"/>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2"/>
                <p:cNvSpPr/>
                <p:nvPr/>
              </p:nvSpPr>
              <p:spPr>
                <a:xfrm>
                  <a:off x="6977417" y="2981684"/>
                  <a:ext cx="83766" cy="96596"/>
                </a:xfrm>
                <a:custGeom>
                  <a:rect b="b" l="l" r="r" t="t"/>
                  <a:pathLst>
                    <a:path extrusionOk="0" h="2191" w="1900">
                      <a:moveTo>
                        <a:pt x="0" y="1"/>
                      </a:moveTo>
                      <a:lnTo>
                        <a:pt x="0" y="2190"/>
                      </a:lnTo>
                      <a:lnTo>
                        <a:pt x="1899" y="2190"/>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2"/>
                <p:cNvSpPr/>
                <p:nvPr/>
              </p:nvSpPr>
              <p:spPr>
                <a:xfrm>
                  <a:off x="7106855" y="2981684"/>
                  <a:ext cx="71201" cy="96596"/>
                </a:xfrm>
                <a:custGeom>
                  <a:rect b="b" l="l" r="r" t="t"/>
                  <a:pathLst>
                    <a:path extrusionOk="0" h="2191" w="1615">
                      <a:moveTo>
                        <a:pt x="1" y="1"/>
                      </a:moveTo>
                      <a:lnTo>
                        <a:pt x="1" y="2190"/>
                      </a:lnTo>
                      <a:lnTo>
                        <a:pt x="1614" y="219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2"/>
                <p:cNvSpPr/>
                <p:nvPr/>
              </p:nvSpPr>
              <p:spPr>
                <a:xfrm>
                  <a:off x="7226374" y="2981684"/>
                  <a:ext cx="83766" cy="96596"/>
                </a:xfrm>
                <a:custGeom>
                  <a:rect b="b" l="l" r="r" t="t"/>
                  <a:pathLst>
                    <a:path extrusionOk="0" h="2191" w="1900">
                      <a:moveTo>
                        <a:pt x="0" y="1"/>
                      </a:moveTo>
                      <a:lnTo>
                        <a:pt x="0" y="2190"/>
                      </a:lnTo>
                      <a:lnTo>
                        <a:pt x="1900" y="2190"/>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2"/>
                <p:cNvSpPr/>
                <p:nvPr/>
              </p:nvSpPr>
              <p:spPr>
                <a:xfrm>
                  <a:off x="7355812" y="2981684"/>
                  <a:ext cx="71201" cy="96596"/>
                </a:xfrm>
                <a:custGeom>
                  <a:rect b="b" l="l" r="r" t="t"/>
                  <a:pathLst>
                    <a:path extrusionOk="0" h="2191" w="1615">
                      <a:moveTo>
                        <a:pt x="1" y="1"/>
                      </a:moveTo>
                      <a:lnTo>
                        <a:pt x="1" y="2190"/>
                      </a:lnTo>
                      <a:lnTo>
                        <a:pt x="1614" y="219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2"/>
                <p:cNvSpPr/>
                <p:nvPr/>
              </p:nvSpPr>
              <p:spPr>
                <a:xfrm>
                  <a:off x="6977417" y="3123952"/>
                  <a:ext cx="83766" cy="83987"/>
                </a:xfrm>
                <a:custGeom>
                  <a:rect b="b" l="l" r="r" t="t"/>
                  <a:pathLst>
                    <a:path extrusionOk="0" h="1905" w="1900">
                      <a:moveTo>
                        <a:pt x="0" y="1"/>
                      </a:moveTo>
                      <a:lnTo>
                        <a:pt x="0" y="1905"/>
                      </a:lnTo>
                      <a:lnTo>
                        <a:pt x="1899" y="1905"/>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2"/>
                <p:cNvSpPr/>
                <p:nvPr/>
              </p:nvSpPr>
              <p:spPr>
                <a:xfrm>
                  <a:off x="7106855" y="3123952"/>
                  <a:ext cx="71201" cy="83987"/>
                </a:xfrm>
                <a:custGeom>
                  <a:rect b="b" l="l" r="r" t="t"/>
                  <a:pathLst>
                    <a:path extrusionOk="0" h="1905" w="1615">
                      <a:moveTo>
                        <a:pt x="1" y="1"/>
                      </a:moveTo>
                      <a:lnTo>
                        <a:pt x="1" y="1905"/>
                      </a:lnTo>
                      <a:lnTo>
                        <a:pt x="1614" y="190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2"/>
                <p:cNvSpPr/>
                <p:nvPr/>
              </p:nvSpPr>
              <p:spPr>
                <a:xfrm>
                  <a:off x="7226374" y="3123952"/>
                  <a:ext cx="83766" cy="83987"/>
                </a:xfrm>
                <a:custGeom>
                  <a:rect b="b" l="l" r="r" t="t"/>
                  <a:pathLst>
                    <a:path extrusionOk="0" h="1905" w="1900">
                      <a:moveTo>
                        <a:pt x="0" y="1"/>
                      </a:moveTo>
                      <a:lnTo>
                        <a:pt x="0" y="1905"/>
                      </a:lnTo>
                      <a:lnTo>
                        <a:pt x="1900" y="1905"/>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2"/>
                <p:cNvSpPr/>
                <p:nvPr/>
              </p:nvSpPr>
              <p:spPr>
                <a:xfrm>
                  <a:off x="7355812" y="3123952"/>
                  <a:ext cx="71201" cy="83987"/>
                </a:xfrm>
                <a:custGeom>
                  <a:rect b="b" l="l" r="r" t="t"/>
                  <a:pathLst>
                    <a:path extrusionOk="0" h="1905" w="1615">
                      <a:moveTo>
                        <a:pt x="1" y="1"/>
                      </a:moveTo>
                      <a:lnTo>
                        <a:pt x="1" y="1905"/>
                      </a:lnTo>
                      <a:lnTo>
                        <a:pt x="1614" y="190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2"/>
                <p:cNvSpPr/>
                <p:nvPr/>
              </p:nvSpPr>
              <p:spPr>
                <a:xfrm>
                  <a:off x="6977417" y="3266220"/>
                  <a:ext cx="83766" cy="83987"/>
                </a:xfrm>
                <a:custGeom>
                  <a:rect b="b" l="l" r="r" t="t"/>
                  <a:pathLst>
                    <a:path extrusionOk="0" h="1905" w="1900">
                      <a:moveTo>
                        <a:pt x="0" y="1"/>
                      </a:moveTo>
                      <a:lnTo>
                        <a:pt x="0" y="1905"/>
                      </a:lnTo>
                      <a:lnTo>
                        <a:pt x="1899" y="1905"/>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2"/>
                <p:cNvSpPr/>
                <p:nvPr/>
              </p:nvSpPr>
              <p:spPr>
                <a:xfrm>
                  <a:off x="7106855" y="3266220"/>
                  <a:ext cx="71201" cy="83987"/>
                </a:xfrm>
                <a:custGeom>
                  <a:rect b="b" l="l" r="r" t="t"/>
                  <a:pathLst>
                    <a:path extrusionOk="0" h="1905" w="1615">
                      <a:moveTo>
                        <a:pt x="1" y="1"/>
                      </a:moveTo>
                      <a:lnTo>
                        <a:pt x="1" y="1905"/>
                      </a:lnTo>
                      <a:lnTo>
                        <a:pt x="1614" y="190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2"/>
                <p:cNvSpPr/>
                <p:nvPr/>
              </p:nvSpPr>
              <p:spPr>
                <a:xfrm>
                  <a:off x="7226374" y="3266220"/>
                  <a:ext cx="83766" cy="83987"/>
                </a:xfrm>
                <a:custGeom>
                  <a:rect b="b" l="l" r="r" t="t"/>
                  <a:pathLst>
                    <a:path extrusionOk="0" h="1905" w="1900">
                      <a:moveTo>
                        <a:pt x="0" y="1"/>
                      </a:moveTo>
                      <a:lnTo>
                        <a:pt x="0" y="1905"/>
                      </a:lnTo>
                      <a:lnTo>
                        <a:pt x="1900" y="1905"/>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2"/>
                <p:cNvSpPr/>
                <p:nvPr/>
              </p:nvSpPr>
              <p:spPr>
                <a:xfrm>
                  <a:off x="7355812" y="3266220"/>
                  <a:ext cx="71201" cy="83987"/>
                </a:xfrm>
                <a:custGeom>
                  <a:rect b="b" l="l" r="r" t="t"/>
                  <a:pathLst>
                    <a:path extrusionOk="0" h="1905" w="1615">
                      <a:moveTo>
                        <a:pt x="1" y="1"/>
                      </a:moveTo>
                      <a:lnTo>
                        <a:pt x="1" y="1905"/>
                      </a:lnTo>
                      <a:lnTo>
                        <a:pt x="1614" y="1905"/>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2"/>
                <p:cNvSpPr/>
                <p:nvPr/>
              </p:nvSpPr>
              <p:spPr>
                <a:xfrm>
                  <a:off x="6977417" y="3398348"/>
                  <a:ext cx="83766" cy="94127"/>
                </a:xfrm>
                <a:custGeom>
                  <a:rect b="b" l="l" r="r" t="t"/>
                  <a:pathLst>
                    <a:path extrusionOk="0" h="2135" w="1900">
                      <a:moveTo>
                        <a:pt x="0" y="0"/>
                      </a:moveTo>
                      <a:lnTo>
                        <a:pt x="0" y="2135"/>
                      </a:lnTo>
                      <a:lnTo>
                        <a:pt x="1899" y="2135"/>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2"/>
                <p:cNvSpPr/>
                <p:nvPr/>
              </p:nvSpPr>
              <p:spPr>
                <a:xfrm>
                  <a:off x="7106855" y="3398348"/>
                  <a:ext cx="71201" cy="94127"/>
                </a:xfrm>
                <a:custGeom>
                  <a:rect b="b" l="l" r="r" t="t"/>
                  <a:pathLst>
                    <a:path extrusionOk="0" h="2135" w="1615">
                      <a:moveTo>
                        <a:pt x="1" y="0"/>
                      </a:moveTo>
                      <a:lnTo>
                        <a:pt x="1" y="2135"/>
                      </a:lnTo>
                      <a:lnTo>
                        <a:pt x="1614" y="2135"/>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2"/>
                <p:cNvSpPr/>
                <p:nvPr/>
              </p:nvSpPr>
              <p:spPr>
                <a:xfrm>
                  <a:off x="7226374" y="3398348"/>
                  <a:ext cx="83766" cy="94127"/>
                </a:xfrm>
                <a:custGeom>
                  <a:rect b="b" l="l" r="r" t="t"/>
                  <a:pathLst>
                    <a:path extrusionOk="0" h="2135" w="1900">
                      <a:moveTo>
                        <a:pt x="0" y="0"/>
                      </a:moveTo>
                      <a:lnTo>
                        <a:pt x="0" y="2135"/>
                      </a:lnTo>
                      <a:lnTo>
                        <a:pt x="1900" y="2135"/>
                      </a:lnTo>
                      <a:lnTo>
                        <a:pt x="1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2"/>
                <p:cNvSpPr/>
                <p:nvPr/>
              </p:nvSpPr>
              <p:spPr>
                <a:xfrm>
                  <a:off x="7355812" y="3398348"/>
                  <a:ext cx="71201" cy="94127"/>
                </a:xfrm>
                <a:custGeom>
                  <a:rect b="b" l="l" r="r" t="t"/>
                  <a:pathLst>
                    <a:path extrusionOk="0" h="2135" w="1615">
                      <a:moveTo>
                        <a:pt x="1" y="0"/>
                      </a:moveTo>
                      <a:lnTo>
                        <a:pt x="1" y="2135"/>
                      </a:lnTo>
                      <a:lnTo>
                        <a:pt x="1614" y="2135"/>
                      </a:lnTo>
                      <a:lnTo>
                        <a:pt x="1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2"/>
                <p:cNvSpPr/>
                <p:nvPr/>
              </p:nvSpPr>
              <p:spPr>
                <a:xfrm>
                  <a:off x="6977417" y="3538147"/>
                  <a:ext cx="83766" cy="83810"/>
                </a:xfrm>
                <a:custGeom>
                  <a:rect b="b" l="l" r="r" t="t"/>
                  <a:pathLst>
                    <a:path extrusionOk="0" h="1901" w="1900">
                      <a:moveTo>
                        <a:pt x="0" y="1"/>
                      </a:moveTo>
                      <a:lnTo>
                        <a:pt x="0" y="1900"/>
                      </a:lnTo>
                      <a:lnTo>
                        <a:pt x="1899" y="1900"/>
                      </a:lnTo>
                      <a:lnTo>
                        <a:pt x="18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2"/>
                <p:cNvSpPr/>
                <p:nvPr/>
              </p:nvSpPr>
              <p:spPr>
                <a:xfrm>
                  <a:off x="7106855" y="3538147"/>
                  <a:ext cx="71201" cy="83810"/>
                </a:xfrm>
                <a:custGeom>
                  <a:rect b="b" l="l" r="r" t="t"/>
                  <a:pathLst>
                    <a:path extrusionOk="0" h="1901" w="1615">
                      <a:moveTo>
                        <a:pt x="1" y="1"/>
                      </a:moveTo>
                      <a:lnTo>
                        <a:pt x="1" y="1900"/>
                      </a:lnTo>
                      <a:lnTo>
                        <a:pt x="1614" y="190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2"/>
                <p:cNvSpPr/>
                <p:nvPr/>
              </p:nvSpPr>
              <p:spPr>
                <a:xfrm>
                  <a:off x="7226374" y="3538147"/>
                  <a:ext cx="83766" cy="83810"/>
                </a:xfrm>
                <a:custGeom>
                  <a:rect b="b" l="l" r="r" t="t"/>
                  <a:pathLst>
                    <a:path extrusionOk="0" h="1901" w="1900">
                      <a:moveTo>
                        <a:pt x="0" y="1"/>
                      </a:moveTo>
                      <a:lnTo>
                        <a:pt x="0" y="1900"/>
                      </a:lnTo>
                      <a:lnTo>
                        <a:pt x="1900" y="1900"/>
                      </a:lnTo>
                      <a:lnTo>
                        <a:pt x="19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7355812" y="3538147"/>
                  <a:ext cx="71201" cy="83810"/>
                </a:xfrm>
                <a:custGeom>
                  <a:rect b="b" l="l" r="r" t="t"/>
                  <a:pathLst>
                    <a:path extrusionOk="0" h="1901" w="1615">
                      <a:moveTo>
                        <a:pt x="1" y="1"/>
                      </a:moveTo>
                      <a:lnTo>
                        <a:pt x="1" y="1900"/>
                      </a:lnTo>
                      <a:lnTo>
                        <a:pt x="1614" y="1900"/>
                      </a:lnTo>
                      <a:lnTo>
                        <a:pt x="1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4" name="Google Shape;2084;p32"/>
              <p:cNvSpPr/>
              <p:nvPr/>
            </p:nvSpPr>
            <p:spPr>
              <a:xfrm>
                <a:off x="5780730" y="2933541"/>
                <a:ext cx="226257" cy="929849"/>
              </a:xfrm>
              <a:custGeom>
                <a:rect b="b" l="l" r="r" t="t"/>
                <a:pathLst>
                  <a:path extrusionOk="0" h="21091" w="5132">
                    <a:moveTo>
                      <a:pt x="0" y="0"/>
                    </a:moveTo>
                    <a:lnTo>
                      <a:pt x="0" y="21091"/>
                    </a:lnTo>
                    <a:lnTo>
                      <a:pt x="5131" y="21091"/>
                    </a:lnTo>
                    <a:lnTo>
                      <a:pt x="5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643525" y="3057902"/>
                <a:ext cx="500686" cy="612410"/>
              </a:xfrm>
              <a:custGeom>
                <a:rect b="b" l="l" r="r" t="t"/>
                <a:pathLst>
                  <a:path extrusionOk="0" h="18270" w="11356">
                    <a:moveTo>
                      <a:pt x="1" y="0"/>
                    </a:moveTo>
                    <a:lnTo>
                      <a:pt x="1" y="18270"/>
                    </a:lnTo>
                    <a:lnTo>
                      <a:pt x="11355" y="18270"/>
                    </a:lnTo>
                    <a:lnTo>
                      <a:pt x="1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2"/>
              <p:cNvSpPr/>
              <p:nvPr/>
            </p:nvSpPr>
            <p:spPr>
              <a:xfrm>
                <a:off x="5120225" y="3250966"/>
                <a:ext cx="1095089" cy="612419"/>
              </a:xfrm>
              <a:custGeom>
                <a:rect b="b" l="l" r="r" t="t"/>
                <a:pathLst>
                  <a:path extrusionOk="0" h="13891" w="24839">
                    <a:moveTo>
                      <a:pt x="0" y="1"/>
                    </a:moveTo>
                    <a:lnTo>
                      <a:pt x="0" y="13891"/>
                    </a:lnTo>
                    <a:lnTo>
                      <a:pt x="24839" y="13891"/>
                    </a:lnTo>
                    <a:lnTo>
                      <a:pt x="24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7" name="Google Shape;2087;p32"/>
              <p:cNvGrpSpPr/>
              <p:nvPr/>
            </p:nvGrpSpPr>
            <p:grpSpPr>
              <a:xfrm>
                <a:off x="5186267" y="3324767"/>
                <a:ext cx="947731" cy="355693"/>
                <a:chOff x="5186267" y="3324767"/>
                <a:chExt cx="947731" cy="355693"/>
              </a:xfrm>
            </p:grpSpPr>
            <p:sp>
              <p:nvSpPr>
                <p:cNvPr id="2088" name="Google Shape;2088;p32"/>
                <p:cNvSpPr/>
                <p:nvPr/>
              </p:nvSpPr>
              <p:spPr>
                <a:xfrm>
                  <a:off x="6062841" y="3596474"/>
                  <a:ext cx="71157" cy="83987"/>
                </a:xfrm>
                <a:custGeom>
                  <a:rect b="b" l="l" r="r" t="t"/>
                  <a:pathLst>
                    <a:path extrusionOk="0" h="1905" w="1614">
                      <a:moveTo>
                        <a:pt x="0" y="1"/>
                      </a:moveTo>
                      <a:lnTo>
                        <a:pt x="0"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a:off x="5933138" y="3596474"/>
                  <a:ext cx="81341" cy="83987"/>
                </a:xfrm>
                <a:custGeom>
                  <a:rect b="b" l="l" r="r" t="t"/>
                  <a:pathLst>
                    <a:path extrusionOk="0" h="1905" w="1845">
                      <a:moveTo>
                        <a:pt x="1" y="1"/>
                      </a:moveTo>
                      <a:lnTo>
                        <a:pt x="1" y="1905"/>
                      </a:lnTo>
                      <a:lnTo>
                        <a:pt x="1845" y="1905"/>
                      </a:lnTo>
                      <a:lnTo>
                        <a:pt x="1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a:off x="5813839" y="3596474"/>
                  <a:ext cx="71201" cy="83987"/>
                </a:xfrm>
                <a:custGeom>
                  <a:rect b="b" l="l" r="r" t="t"/>
                  <a:pathLst>
                    <a:path extrusionOk="0" h="1905" w="1615">
                      <a:moveTo>
                        <a:pt x="1" y="1"/>
                      </a:moveTo>
                      <a:lnTo>
                        <a:pt x="1"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2"/>
                <p:cNvSpPr/>
                <p:nvPr/>
              </p:nvSpPr>
              <p:spPr>
                <a:xfrm>
                  <a:off x="5684181" y="3596474"/>
                  <a:ext cx="81341" cy="83987"/>
                </a:xfrm>
                <a:custGeom>
                  <a:rect b="b" l="l" r="r" t="t"/>
                  <a:pathLst>
                    <a:path extrusionOk="0" h="1905" w="1845">
                      <a:moveTo>
                        <a:pt x="1" y="1"/>
                      </a:moveTo>
                      <a:lnTo>
                        <a:pt x="1" y="1905"/>
                      </a:lnTo>
                      <a:lnTo>
                        <a:pt x="1845" y="1905"/>
                      </a:lnTo>
                      <a:lnTo>
                        <a:pt x="1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2"/>
                <p:cNvSpPr/>
                <p:nvPr/>
              </p:nvSpPr>
              <p:spPr>
                <a:xfrm>
                  <a:off x="6062841" y="3454206"/>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a:off x="5933138" y="3454206"/>
                  <a:ext cx="81341" cy="94171"/>
                </a:xfrm>
                <a:custGeom>
                  <a:rect b="b" l="l" r="r" t="t"/>
                  <a:pathLst>
                    <a:path extrusionOk="0" h="2136" w="1845">
                      <a:moveTo>
                        <a:pt x="1" y="1"/>
                      </a:moveTo>
                      <a:lnTo>
                        <a:pt x="1" y="2135"/>
                      </a:lnTo>
                      <a:lnTo>
                        <a:pt x="1845" y="2135"/>
                      </a:lnTo>
                      <a:lnTo>
                        <a:pt x="1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a:off x="5813839" y="3454206"/>
                  <a:ext cx="71201" cy="94171"/>
                </a:xfrm>
                <a:custGeom>
                  <a:rect b="b" l="l" r="r" t="t"/>
                  <a:pathLst>
                    <a:path extrusionOk="0" h="2136" w="1615">
                      <a:moveTo>
                        <a:pt x="1" y="1"/>
                      </a:moveTo>
                      <a:lnTo>
                        <a:pt x="1"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a:off x="5684181" y="3454206"/>
                  <a:ext cx="81341" cy="94171"/>
                </a:xfrm>
                <a:custGeom>
                  <a:rect b="b" l="l" r="r" t="t"/>
                  <a:pathLst>
                    <a:path extrusionOk="0" h="2136" w="1845">
                      <a:moveTo>
                        <a:pt x="1" y="1"/>
                      </a:moveTo>
                      <a:lnTo>
                        <a:pt x="1" y="2135"/>
                      </a:lnTo>
                      <a:lnTo>
                        <a:pt x="1845" y="2135"/>
                      </a:lnTo>
                      <a:lnTo>
                        <a:pt x="1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a:off x="6062841" y="3324767"/>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a:off x="5933138" y="3324767"/>
                  <a:ext cx="81341" cy="83766"/>
                </a:xfrm>
                <a:custGeom>
                  <a:rect b="b" l="l" r="r" t="t"/>
                  <a:pathLst>
                    <a:path extrusionOk="0" h="1900" w="1845">
                      <a:moveTo>
                        <a:pt x="1" y="0"/>
                      </a:moveTo>
                      <a:lnTo>
                        <a:pt x="1" y="1900"/>
                      </a:lnTo>
                      <a:lnTo>
                        <a:pt x="1845" y="1900"/>
                      </a:lnTo>
                      <a:lnTo>
                        <a:pt x="18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2"/>
                <p:cNvSpPr/>
                <p:nvPr/>
              </p:nvSpPr>
              <p:spPr>
                <a:xfrm>
                  <a:off x="5813839" y="3324767"/>
                  <a:ext cx="71201" cy="83766"/>
                </a:xfrm>
                <a:custGeom>
                  <a:rect b="b" l="l" r="r" t="t"/>
                  <a:pathLst>
                    <a:path extrusionOk="0" h="1900" w="1615">
                      <a:moveTo>
                        <a:pt x="1" y="0"/>
                      </a:moveTo>
                      <a:lnTo>
                        <a:pt x="1"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2"/>
                <p:cNvSpPr/>
                <p:nvPr/>
              </p:nvSpPr>
              <p:spPr>
                <a:xfrm>
                  <a:off x="5684181" y="3324767"/>
                  <a:ext cx="81341" cy="83766"/>
                </a:xfrm>
                <a:custGeom>
                  <a:rect b="b" l="l" r="r" t="t"/>
                  <a:pathLst>
                    <a:path extrusionOk="0" h="1900" w="1845">
                      <a:moveTo>
                        <a:pt x="1" y="0"/>
                      </a:moveTo>
                      <a:lnTo>
                        <a:pt x="1" y="1900"/>
                      </a:lnTo>
                      <a:lnTo>
                        <a:pt x="1845" y="1900"/>
                      </a:lnTo>
                      <a:lnTo>
                        <a:pt x="18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564882" y="3596474"/>
                  <a:ext cx="71201" cy="83987"/>
                </a:xfrm>
                <a:custGeom>
                  <a:rect b="b" l="l" r="r" t="t"/>
                  <a:pathLst>
                    <a:path extrusionOk="0" h="1905" w="1615">
                      <a:moveTo>
                        <a:pt x="1" y="1"/>
                      </a:moveTo>
                      <a:lnTo>
                        <a:pt x="1"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a:off x="5435224" y="3596474"/>
                  <a:ext cx="71157" cy="83987"/>
                </a:xfrm>
                <a:custGeom>
                  <a:rect b="b" l="l" r="r" t="t"/>
                  <a:pathLst>
                    <a:path extrusionOk="0" h="1905" w="1614">
                      <a:moveTo>
                        <a:pt x="0" y="1"/>
                      </a:moveTo>
                      <a:lnTo>
                        <a:pt x="0"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315925" y="3596474"/>
                  <a:ext cx="71157" cy="83987"/>
                </a:xfrm>
                <a:custGeom>
                  <a:rect b="b" l="l" r="r" t="t"/>
                  <a:pathLst>
                    <a:path extrusionOk="0" h="1905" w="1614">
                      <a:moveTo>
                        <a:pt x="0" y="1"/>
                      </a:moveTo>
                      <a:lnTo>
                        <a:pt x="0"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2"/>
                <p:cNvSpPr/>
                <p:nvPr/>
              </p:nvSpPr>
              <p:spPr>
                <a:xfrm>
                  <a:off x="5186267" y="3596474"/>
                  <a:ext cx="71157" cy="83987"/>
                </a:xfrm>
                <a:custGeom>
                  <a:rect b="b" l="l" r="r" t="t"/>
                  <a:pathLst>
                    <a:path extrusionOk="0" h="1905" w="1614">
                      <a:moveTo>
                        <a:pt x="0" y="1"/>
                      </a:moveTo>
                      <a:lnTo>
                        <a:pt x="0" y="1905"/>
                      </a:lnTo>
                      <a:lnTo>
                        <a:pt x="1614" y="190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2"/>
                <p:cNvSpPr/>
                <p:nvPr/>
              </p:nvSpPr>
              <p:spPr>
                <a:xfrm>
                  <a:off x="5564882" y="3454206"/>
                  <a:ext cx="71201" cy="94171"/>
                </a:xfrm>
                <a:custGeom>
                  <a:rect b="b" l="l" r="r" t="t"/>
                  <a:pathLst>
                    <a:path extrusionOk="0" h="2136" w="1615">
                      <a:moveTo>
                        <a:pt x="1" y="1"/>
                      </a:moveTo>
                      <a:lnTo>
                        <a:pt x="1"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a:off x="5435224" y="3454206"/>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2"/>
                <p:cNvSpPr/>
                <p:nvPr/>
              </p:nvSpPr>
              <p:spPr>
                <a:xfrm>
                  <a:off x="5315925" y="3454206"/>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2"/>
                <p:cNvSpPr/>
                <p:nvPr/>
              </p:nvSpPr>
              <p:spPr>
                <a:xfrm>
                  <a:off x="5186267" y="3454206"/>
                  <a:ext cx="71157" cy="94171"/>
                </a:xfrm>
                <a:custGeom>
                  <a:rect b="b" l="l" r="r" t="t"/>
                  <a:pathLst>
                    <a:path extrusionOk="0" h="2136" w="1614">
                      <a:moveTo>
                        <a:pt x="0" y="1"/>
                      </a:moveTo>
                      <a:lnTo>
                        <a:pt x="0" y="2135"/>
                      </a:lnTo>
                      <a:lnTo>
                        <a:pt x="1614" y="2135"/>
                      </a:lnTo>
                      <a:lnTo>
                        <a:pt x="1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2"/>
                <p:cNvSpPr/>
                <p:nvPr/>
              </p:nvSpPr>
              <p:spPr>
                <a:xfrm>
                  <a:off x="5564882" y="3324767"/>
                  <a:ext cx="71201" cy="83766"/>
                </a:xfrm>
                <a:custGeom>
                  <a:rect b="b" l="l" r="r" t="t"/>
                  <a:pathLst>
                    <a:path extrusionOk="0" h="1900" w="1615">
                      <a:moveTo>
                        <a:pt x="1" y="0"/>
                      </a:moveTo>
                      <a:lnTo>
                        <a:pt x="1"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2"/>
                <p:cNvSpPr/>
                <p:nvPr/>
              </p:nvSpPr>
              <p:spPr>
                <a:xfrm>
                  <a:off x="5435224" y="3324767"/>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2"/>
                <p:cNvSpPr/>
                <p:nvPr/>
              </p:nvSpPr>
              <p:spPr>
                <a:xfrm>
                  <a:off x="5315925" y="3324767"/>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2"/>
                <p:cNvSpPr/>
                <p:nvPr/>
              </p:nvSpPr>
              <p:spPr>
                <a:xfrm>
                  <a:off x="5186267" y="3324767"/>
                  <a:ext cx="71157" cy="83766"/>
                </a:xfrm>
                <a:custGeom>
                  <a:rect b="b" l="l" r="r" t="t"/>
                  <a:pathLst>
                    <a:path extrusionOk="0" h="1900" w="1614">
                      <a:moveTo>
                        <a:pt x="0" y="0"/>
                      </a:moveTo>
                      <a:lnTo>
                        <a:pt x="0" y="1900"/>
                      </a:lnTo>
                      <a:lnTo>
                        <a:pt x="1614" y="1900"/>
                      </a:lnTo>
                      <a:lnTo>
                        <a:pt x="1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2" name="Google Shape;2112;p32"/>
              <p:cNvSpPr/>
              <p:nvPr/>
            </p:nvSpPr>
            <p:spPr>
              <a:xfrm>
                <a:off x="8019007" y="2679469"/>
                <a:ext cx="957713" cy="1183926"/>
              </a:xfrm>
              <a:custGeom>
                <a:rect b="b" l="l" r="r" t="t"/>
                <a:pathLst>
                  <a:path extrusionOk="0" h="26854" w="21723">
                    <a:moveTo>
                      <a:pt x="0" y="1"/>
                    </a:moveTo>
                    <a:lnTo>
                      <a:pt x="0" y="26854"/>
                    </a:lnTo>
                    <a:lnTo>
                      <a:pt x="21722" y="26854"/>
                    </a:lnTo>
                    <a:lnTo>
                      <a:pt x="217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3" name="Google Shape;2113;p32"/>
              <p:cNvGrpSpPr/>
              <p:nvPr/>
            </p:nvGrpSpPr>
            <p:grpSpPr>
              <a:xfrm>
                <a:off x="8138305" y="2806483"/>
                <a:ext cx="721536" cy="970527"/>
                <a:chOff x="8138305" y="2806483"/>
                <a:chExt cx="721536" cy="970527"/>
              </a:xfrm>
            </p:grpSpPr>
            <p:sp>
              <p:nvSpPr>
                <p:cNvPr id="2114" name="Google Shape;2114;p32"/>
                <p:cNvSpPr/>
                <p:nvPr/>
              </p:nvSpPr>
              <p:spPr>
                <a:xfrm>
                  <a:off x="8138305" y="2806483"/>
                  <a:ext cx="721536" cy="71201"/>
                </a:xfrm>
                <a:custGeom>
                  <a:rect b="b" l="l" r="r" t="t"/>
                  <a:pathLst>
                    <a:path extrusionOk="0" h="1615" w="16366">
                      <a:moveTo>
                        <a:pt x="0" y="1"/>
                      </a:moveTo>
                      <a:lnTo>
                        <a:pt x="0" y="1614"/>
                      </a:lnTo>
                      <a:lnTo>
                        <a:pt x="16366" y="1614"/>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2"/>
                <p:cNvSpPr/>
                <p:nvPr/>
              </p:nvSpPr>
              <p:spPr>
                <a:xfrm>
                  <a:off x="8138305" y="2923357"/>
                  <a:ext cx="721536" cy="83766"/>
                </a:xfrm>
                <a:custGeom>
                  <a:rect b="b" l="l" r="r" t="t"/>
                  <a:pathLst>
                    <a:path extrusionOk="0" h="1900" w="16366">
                      <a:moveTo>
                        <a:pt x="0" y="1"/>
                      </a:moveTo>
                      <a:lnTo>
                        <a:pt x="0" y="1900"/>
                      </a:lnTo>
                      <a:lnTo>
                        <a:pt x="16366" y="1900"/>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2"/>
                <p:cNvSpPr/>
                <p:nvPr/>
              </p:nvSpPr>
              <p:spPr>
                <a:xfrm>
                  <a:off x="8138305" y="3052840"/>
                  <a:ext cx="721536" cy="83987"/>
                </a:xfrm>
                <a:custGeom>
                  <a:rect b="b" l="l" r="r" t="t"/>
                  <a:pathLst>
                    <a:path extrusionOk="0" h="1905" w="16366">
                      <a:moveTo>
                        <a:pt x="0" y="0"/>
                      </a:moveTo>
                      <a:lnTo>
                        <a:pt x="0" y="1904"/>
                      </a:lnTo>
                      <a:lnTo>
                        <a:pt x="16366" y="1904"/>
                      </a:lnTo>
                      <a:lnTo>
                        <a:pt x="16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2"/>
                <p:cNvSpPr/>
                <p:nvPr/>
              </p:nvSpPr>
              <p:spPr>
                <a:xfrm>
                  <a:off x="8138305" y="3184924"/>
                  <a:ext cx="721536" cy="71201"/>
                </a:xfrm>
                <a:custGeom>
                  <a:rect b="b" l="l" r="r" t="t"/>
                  <a:pathLst>
                    <a:path extrusionOk="0" h="1615" w="16366">
                      <a:moveTo>
                        <a:pt x="0" y="1"/>
                      </a:moveTo>
                      <a:lnTo>
                        <a:pt x="0" y="1614"/>
                      </a:lnTo>
                      <a:lnTo>
                        <a:pt x="16366" y="1614"/>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2"/>
                <p:cNvSpPr/>
                <p:nvPr/>
              </p:nvSpPr>
              <p:spPr>
                <a:xfrm>
                  <a:off x="8138305" y="3314583"/>
                  <a:ext cx="721536" cy="71201"/>
                </a:xfrm>
                <a:custGeom>
                  <a:rect b="b" l="l" r="r" t="t"/>
                  <a:pathLst>
                    <a:path extrusionOk="0" h="1615" w="16366">
                      <a:moveTo>
                        <a:pt x="0" y="1"/>
                      </a:moveTo>
                      <a:lnTo>
                        <a:pt x="0" y="1614"/>
                      </a:lnTo>
                      <a:lnTo>
                        <a:pt x="16366" y="1614"/>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2"/>
                <p:cNvSpPr/>
                <p:nvPr/>
              </p:nvSpPr>
              <p:spPr>
                <a:xfrm>
                  <a:off x="8138305" y="3444066"/>
                  <a:ext cx="721536" cy="71157"/>
                </a:xfrm>
                <a:custGeom>
                  <a:rect b="b" l="l" r="r" t="t"/>
                  <a:pathLst>
                    <a:path extrusionOk="0" h="1614" w="16366">
                      <a:moveTo>
                        <a:pt x="0" y="0"/>
                      </a:moveTo>
                      <a:lnTo>
                        <a:pt x="0" y="1614"/>
                      </a:lnTo>
                      <a:lnTo>
                        <a:pt x="16366" y="1614"/>
                      </a:lnTo>
                      <a:lnTo>
                        <a:pt x="16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2"/>
                <p:cNvSpPr/>
                <p:nvPr/>
              </p:nvSpPr>
              <p:spPr>
                <a:xfrm>
                  <a:off x="8138305" y="3573725"/>
                  <a:ext cx="721536" cy="71201"/>
                </a:xfrm>
                <a:custGeom>
                  <a:rect b="b" l="l" r="r" t="t"/>
                  <a:pathLst>
                    <a:path extrusionOk="0" h="1615" w="16366">
                      <a:moveTo>
                        <a:pt x="0" y="1"/>
                      </a:moveTo>
                      <a:lnTo>
                        <a:pt x="0" y="1614"/>
                      </a:lnTo>
                      <a:lnTo>
                        <a:pt x="16366" y="1614"/>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2"/>
                <p:cNvSpPr/>
                <p:nvPr/>
              </p:nvSpPr>
              <p:spPr>
                <a:xfrm>
                  <a:off x="8138305" y="3693024"/>
                  <a:ext cx="721536" cy="83987"/>
                </a:xfrm>
                <a:custGeom>
                  <a:rect b="b" l="l" r="r" t="t"/>
                  <a:pathLst>
                    <a:path extrusionOk="0" h="1905" w="16366">
                      <a:moveTo>
                        <a:pt x="0" y="1"/>
                      </a:moveTo>
                      <a:lnTo>
                        <a:pt x="0" y="1905"/>
                      </a:lnTo>
                      <a:lnTo>
                        <a:pt x="16366" y="1905"/>
                      </a:lnTo>
                      <a:lnTo>
                        <a:pt x="16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22" name="Google Shape;2122;p32"/>
            <p:cNvGrpSpPr/>
            <p:nvPr/>
          </p:nvGrpSpPr>
          <p:grpSpPr>
            <a:xfrm>
              <a:off x="5045167" y="4105719"/>
              <a:ext cx="3859401" cy="215454"/>
              <a:chOff x="399400" y="4956795"/>
              <a:chExt cx="2355735" cy="131527"/>
            </a:xfrm>
          </p:grpSpPr>
          <p:sp>
            <p:nvSpPr>
              <p:cNvPr id="2123" name="Google Shape;2123;p32"/>
              <p:cNvSpPr/>
              <p:nvPr/>
            </p:nvSpPr>
            <p:spPr>
              <a:xfrm>
                <a:off x="399400" y="4959159"/>
                <a:ext cx="29440" cy="29434"/>
              </a:xfrm>
              <a:custGeom>
                <a:rect b="b" l="l" r="r" t="t"/>
                <a:pathLst>
                  <a:path extrusionOk="0" h="523" w="523">
                    <a:moveTo>
                      <a:pt x="280" y="1"/>
                    </a:moveTo>
                    <a:cubicBezTo>
                      <a:pt x="119" y="1"/>
                      <a:pt x="0" y="120"/>
                      <a:pt x="0" y="281"/>
                    </a:cubicBezTo>
                    <a:cubicBezTo>
                      <a:pt x="0" y="404"/>
                      <a:pt x="119" y="523"/>
                      <a:pt x="280" y="523"/>
                    </a:cubicBezTo>
                    <a:cubicBezTo>
                      <a:pt x="403" y="523"/>
                      <a:pt x="522" y="404"/>
                      <a:pt x="522" y="281"/>
                    </a:cubicBezTo>
                    <a:cubicBezTo>
                      <a:pt x="522" y="120"/>
                      <a:pt x="403"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2"/>
              <p:cNvSpPr/>
              <p:nvPr/>
            </p:nvSpPr>
            <p:spPr>
              <a:xfrm>
                <a:off x="408462" y="4977280"/>
                <a:ext cx="11323" cy="111042"/>
              </a:xfrm>
              <a:custGeom>
                <a:rect b="b" l="l" r="r" t="t"/>
                <a:pathLst>
                  <a:path extrusionOk="0" h="2015" w="201">
                    <a:moveTo>
                      <a:pt x="0" y="1"/>
                    </a:moveTo>
                    <a:lnTo>
                      <a:pt x="0" y="2015"/>
                    </a:lnTo>
                    <a:lnTo>
                      <a:pt x="200" y="2015"/>
                    </a:lnTo>
                    <a:lnTo>
                      <a:pt x="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2"/>
              <p:cNvSpPr/>
              <p:nvPr/>
            </p:nvSpPr>
            <p:spPr>
              <a:xfrm>
                <a:off x="410602" y="4977281"/>
                <a:ext cx="265464" cy="68099"/>
              </a:xfrm>
              <a:custGeom>
                <a:rect b="b" l="l" r="r" t="t"/>
                <a:pathLst>
                  <a:path extrusionOk="0" h="1210" w="4716">
                    <a:moveTo>
                      <a:pt x="123" y="1"/>
                    </a:moveTo>
                    <a:lnTo>
                      <a:pt x="1" y="40"/>
                    </a:lnTo>
                    <a:cubicBezTo>
                      <a:pt x="365" y="726"/>
                      <a:pt x="1332" y="1209"/>
                      <a:pt x="2379" y="1209"/>
                    </a:cubicBezTo>
                    <a:cubicBezTo>
                      <a:pt x="3384" y="1209"/>
                      <a:pt x="4312" y="765"/>
                      <a:pt x="4715" y="120"/>
                    </a:cubicBezTo>
                    <a:lnTo>
                      <a:pt x="4593" y="40"/>
                    </a:lnTo>
                    <a:cubicBezTo>
                      <a:pt x="4232" y="645"/>
                      <a:pt x="3346" y="1048"/>
                      <a:pt x="2379" y="1048"/>
                    </a:cubicBezTo>
                    <a:cubicBezTo>
                      <a:pt x="1370" y="1048"/>
                      <a:pt x="484" y="604"/>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2"/>
              <p:cNvSpPr/>
              <p:nvPr/>
            </p:nvSpPr>
            <p:spPr>
              <a:xfrm>
                <a:off x="662393" y="4956795"/>
                <a:ext cx="29440" cy="29660"/>
              </a:xfrm>
              <a:custGeom>
                <a:rect b="b" l="l" r="r" t="t"/>
                <a:pathLst>
                  <a:path extrusionOk="0" h="527" w="523">
                    <a:moveTo>
                      <a:pt x="281" y="1"/>
                    </a:moveTo>
                    <a:cubicBezTo>
                      <a:pt x="120" y="1"/>
                      <a:pt x="0" y="123"/>
                      <a:pt x="0" y="284"/>
                    </a:cubicBezTo>
                    <a:cubicBezTo>
                      <a:pt x="0" y="404"/>
                      <a:pt x="120" y="526"/>
                      <a:pt x="281" y="526"/>
                    </a:cubicBezTo>
                    <a:cubicBezTo>
                      <a:pt x="403" y="526"/>
                      <a:pt x="522" y="404"/>
                      <a:pt x="522" y="284"/>
                    </a:cubicBezTo>
                    <a:cubicBezTo>
                      <a:pt x="522"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2"/>
              <p:cNvSpPr/>
              <p:nvPr/>
            </p:nvSpPr>
            <p:spPr>
              <a:xfrm>
                <a:off x="673651"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2"/>
              <p:cNvSpPr/>
              <p:nvPr/>
            </p:nvSpPr>
            <p:spPr>
              <a:xfrm>
                <a:off x="676016" y="4972779"/>
                <a:ext cx="263043" cy="68043"/>
              </a:xfrm>
              <a:custGeom>
                <a:rect b="b" l="l" r="r" t="t"/>
                <a:pathLst>
                  <a:path extrusionOk="0" h="1209" w="4673">
                    <a:moveTo>
                      <a:pt x="119" y="0"/>
                    </a:moveTo>
                    <a:lnTo>
                      <a:pt x="0" y="81"/>
                    </a:lnTo>
                    <a:cubicBezTo>
                      <a:pt x="322" y="764"/>
                      <a:pt x="1289" y="1209"/>
                      <a:pt x="2336" y="1209"/>
                    </a:cubicBezTo>
                    <a:cubicBezTo>
                      <a:pt x="3384" y="1209"/>
                      <a:pt x="4270" y="806"/>
                      <a:pt x="4672" y="162"/>
                    </a:cubicBezTo>
                    <a:lnTo>
                      <a:pt x="4550" y="81"/>
                    </a:lnTo>
                    <a:cubicBezTo>
                      <a:pt x="4189" y="684"/>
                      <a:pt x="3303" y="1086"/>
                      <a:pt x="2336" y="1086"/>
                    </a:cubicBezTo>
                    <a:cubicBezTo>
                      <a:pt x="1328" y="1086"/>
                      <a:pt x="442" y="645"/>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2"/>
              <p:cNvSpPr/>
              <p:nvPr/>
            </p:nvSpPr>
            <p:spPr>
              <a:xfrm>
                <a:off x="920883" y="4956795"/>
                <a:ext cx="29440" cy="29660"/>
              </a:xfrm>
              <a:custGeom>
                <a:rect b="b" l="l" r="r" t="t"/>
                <a:pathLst>
                  <a:path extrusionOk="0" h="527" w="523">
                    <a:moveTo>
                      <a:pt x="242" y="1"/>
                    </a:moveTo>
                    <a:cubicBezTo>
                      <a:pt x="119" y="1"/>
                      <a:pt x="0" y="123"/>
                      <a:pt x="0" y="284"/>
                    </a:cubicBezTo>
                    <a:cubicBezTo>
                      <a:pt x="0" y="404"/>
                      <a:pt x="119"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2"/>
              <p:cNvSpPr/>
              <p:nvPr/>
            </p:nvSpPr>
            <p:spPr>
              <a:xfrm>
                <a:off x="929946"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2"/>
              <p:cNvSpPr/>
              <p:nvPr/>
            </p:nvSpPr>
            <p:spPr>
              <a:xfrm>
                <a:off x="932141" y="4972779"/>
                <a:ext cx="265407" cy="68043"/>
              </a:xfrm>
              <a:custGeom>
                <a:rect b="b" l="l" r="r" t="t"/>
                <a:pathLst>
                  <a:path extrusionOk="0" h="1209" w="4715">
                    <a:moveTo>
                      <a:pt x="122" y="0"/>
                    </a:moveTo>
                    <a:lnTo>
                      <a:pt x="0" y="81"/>
                    </a:lnTo>
                    <a:cubicBezTo>
                      <a:pt x="364" y="764"/>
                      <a:pt x="1331" y="1209"/>
                      <a:pt x="2378" y="1209"/>
                    </a:cubicBezTo>
                    <a:cubicBezTo>
                      <a:pt x="3383" y="1209"/>
                      <a:pt x="4311" y="806"/>
                      <a:pt x="4714" y="162"/>
                    </a:cubicBezTo>
                    <a:lnTo>
                      <a:pt x="4592" y="81"/>
                    </a:lnTo>
                    <a:cubicBezTo>
                      <a:pt x="4189" y="684"/>
                      <a:pt x="3345" y="1086"/>
                      <a:pt x="2378" y="1086"/>
                    </a:cubicBezTo>
                    <a:cubicBezTo>
                      <a:pt x="1370" y="1086"/>
                      <a:pt x="483" y="645"/>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2"/>
              <p:cNvSpPr/>
              <p:nvPr/>
            </p:nvSpPr>
            <p:spPr>
              <a:xfrm>
                <a:off x="1177008"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2"/>
              <p:cNvSpPr/>
              <p:nvPr/>
            </p:nvSpPr>
            <p:spPr>
              <a:xfrm>
                <a:off x="1188436"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2"/>
              <p:cNvSpPr/>
              <p:nvPr/>
            </p:nvSpPr>
            <p:spPr>
              <a:xfrm>
                <a:off x="1190575" y="4972779"/>
                <a:ext cx="263099" cy="68043"/>
              </a:xfrm>
              <a:custGeom>
                <a:rect b="b" l="l" r="r" t="t"/>
                <a:pathLst>
                  <a:path extrusionOk="0" h="1209" w="4674">
                    <a:moveTo>
                      <a:pt x="123" y="0"/>
                    </a:moveTo>
                    <a:lnTo>
                      <a:pt x="1" y="81"/>
                    </a:lnTo>
                    <a:cubicBezTo>
                      <a:pt x="365" y="764"/>
                      <a:pt x="1290" y="1209"/>
                      <a:pt x="2379" y="1209"/>
                    </a:cubicBezTo>
                    <a:cubicBezTo>
                      <a:pt x="3384" y="1209"/>
                      <a:pt x="4270" y="806"/>
                      <a:pt x="4673" y="162"/>
                    </a:cubicBezTo>
                    <a:lnTo>
                      <a:pt x="4554" y="81"/>
                    </a:lnTo>
                    <a:cubicBezTo>
                      <a:pt x="4190" y="684"/>
                      <a:pt x="3346" y="1086"/>
                      <a:pt x="2379"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2"/>
              <p:cNvSpPr/>
              <p:nvPr/>
            </p:nvSpPr>
            <p:spPr>
              <a:xfrm>
                <a:off x="1435442" y="4956795"/>
                <a:ext cx="29665" cy="29660"/>
              </a:xfrm>
              <a:custGeom>
                <a:rect b="b" l="l" r="r" t="t"/>
                <a:pathLst>
                  <a:path extrusionOk="0" h="527" w="527">
                    <a:moveTo>
                      <a:pt x="284" y="1"/>
                    </a:moveTo>
                    <a:cubicBezTo>
                      <a:pt x="123" y="1"/>
                      <a:pt x="1" y="123"/>
                      <a:pt x="1" y="284"/>
                    </a:cubicBezTo>
                    <a:cubicBezTo>
                      <a:pt x="1" y="404"/>
                      <a:pt x="123" y="526"/>
                      <a:pt x="284" y="526"/>
                    </a:cubicBezTo>
                    <a:cubicBezTo>
                      <a:pt x="404" y="526"/>
                      <a:pt x="526" y="404"/>
                      <a:pt x="526" y="284"/>
                    </a:cubicBezTo>
                    <a:cubicBezTo>
                      <a:pt x="526" y="123"/>
                      <a:pt x="404"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a:off x="1446869" y="4974974"/>
                <a:ext cx="9175" cy="113348"/>
              </a:xfrm>
              <a:custGeom>
                <a:rect b="b" l="l" r="r" t="t"/>
                <a:pathLst>
                  <a:path extrusionOk="0" h="2014" w="163">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2"/>
              <p:cNvSpPr/>
              <p:nvPr/>
            </p:nvSpPr>
            <p:spPr>
              <a:xfrm>
                <a:off x="1446869" y="4972779"/>
                <a:ext cx="265238" cy="68043"/>
              </a:xfrm>
              <a:custGeom>
                <a:rect b="b" l="l" r="r" t="t"/>
                <a:pathLst>
                  <a:path extrusionOk="0" h="1209" w="4712">
                    <a:moveTo>
                      <a:pt x="120" y="0"/>
                    </a:moveTo>
                    <a:lnTo>
                      <a:pt x="1" y="81"/>
                    </a:lnTo>
                    <a:cubicBezTo>
                      <a:pt x="362" y="764"/>
                      <a:pt x="1328" y="1209"/>
                      <a:pt x="2376" y="1209"/>
                    </a:cubicBezTo>
                    <a:cubicBezTo>
                      <a:pt x="3384" y="1209"/>
                      <a:pt x="4309" y="806"/>
                      <a:pt x="4712" y="162"/>
                    </a:cubicBezTo>
                    <a:lnTo>
                      <a:pt x="4593" y="81"/>
                    </a:lnTo>
                    <a:cubicBezTo>
                      <a:pt x="4229" y="684"/>
                      <a:pt x="3342" y="1086"/>
                      <a:pt x="2376" y="1086"/>
                    </a:cubicBezTo>
                    <a:cubicBezTo>
                      <a:pt x="1370" y="1086"/>
                      <a:pt x="484"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2"/>
              <p:cNvSpPr/>
              <p:nvPr/>
            </p:nvSpPr>
            <p:spPr>
              <a:xfrm>
                <a:off x="1693932" y="4956795"/>
                <a:ext cx="29609" cy="29660"/>
              </a:xfrm>
              <a:custGeom>
                <a:rect b="b" l="l" r="r" t="t"/>
                <a:pathLst>
                  <a:path extrusionOk="0" h="527" w="526">
                    <a:moveTo>
                      <a:pt x="242" y="1"/>
                    </a:moveTo>
                    <a:cubicBezTo>
                      <a:pt x="123" y="1"/>
                      <a:pt x="1" y="123"/>
                      <a:pt x="1" y="284"/>
                    </a:cubicBezTo>
                    <a:cubicBezTo>
                      <a:pt x="1" y="404"/>
                      <a:pt x="123" y="526"/>
                      <a:pt x="242" y="526"/>
                    </a:cubicBezTo>
                    <a:cubicBezTo>
                      <a:pt x="403" y="526"/>
                      <a:pt x="526" y="404"/>
                      <a:pt x="526" y="284"/>
                    </a:cubicBezTo>
                    <a:cubicBezTo>
                      <a:pt x="526"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2"/>
              <p:cNvSpPr/>
              <p:nvPr/>
            </p:nvSpPr>
            <p:spPr>
              <a:xfrm>
                <a:off x="1702995" y="4974974"/>
                <a:ext cx="11483" cy="113348"/>
              </a:xfrm>
              <a:custGeom>
                <a:rect b="b" l="l" r="r" t="t"/>
                <a:pathLst>
                  <a:path extrusionOk="0" h="2014" w="204">
                    <a:moveTo>
                      <a:pt x="1" y="0"/>
                    </a:moveTo>
                    <a:lnTo>
                      <a:pt x="1" y="2014"/>
                    </a:lnTo>
                    <a:lnTo>
                      <a:pt x="204" y="2014"/>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2"/>
              <p:cNvSpPr/>
              <p:nvPr/>
            </p:nvSpPr>
            <p:spPr>
              <a:xfrm>
                <a:off x="1705359" y="4972779"/>
                <a:ext cx="263099" cy="68043"/>
              </a:xfrm>
              <a:custGeom>
                <a:rect b="b" l="l" r="r" t="t"/>
                <a:pathLst>
                  <a:path extrusionOk="0" h="1209" w="4674">
                    <a:moveTo>
                      <a:pt x="120" y="0"/>
                    </a:moveTo>
                    <a:lnTo>
                      <a:pt x="1" y="81"/>
                    </a:lnTo>
                    <a:cubicBezTo>
                      <a:pt x="362" y="764"/>
                      <a:pt x="1328" y="1209"/>
                      <a:pt x="2376" y="1209"/>
                    </a:cubicBezTo>
                    <a:cubicBezTo>
                      <a:pt x="3384" y="1209"/>
                      <a:pt x="4309" y="806"/>
                      <a:pt x="4673" y="162"/>
                    </a:cubicBezTo>
                    <a:lnTo>
                      <a:pt x="4592" y="81"/>
                    </a:lnTo>
                    <a:cubicBezTo>
                      <a:pt x="4190" y="684"/>
                      <a:pt x="3342" y="1086"/>
                      <a:pt x="2376" y="1086"/>
                    </a:cubicBezTo>
                    <a:cubicBezTo>
                      <a:pt x="1370"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2"/>
              <p:cNvSpPr/>
              <p:nvPr/>
            </p:nvSpPr>
            <p:spPr>
              <a:xfrm>
                <a:off x="1950226" y="4956795"/>
                <a:ext cx="31804" cy="29660"/>
              </a:xfrm>
              <a:custGeom>
                <a:rect b="b" l="l" r="r" t="t"/>
                <a:pathLst>
                  <a:path extrusionOk="0" h="527" w="565">
                    <a:moveTo>
                      <a:pt x="281" y="1"/>
                    </a:moveTo>
                    <a:cubicBezTo>
                      <a:pt x="120" y="1"/>
                      <a:pt x="1" y="123"/>
                      <a:pt x="1" y="284"/>
                    </a:cubicBezTo>
                    <a:cubicBezTo>
                      <a:pt x="1" y="404"/>
                      <a:pt x="120" y="526"/>
                      <a:pt x="281" y="526"/>
                    </a:cubicBezTo>
                    <a:cubicBezTo>
                      <a:pt x="442" y="526"/>
                      <a:pt x="565" y="404"/>
                      <a:pt x="565" y="284"/>
                    </a:cubicBezTo>
                    <a:cubicBezTo>
                      <a:pt x="565" y="123"/>
                      <a:pt x="442"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2"/>
              <p:cNvSpPr/>
              <p:nvPr/>
            </p:nvSpPr>
            <p:spPr>
              <a:xfrm>
                <a:off x="1961485" y="4974974"/>
                <a:ext cx="9119" cy="113348"/>
              </a:xfrm>
              <a:custGeom>
                <a:rect b="b" l="l" r="r" t="t"/>
                <a:pathLst>
                  <a:path extrusionOk="0" h="2014" w="162">
                    <a:moveTo>
                      <a:pt x="1" y="0"/>
                    </a:moveTo>
                    <a:lnTo>
                      <a:pt x="1" y="2014"/>
                    </a:lnTo>
                    <a:lnTo>
                      <a:pt x="162" y="2014"/>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2"/>
              <p:cNvSpPr/>
              <p:nvPr/>
            </p:nvSpPr>
            <p:spPr>
              <a:xfrm>
                <a:off x="1963849" y="4972779"/>
                <a:ext cx="263043" cy="68043"/>
              </a:xfrm>
              <a:custGeom>
                <a:rect b="b" l="l" r="r" t="t"/>
                <a:pathLst>
                  <a:path extrusionOk="0" h="1209" w="4673">
                    <a:moveTo>
                      <a:pt x="120" y="0"/>
                    </a:moveTo>
                    <a:lnTo>
                      <a:pt x="0" y="81"/>
                    </a:lnTo>
                    <a:cubicBezTo>
                      <a:pt x="361" y="764"/>
                      <a:pt x="1289" y="1209"/>
                      <a:pt x="2337" y="1209"/>
                    </a:cubicBezTo>
                    <a:cubicBezTo>
                      <a:pt x="3384" y="1209"/>
                      <a:pt x="4270" y="806"/>
                      <a:pt x="4673" y="162"/>
                    </a:cubicBezTo>
                    <a:lnTo>
                      <a:pt x="4550" y="81"/>
                    </a:lnTo>
                    <a:cubicBezTo>
                      <a:pt x="4189" y="684"/>
                      <a:pt x="3342" y="1086"/>
                      <a:pt x="2337" y="1086"/>
                    </a:cubicBezTo>
                    <a:cubicBezTo>
                      <a:pt x="1328" y="1086"/>
                      <a:pt x="442" y="645"/>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2"/>
              <p:cNvSpPr/>
              <p:nvPr/>
            </p:nvSpPr>
            <p:spPr>
              <a:xfrm>
                <a:off x="2208716" y="4956795"/>
                <a:ext cx="29440" cy="29660"/>
              </a:xfrm>
              <a:custGeom>
                <a:rect b="b" l="l" r="r" t="t"/>
                <a:pathLst>
                  <a:path extrusionOk="0" h="527" w="523">
                    <a:moveTo>
                      <a:pt x="281" y="1"/>
                    </a:moveTo>
                    <a:cubicBezTo>
                      <a:pt x="120" y="1"/>
                      <a:pt x="1" y="123"/>
                      <a:pt x="1" y="284"/>
                    </a:cubicBezTo>
                    <a:cubicBezTo>
                      <a:pt x="1" y="404"/>
                      <a:pt x="120" y="526"/>
                      <a:pt x="281" y="526"/>
                    </a:cubicBezTo>
                    <a:cubicBezTo>
                      <a:pt x="403" y="526"/>
                      <a:pt x="523" y="404"/>
                      <a:pt x="523" y="284"/>
                    </a:cubicBezTo>
                    <a:cubicBezTo>
                      <a:pt x="523" y="123"/>
                      <a:pt x="403"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2"/>
              <p:cNvSpPr/>
              <p:nvPr/>
            </p:nvSpPr>
            <p:spPr>
              <a:xfrm>
                <a:off x="2217779" y="4974974"/>
                <a:ext cx="11314" cy="113348"/>
              </a:xfrm>
              <a:custGeom>
                <a:rect b="b" l="l" r="r" t="t"/>
                <a:pathLst>
                  <a:path extrusionOk="0" h="2014" w="201">
                    <a:moveTo>
                      <a:pt x="1" y="0"/>
                    </a:moveTo>
                    <a:lnTo>
                      <a:pt x="1"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2"/>
              <p:cNvSpPr/>
              <p:nvPr/>
            </p:nvSpPr>
            <p:spPr>
              <a:xfrm>
                <a:off x="2219974" y="4972779"/>
                <a:ext cx="265407" cy="68043"/>
              </a:xfrm>
              <a:custGeom>
                <a:rect b="b" l="l" r="r" t="t"/>
                <a:pathLst>
                  <a:path extrusionOk="0" h="1209" w="4715">
                    <a:moveTo>
                      <a:pt x="123" y="0"/>
                    </a:moveTo>
                    <a:lnTo>
                      <a:pt x="0" y="81"/>
                    </a:lnTo>
                    <a:cubicBezTo>
                      <a:pt x="364" y="764"/>
                      <a:pt x="1331" y="1209"/>
                      <a:pt x="2378" y="1209"/>
                    </a:cubicBezTo>
                    <a:cubicBezTo>
                      <a:pt x="3384" y="1209"/>
                      <a:pt x="4312" y="806"/>
                      <a:pt x="4715" y="162"/>
                    </a:cubicBezTo>
                    <a:lnTo>
                      <a:pt x="4592" y="81"/>
                    </a:lnTo>
                    <a:cubicBezTo>
                      <a:pt x="4231" y="684"/>
                      <a:pt x="3345" y="1086"/>
                      <a:pt x="2378" y="1086"/>
                    </a:cubicBezTo>
                    <a:cubicBezTo>
                      <a:pt x="1370" y="1086"/>
                      <a:pt x="484"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2"/>
              <p:cNvSpPr/>
              <p:nvPr/>
            </p:nvSpPr>
            <p:spPr>
              <a:xfrm>
                <a:off x="2467206" y="4956795"/>
                <a:ext cx="29440" cy="29660"/>
              </a:xfrm>
              <a:custGeom>
                <a:rect b="b" l="l" r="r" t="t"/>
                <a:pathLst>
                  <a:path extrusionOk="0" h="527" w="523">
                    <a:moveTo>
                      <a:pt x="242" y="1"/>
                    </a:moveTo>
                    <a:cubicBezTo>
                      <a:pt x="120" y="1"/>
                      <a:pt x="0" y="123"/>
                      <a:pt x="0" y="284"/>
                    </a:cubicBezTo>
                    <a:cubicBezTo>
                      <a:pt x="0" y="404"/>
                      <a:pt x="120" y="526"/>
                      <a:pt x="242" y="526"/>
                    </a:cubicBezTo>
                    <a:cubicBezTo>
                      <a:pt x="403" y="526"/>
                      <a:pt x="522" y="404"/>
                      <a:pt x="522" y="284"/>
                    </a:cubicBezTo>
                    <a:cubicBezTo>
                      <a:pt x="522" y="123"/>
                      <a:pt x="403"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2"/>
              <p:cNvSpPr/>
              <p:nvPr/>
            </p:nvSpPr>
            <p:spPr>
              <a:xfrm>
                <a:off x="2476269" y="4974974"/>
                <a:ext cx="11314" cy="113348"/>
              </a:xfrm>
              <a:custGeom>
                <a:rect b="b" l="l" r="r" t="t"/>
                <a:pathLst>
                  <a:path extrusionOk="0" h="2014" w="201">
                    <a:moveTo>
                      <a:pt x="0" y="0"/>
                    </a:moveTo>
                    <a:lnTo>
                      <a:pt x="0" y="2014"/>
                    </a:lnTo>
                    <a:lnTo>
                      <a:pt x="200" y="2014"/>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2"/>
              <p:cNvSpPr/>
              <p:nvPr/>
            </p:nvSpPr>
            <p:spPr>
              <a:xfrm>
                <a:off x="2478464" y="4972779"/>
                <a:ext cx="263043" cy="68043"/>
              </a:xfrm>
              <a:custGeom>
                <a:rect b="b" l="l" r="r" t="t"/>
                <a:pathLst>
                  <a:path extrusionOk="0" h="1209" w="4673">
                    <a:moveTo>
                      <a:pt x="123" y="0"/>
                    </a:moveTo>
                    <a:lnTo>
                      <a:pt x="0" y="81"/>
                    </a:lnTo>
                    <a:cubicBezTo>
                      <a:pt x="364" y="764"/>
                      <a:pt x="1331" y="1209"/>
                      <a:pt x="2378" y="1209"/>
                    </a:cubicBezTo>
                    <a:cubicBezTo>
                      <a:pt x="3384" y="1209"/>
                      <a:pt x="4312" y="806"/>
                      <a:pt x="4672" y="162"/>
                    </a:cubicBezTo>
                    <a:lnTo>
                      <a:pt x="4553" y="81"/>
                    </a:lnTo>
                    <a:cubicBezTo>
                      <a:pt x="4189" y="684"/>
                      <a:pt x="3345" y="1086"/>
                      <a:pt x="2378" y="1086"/>
                    </a:cubicBezTo>
                    <a:cubicBezTo>
                      <a:pt x="1370" y="1086"/>
                      <a:pt x="445" y="64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2"/>
              <p:cNvSpPr/>
              <p:nvPr/>
            </p:nvSpPr>
            <p:spPr>
              <a:xfrm>
                <a:off x="2723331" y="4956795"/>
                <a:ext cx="31804" cy="29660"/>
              </a:xfrm>
              <a:custGeom>
                <a:rect b="b" l="l" r="r" t="t"/>
                <a:pathLst>
                  <a:path extrusionOk="0" h="527" w="565">
                    <a:moveTo>
                      <a:pt x="284" y="1"/>
                    </a:moveTo>
                    <a:cubicBezTo>
                      <a:pt x="123" y="1"/>
                      <a:pt x="0" y="123"/>
                      <a:pt x="0" y="284"/>
                    </a:cubicBezTo>
                    <a:cubicBezTo>
                      <a:pt x="0" y="404"/>
                      <a:pt x="123" y="526"/>
                      <a:pt x="284" y="526"/>
                    </a:cubicBezTo>
                    <a:cubicBezTo>
                      <a:pt x="445" y="526"/>
                      <a:pt x="564" y="404"/>
                      <a:pt x="564" y="284"/>
                    </a:cubicBezTo>
                    <a:cubicBezTo>
                      <a:pt x="564" y="123"/>
                      <a:pt x="445"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2"/>
              <p:cNvSpPr/>
              <p:nvPr/>
            </p:nvSpPr>
            <p:spPr>
              <a:xfrm>
                <a:off x="2734759" y="4974974"/>
                <a:ext cx="9119" cy="113348"/>
              </a:xfrm>
              <a:custGeom>
                <a:rect b="b" l="l" r="r" t="t"/>
                <a:pathLst>
                  <a:path extrusionOk="0" h="2014" w="162">
                    <a:moveTo>
                      <a:pt x="0" y="0"/>
                    </a:moveTo>
                    <a:lnTo>
                      <a:pt x="0" y="2014"/>
                    </a:lnTo>
                    <a:lnTo>
                      <a:pt x="161" y="2014"/>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2" name="Google Shape;2152;p32"/>
          <p:cNvSpPr txBox="1"/>
          <p:nvPr>
            <p:ph type="title"/>
          </p:nvPr>
        </p:nvSpPr>
        <p:spPr>
          <a:xfrm>
            <a:off x="2409600" y="1561800"/>
            <a:ext cx="4324800" cy="11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800"/>
              <a:t>DEMO</a:t>
            </a:r>
            <a:endParaRPr sz="6800"/>
          </a:p>
        </p:txBody>
      </p:sp>
      <p:grpSp>
        <p:nvGrpSpPr>
          <p:cNvPr id="2153" name="Google Shape;2153;p32"/>
          <p:cNvGrpSpPr/>
          <p:nvPr/>
        </p:nvGrpSpPr>
        <p:grpSpPr>
          <a:xfrm>
            <a:off x="116266" y="1328534"/>
            <a:ext cx="2903528" cy="3125374"/>
            <a:chOff x="116266" y="1328534"/>
            <a:chExt cx="2903528" cy="3125374"/>
          </a:xfrm>
        </p:grpSpPr>
        <p:grpSp>
          <p:nvGrpSpPr>
            <p:cNvPr id="2154" name="Google Shape;2154;p32"/>
            <p:cNvGrpSpPr/>
            <p:nvPr/>
          </p:nvGrpSpPr>
          <p:grpSpPr>
            <a:xfrm flipH="1">
              <a:off x="116266" y="1328534"/>
              <a:ext cx="996064" cy="357803"/>
              <a:chOff x="6505726" y="2665550"/>
              <a:chExt cx="2424103" cy="870780"/>
            </a:xfrm>
          </p:grpSpPr>
          <p:sp>
            <p:nvSpPr>
              <p:cNvPr id="2155" name="Google Shape;2155;p32"/>
              <p:cNvSpPr/>
              <p:nvPr/>
            </p:nvSpPr>
            <p:spPr>
              <a:xfrm flipH="1">
                <a:off x="8360183" y="3005007"/>
                <a:ext cx="477150" cy="113984"/>
              </a:xfrm>
              <a:custGeom>
                <a:rect b="b" l="l" r="r" t="t"/>
                <a:pathLst>
                  <a:path extrusionOk="0" h="4604" w="19271">
                    <a:moveTo>
                      <a:pt x="318" y="0"/>
                    </a:moveTo>
                    <a:cubicBezTo>
                      <a:pt x="136" y="0"/>
                      <a:pt x="1" y="139"/>
                      <a:pt x="1" y="274"/>
                    </a:cubicBezTo>
                    <a:lnTo>
                      <a:pt x="1" y="4330"/>
                    </a:lnTo>
                    <a:cubicBezTo>
                      <a:pt x="1" y="4465"/>
                      <a:pt x="136" y="4604"/>
                      <a:pt x="318" y="4604"/>
                    </a:cubicBezTo>
                    <a:cubicBezTo>
                      <a:pt x="456" y="4604"/>
                      <a:pt x="591" y="4465"/>
                      <a:pt x="591" y="4330"/>
                    </a:cubicBezTo>
                    <a:lnTo>
                      <a:pt x="591" y="594"/>
                    </a:lnTo>
                    <a:lnTo>
                      <a:pt x="6240" y="594"/>
                    </a:lnTo>
                    <a:lnTo>
                      <a:pt x="6240" y="4330"/>
                    </a:lnTo>
                    <a:cubicBezTo>
                      <a:pt x="6240" y="4465"/>
                      <a:pt x="6379" y="4604"/>
                      <a:pt x="6561" y="4604"/>
                    </a:cubicBezTo>
                    <a:cubicBezTo>
                      <a:pt x="6696" y="4604"/>
                      <a:pt x="6834" y="4465"/>
                      <a:pt x="6834" y="4330"/>
                    </a:cubicBezTo>
                    <a:lnTo>
                      <a:pt x="6834" y="594"/>
                    </a:lnTo>
                    <a:lnTo>
                      <a:pt x="12484" y="594"/>
                    </a:lnTo>
                    <a:lnTo>
                      <a:pt x="12484" y="4239"/>
                    </a:lnTo>
                    <a:cubicBezTo>
                      <a:pt x="12484" y="4374"/>
                      <a:pt x="12619" y="4513"/>
                      <a:pt x="12757" y="4513"/>
                    </a:cubicBezTo>
                    <a:cubicBezTo>
                      <a:pt x="12939" y="4513"/>
                      <a:pt x="13074" y="4374"/>
                      <a:pt x="13074" y="4239"/>
                    </a:cubicBezTo>
                    <a:lnTo>
                      <a:pt x="13074" y="594"/>
                    </a:lnTo>
                    <a:lnTo>
                      <a:pt x="18723" y="594"/>
                    </a:lnTo>
                    <a:lnTo>
                      <a:pt x="18723" y="3966"/>
                    </a:lnTo>
                    <a:cubicBezTo>
                      <a:pt x="18723" y="4148"/>
                      <a:pt x="18814" y="4283"/>
                      <a:pt x="18997" y="4283"/>
                    </a:cubicBezTo>
                    <a:cubicBezTo>
                      <a:pt x="19179" y="4283"/>
                      <a:pt x="19270" y="4148"/>
                      <a:pt x="19270" y="3966"/>
                    </a:cubicBezTo>
                    <a:lnTo>
                      <a:pt x="19270" y="274"/>
                    </a:lnTo>
                    <a:cubicBezTo>
                      <a:pt x="19270" y="139"/>
                      <a:pt x="19179" y="0"/>
                      <a:pt x="18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2"/>
              <p:cNvSpPr/>
              <p:nvPr/>
            </p:nvSpPr>
            <p:spPr>
              <a:xfrm flipH="1">
                <a:off x="7638351" y="2665550"/>
                <a:ext cx="4531" cy="122921"/>
              </a:xfrm>
              <a:custGeom>
                <a:rect b="b" l="l" r="r" t="t"/>
                <a:pathLst>
                  <a:path extrusionOk="0" h="4965" w="183">
                    <a:moveTo>
                      <a:pt x="0" y="0"/>
                    </a:moveTo>
                    <a:lnTo>
                      <a:pt x="0" y="4964"/>
                    </a:lnTo>
                    <a:lnTo>
                      <a:pt x="182" y="4964"/>
                    </a:lnTo>
                    <a:lnTo>
                      <a:pt x="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2"/>
              <p:cNvSpPr/>
              <p:nvPr/>
            </p:nvSpPr>
            <p:spPr>
              <a:xfrm flipH="1">
                <a:off x="7631591" y="2779412"/>
                <a:ext cx="18075" cy="41815"/>
              </a:xfrm>
              <a:custGeom>
                <a:rect b="b" l="l" r="r" t="t"/>
                <a:pathLst>
                  <a:path extrusionOk="0" h="1689" w="730">
                    <a:moveTo>
                      <a:pt x="230" y="1"/>
                    </a:moveTo>
                    <a:cubicBezTo>
                      <a:pt x="92" y="1"/>
                      <a:pt x="1" y="139"/>
                      <a:pt x="1" y="274"/>
                    </a:cubicBezTo>
                    <a:lnTo>
                      <a:pt x="1" y="1688"/>
                    </a:lnTo>
                    <a:lnTo>
                      <a:pt x="730" y="1688"/>
                    </a:lnTo>
                    <a:lnTo>
                      <a:pt x="730" y="274"/>
                    </a:lnTo>
                    <a:cubicBezTo>
                      <a:pt x="730" y="139"/>
                      <a:pt x="638" y="1"/>
                      <a:pt x="504" y="1"/>
                    </a:cubicBezTo>
                    <a:close/>
                  </a:path>
                </a:pathLst>
              </a:custGeom>
              <a:solidFill>
                <a:srgbClr val="C3C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2"/>
              <p:cNvSpPr/>
              <p:nvPr/>
            </p:nvSpPr>
            <p:spPr>
              <a:xfrm flipH="1">
                <a:off x="6505726" y="3102009"/>
                <a:ext cx="2424103" cy="434321"/>
              </a:xfrm>
              <a:custGeom>
                <a:rect b="b" l="l" r="r" t="t"/>
                <a:pathLst>
                  <a:path extrusionOk="0" h="17543" w="97904">
                    <a:moveTo>
                      <a:pt x="4375" y="0"/>
                    </a:moveTo>
                    <a:cubicBezTo>
                      <a:pt x="3143" y="0"/>
                      <a:pt x="2097" y="820"/>
                      <a:pt x="1732" y="2005"/>
                    </a:cubicBezTo>
                    <a:lnTo>
                      <a:pt x="227" y="7563"/>
                    </a:lnTo>
                    <a:cubicBezTo>
                      <a:pt x="45" y="8248"/>
                      <a:pt x="1" y="9021"/>
                      <a:pt x="183" y="9750"/>
                    </a:cubicBezTo>
                    <a:lnTo>
                      <a:pt x="956" y="12986"/>
                    </a:lnTo>
                    <a:cubicBezTo>
                      <a:pt x="1594" y="15629"/>
                      <a:pt x="4375" y="17542"/>
                      <a:pt x="7607" y="17542"/>
                    </a:cubicBezTo>
                    <a:lnTo>
                      <a:pt x="63644" y="17542"/>
                    </a:lnTo>
                    <a:cubicBezTo>
                      <a:pt x="70889" y="17542"/>
                      <a:pt x="77949" y="15264"/>
                      <a:pt x="83325" y="11164"/>
                    </a:cubicBezTo>
                    <a:lnTo>
                      <a:pt x="97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2"/>
              <p:cNvSpPr/>
              <p:nvPr/>
            </p:nvSpPr>
            <p:spPr>
              <a:xfrm flipH="1">
                <a:off x="6505773" y="2799714"/>
                <a:ext cx="1827412" cy="302314"/>
              </a:xfrm>
              <a:custGeom>
                <a:rect b="b" l="l" r="r" t="t"/>
                <a:pathLst>
                  <a:path extrusionOk="0" h="12211" w="73805">
                    <a:moveTo>
                      <a:pt x="638" y="1"/>
                    </a:moveTo>
                    <a:cubicBezTo>
                      <a:pt x="274" y="1"/>
                      <a:pt x="0" y="322"/>
                      <a:pt x="0" y="686"/>
                    </a:cubicBezTo>
                    <a:lnTo>
                      <a:pt x="0" y="912"/>
                    </a:lnTo>
                    <a:cubicBezTo>
                      <a:pt x="0" y="1276"/>
                      <a:pt x="274" y="1597"/>
                      <a:pt x="638" y="1597"/>
                    </a:cubicBezTo>
                    <a:lnTo>
                      <a:pt x="8656" y="1597"/>
                    </a:lnTo>
                    <a:cubicBezTo>
                      <a:pt x="9112" y="1597"/>
                      <a:pt x="9524" y="1732"/>
                      <a:pt x="9888" y="2053"/>
                    </a:cubicBezTo>
                    <a:lnTo>
                      <a:pt x="10982" y="2964"/>
                    </a:lnTo>
                    <a:cubicBezTo>
                      <a:pt x="11255" y="3237"/>
                      <a:pt x="11346" y="3511"/>
                      <a:pt x="11346" y="3875"/>
                    </a:cubicBezTo>
                    <a:lnTo>
                      <a:pt x="11346" y="5286"/>
                    </a:lnTo>
                    <a:cubicBezTo>
                      <a:pt x="11346" y="5559"/>
                      <a:pt x="11255" y="5789"/>
                      <a:pt x="11073" y="5971"/>
                    </a:cubicBezTo>
                    <a:cubicBezTo>
                      <a:pt x="9888" y="7064"/>
                      <a:pt x="9385" y="7429"/>
                      <a:pt x="8292" y="8201"/>
                    </a:cubicBezTo>
                    <a:cubicBezTo>
                      <a:pt x="7925" y="8495"/>
                      <a:pt x="7261" y="8524"/>
                      <a:pt x="6588" y="8524"/>
                    </a:cubicBezTo>
                    <a:cubicBezTo>
                      <a:pt x="6426" y="8524"/>
                      <a:pt x="6264" y="8522"/>
                      <a:pt x="6105" y="8522"/>
                    </a:cubicBezTo>
                    <a:lnTo>
                      <a:pt x="2872" y="8522"/>
                    </a:lnTo>
                    <a:cubicBezTo>
                      <a:pt x="1688" y="8522"/>
                      <a:pt x="729" y="9433"/>
                      <a:pt x="729" y="10618"/>
                    </a:cubicBezTo>
                    <a:lnTo>
                      <a:pt x="729" y="12210"/>
                    </a:lnTo>
                    <a:cubicBezTo>
                      <a:pt x="729" y="12210"/>
                      <a:pt x="73805" y="12210"/>
                      <a:pt x="73761" y="12167"/>
                    </a:cubicBezTo>
                    <a:cubicBezTo>
                      <a:pt x="72073" y="9841"/>
                      <a:pt x="53850" y="8522"/>
                      <a:pt x="51026" y="8522"/>
                    </a:cubicBezTo>
                    <a:lnTo>
                      <a:pt x="49615" y="8522"/>
                    </a:lnTo>
                    <a:lnTo>
                      <a:pt x="39272" y="1597"/>
                    </a:lnTo>
                    <a:lnTo>
                      <a:pt x="16948" y="1597"/>
                    </a:lnTo>
                    <a:lnTo>
                      <a:pt x="169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2"/>
              <p:cNvSpPr/>
              <p:nvPr/>
            </p:nvSpPr>
            <p:spPr>
              <a:xfrm flipH="1">
                <a:off x="7349537" y="2681321"/>
                <a:ext cx="774938" cy="157953"/>
              </a:xfrm>
              <a:custGeom>
                <a:rect b="b" l="l" r="r" t="t"/>
                <a:pathLst>
                  <a:path extrusionOk="0" h="6380" w="31298">
                    <a:moveTo>
                      <a:pt x="955" y="1"/>
                    </a:moveTo>
                    <a:cubicBezTo>
                      <a:pt x="409" y="1"/>
                      <a:pt x="1" y="409"/>
                      <a:pt x="1" y="956"/>
                    </a:cubicBezTo>
                    <a:lnTo>
                      <a:pt x="1" y="3372"/>
                    </a:lnTo>
                    <a:cubicBezTo>
                      <a:pt x="1" y="5012"/>
                      <a:pt x="1320" y="6379"/>
                      <a:pt x="3007" y="6379"/>
                    </a:cubicBezTo>
                    <a:lnTo>
                      <a:pt x="31115" y="6379"/>
                    </a:lnTo>
                    <a:cubicBezTo>
                      <a:pt x="31253" y="6379"/>
                      <a:pt x="31297" y="6197"/>
                      <a:pt x="31162" y="6150"/>
                    </a:cubicBezTo>
                    <a:cubicBezTo>
                      <a:pt x="31162" y="6150"/>
                      <a:pt x="27835" y="4874"/>
                      <a:pt x="17356" y="4874"/>
                    </a:cubicBezTo>
                    <a:lnTo>
                      <a:pt x="15490" y="4874"/>
                    </a:lnTo>
                    <a:cubicBezTo>
                      <a:pt x="14623" y="4874"/>
                      <a:pt x="13803" y="4601"/>
                      <a:pt x="13121" y="4101"/>
                    </a:cubicBezTo>
                    <a:lnTo>
                      <a:pt x="8201" y="365"/>
                    </a:lnTo>
                    <a:cubicBezTo>
                      <a:pt x="7928" y="136"/>
                      <a:pt x="7563" y="1"/>
                      <a:pt x="7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2"/>
              <p:cNvSpPr/>
              <p:nvPr/>
            </p:nvSpPr>
            <p:spPr>
              <a:xfrm flipH="1">
                <a:off x="7674423" y="2885451"/>
                <a:ext cx="322648" cy="143296"/>
              </a:xfrm>
              <a:custGeom>
                <a:rect b="b" l="l" r="r" t="t"/>
                <a:pathLst>
                  <a:path extrusionOk="0" h="5788" w="13031">
                    <a:moveTo>
                      <a:pt x="3966" y="0"/>
                    </a:moveTo>
                    <a:cubicBezTo>
                      <a:pt x="3737" y="0"/>
                      <a:pt x="3463" y="139"/>
                      <a:pt x="3328" y="321"/>
                    </a:cubicBezTo>
                    <a:lnTo>
                      <a:pt x="183" y="3966"/>
                    </a:lnTo>
                    <a:cubicBezTo>
                      <a:pt x="1" y="4192"/>
                      <a:pt x="139" y="4556"/>
                      <a:pt x="456" y="4603"/>
                    </a:cubicBezTo>
                    <a:lnTo>
                      <a:pt x="10479" y="5788"/>
                    </a:lnTo>
                    <a:lnTo>
                      <a:pt x="130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2"/>
              <p:cNvSpPr/>
              <p:nvPr/>
            </p:nvSpPr>
            <p:spPr>
              <a:xfrm flipH="1">
                <a:off x="7252560" y="2885451"/>
                <a:ext cx="462517" cy="143296"/>
              </a:xfrm>
              <a:custGeom>
                <a:rect b="b" l="l" r="r" t="t"/>
                <a:pathLst>
                  <a:path extrusionOk="0" h="5788" w="18680">
                    <a:moveTo>
                      <a:pt x="2460" y="0"/>
                    </a:moveTo>
                    <a:lnTo>
                      <a:pt x="0" y="5788"/>
                    </a:lnTo>
                    <a:lnTo>
                      <a:pt x="18679" y="5788"/>
                    </a:lnTo>
                    <a:lnTo>
                      <a:pt x="114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2"/>
              <p:cNvSpPr/>
              <p:nvPr/>
            </p:nvSpPr>
            <p:spPr>
              <a:xfrm flipH="1">
                <a:off x="7121753" y="2885451"/>
                <a:ext cx="283106" cy="143296"/>
              </a:xfrm>
              <a:custGeom>
                <a:rect b="b" l="l" r="r" t="t"/>
                <a:pathLst>
                  <a:path extrusionOk="0" h="5788" w="11434">
                    <a:moveTo>
                      <a:pt x="1" y="0"/>
                    </a:moveTo>
                    <a:lnTo>
                      <a:pt x="7151" y="5788"/>
                    </a:lnTo>
                    <a:lnTo>
                      <a:pt x="11434" y="5332"/>
                    </a:lnTo>
                    <a:lnTo>
                      <a:pt x="3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2"/>
              <p:cNvSpPr/>
              <p:nvPr/>
            </p:nvSpPr>
            <p:spPr>
              <a:xfrm flipH="1">
                <a:off x="6505728" y="3102009"/>
                <a:ext cx="2399269" cy="118489"/>
              </a:xfrm>
              <a:custGeom>
                <a:rect b="b" l="l" r="r" t="t"/>
                <a:pathLst>
                  <a:path extrusionOk="0" h="4786" w="96901">
                    <a:moveTo>
                      <a:pt x="3372" y="0"/>
                    </a:moveTo>
                    <a:cubicBezTo>
                      <a:pt x="2140" y="0"/>
                      <a:pt x="1094" y="820"/>
                      <a:pt x="729" y="2005"/>
                    </a:cubicBezTo>
                    <a:lnTo>
                      <a:pt x="0" y="4786"/>
                    </a:lnTo>
                    <a:lnTo>
                      <a:pt x="90661" y="4786"/>
                    </a:lnTo>
                    <a:lnTo>
                      <a:pt x="969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2"/>
              <p:cNvSpPr/>
              <p:nvPr/>
            </p:nvSpPr>
            <p:spPr>
              <a:xfrm flipH="1">
                <a:off x="6589192" y="3166355"/>
                <a:ext cx="2339548" cy="152234"/>
              </a:xfrm>
              <a:custGeom>
                <a:rect b="b" l="l" r="r" t="t"/>
                <a:pathLst>
                  <a:path extrusionOk="0" h="6149" w="94489">
                    <a:moveTo>
                      <a:pt x="1550" y="0"/>
                    </a:moveTo>
                    <a:lnTo>
                      <a:pt x="183" y="4964"/>
                    </a:lnTo>
                    <a:cubicBezTo>
                      <a:pt x="92" y="5329"/>
                      <a:pt x="1" y="5740"/>
                      <a:pt x="1" y="6149"/>
                    </a:cubicBezTo>
                    <a:lnTo>
                      <a:pt x="86379" y="6149"/>
                    </a:lnTo>
                    <a:lnTo>
                      <a:pt x="944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2"/>
              <p:cNvSpPr/>
              <p:nvPr/>
            </p:nvSpPr>
            <p:spPr>
              <a:xfrm flipH="1">
                <a:off x="6553239" y="2969083"/>
                <a:ext cx="539223" cy="120594"/>
              </a:xfrm>
              <a:custGeom>
                <a:rect b="b" l="l" r="r" t="t"/>
                <a:pathLst>
                  <a:path extrusionOk="0" h="4871" w="21778">
                    <a:moveTo>
                      <a:pt x="18187" y="0"/>
                    </a:moveTo>
                    <a:cubicBezTo>
                      <a:pt x="17146" y="0"/>
                      <a:pt x="15886" y="11"/>
                      <a:pt x="14444" y="41"/>
                    </a:cubicBezTo>
                    <a:cubicBezTo>
                      <a:pt x="13303" y="41"/>
                      <a:pt x="12028" y="85"/>
                      <a:pt x="10708" y="85"/>
                    </a:cubicBezTo>
                    <a:cubicBezTo>
                      <a:pt x="9476" y="132"/>
                      <a:pt x="8383" y="176"/>
                      <a:pt x="7381" y="223"/>
                    </a:cubicBezTo>
                    <a:cubicBezTo>
                      <a:pt x="2417" y="449"/>
                      <a:pt x="365" y="861"/>
                      <a:pt x="274" y="861"/>
                    </a:cubicBezTo>
                    <a:cubicBezTo>
                      <a:pt x="139" y="905"/>
                      <a:pt x="0" y="996"/>
                      <a:pt x="0" y="1134"/>
                    </a:cubicBezTo>
                    <a:lnTo>
                      <a:pt x="0" y="4549"/>
                    </a:lnTo>
                    <a:cubicBezTo>
                      <a:pt x="0" y="4732"/>
                      <a:pt x="139" y="4870"/>
                      <a:pt x="321" y="4870"/>
                    </a:cubicBezTo>
                    <a:cubicBezTo>
                      <a:pt x="456" y="4870"/>
                      <a:pt x="594" y="4732"/>
                      <a:pt x="594" y="4549"/>
                    </a:cubicBezTo>
                    <a:lnTo>
                      <a:pt x="594" y="1408"/>
                    </a:lnTo>
                    <a:cubicBezTo>
                      <a:pt x="1276" y="1317"/>
                      <a:pt x="3281" y="1043"/>
                      <a:pt x="7064" y="814"/>
                    </a:cubicBezTo>
                    <a:lnTo>
                      <a:pt x="7064" y="4549"/>
                    </a:lnTo>
                    <a:cubicBezTo>
                      <a:pt x="7064" y="4732"/>
                      <a:pt x="7199" y="4870"/>
                      <a:pt x="7381" y="4870"/>
                    </a:cubicBezTo>
                    <a:cubicBezTo>
                      <a:pt x="7519" y="4870"/>
                      <a:pt x="7654" y="4732"/>
                      <a:pt x="7654" y="4549"/>
                    </a:cubicBezTo>
                    <a:lnTo>
                      <a:pt x="7654" y="814"/>
                    </a:lnTo>
                    <a:cubicBezTo>
                      <a:pt x="8565" y="770"/>
                      <a:pt x="9615" y="722"/>
                      <a:pt x="10708" y="679"/>
                    </a:cubicBezTo>
                    <a:cubicBezTo>
                      <a:pt x="11937" y="679"/>
                      <a:pt x="13077" y="631"/>
                      <a:pt x="14123" y="631"/>
                    </a:cubicBezTo>
                    <a:lnTo>
                      <a:pt x="14123" y="4506"/>
                    </a:lnTo>
                    <a:cubicBezTo>
                      <a:pt x="14123" y="4640"/>
                      <a:pt x="14262" y="4779"/>
                      <a:pt x="14444" y="4779"/>
                    </a:cubicBezTo>
                    <a:cubicBezTo>
                      <a:pt x="14579" y="4779"/>
                      <a:pt x="14718" y="4640"/>
                      <a:pt x="14718" y="4506"/>
                    </a:cubicBezTo>
                    <a:lnTo>
                      <a:pt x="14718" y="631"/>
                    </a:lnTo>
                    <a:cubicBezTo>
                      <a:pt x="16370" y="587"/>
                      <a:pt x="17770" y="575"/>
                      <a:pt x="18860" y="575"/>
                    </a:cubicBezTo>
                    <a:cubicBezTo>
                      <a:pt x="19994" y="575"/>
                      <a:pt x="20791" y="588"/>
                      <a:pt x="21187" y="588"/>
                    </a:cubicBezTo>
                    <a:lnTo>
                      <a:pt x="21187" y="4232"/>
                    </a:lnTo>
                    <a:cubicBezTo>
                      <a:pt x="21187" y="4367"/>
                      <a:pt x="21322" y="4506"/>
                      <a:pt x="21504" y="4506"/>
                    </a:cubicBezTo>
                    <a:cubicBezTo>
                      <a:pt x="21642" y="4506"/>
                      <a:pt x="21777" y="4367"/>
                      <a:pt x="21777" y="4232"/>
                    </a:cubicBezTo>
                    <a:lnTo>
                      <a:pt x="21777" y="314"/>
                    </a:lnTo>
                    <a:cubicBezTo>
                      <a:pt x="21777" y="176"/>
                      <a:pt x="21686" y="41"/>
                      <a:pt x="21504" y="41"/>
                    </a:cubicBezTo>
                    <a:cubicBezTo>
                      <a:pt x="21475" y="41"/>
                      <a:pt x="20270" y="0"/>
                      <a:pt x="181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32"/>
            <p:cNvGrpSpPr/>
            <p:nvPr/>
          </p:nvGrpSpPr>
          <p:grpSpPr>
            <a:xfrm>
              <a:off x="475522" y="3395683"/>
              <a:ext cx="2544272" cy="1058224"/>
              <a:chOff x="313322" y="3496083"/>
              <a:chExt cx="2544272" cy="1058224"/>
            </a:xfrm>
          </p:grpSpPr>
          <p:grpSp>
            <p:nvGrpSpPr>
              <p:cNvPr id="2168" name="Google Shape;2168;p32"/>
              <p:cNvGrpSpPr/>
              <p:nvPr/>
            </p:nvGrpSpPr>
            <p:grpSpPr>
              <a:xfrm>
                <a:off x="313322" y="3496083"/>
                <a:ext cx="2544272" cy="763490"/>
                <a:chOff x="949325" y="1405575"/>
                <a:chExt cx="6542228" cy="1963204"/>
              </a:xfrm>
            </p:grpSpPr>
            <p:sp>
              <p:nvSpPr>
                <p:cNvPr id="2169" name="Google Shape;2169;p32"/>
                <p:cNvSpPr/>
                <p:nvPr/>
              </p:nvSpPr>
              <p:spPr>
                <a:xfrm>
                  <a:off x="3276694" y="1459323"/>
                  <a:ext cx="185809" cy="254303"/>
                </a:xfrm>
                <a:custGeom>
                  <a:rect b="b" l="l" r="r" t="t"/>
                  <a:pathLst>
                    <a:path extrusionOk="0" h="5985" w="4373">
                      <a:moveTo>
                        <a:pt x="0" y="1"/>
                      </a:moveTo>
                      <a:lnTo>
                        <a:pt x="2302" y="5985"/>
                      </a:lnTo>
                      <a:lnTo>
                        <a:pt x="4373" y="5985"/>
                      </a:lnTo>
                      <a:lnTo>
                        <a:pt x="20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2"/>
                <p:cNvSpPr/>
                <p:nvPr/>
              </p:nvSpPr>
              <p:spPr>
                <a:xfrm>
                  <a:off x="3257107" y="1405575"/>
                  <a:ext cx="107627" cy="53792"/>
                </a:xfrm>
                <a:custGeom>
                  <a:rect b="b" l="l" r="r" t="t"/>
                  <a:pathLst>
                    <a:path extrusionOk="0" h="1266" w="2533">
                      <a:moveTo>
                        <a:pt x="1" y="0"/>
                      </a:moveTo>
                      <a:lnTo>
                        <a:pt x="461" y="1266"/>
                      </a:lnTo>
                      <a:lnTo>
                        <a:pt x="2532" y="1266"/>
                      </a:lnTo>
                      <a:lnTo>
                        <a:pt x="20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2"/>
                <p:cNvSpPr/>
                <p:nvPr/>
              </p:nvSpPr>
              <p:spPr>
                <a:xfrm>
                  <a:off x="3376798" y="1405575"/>
                  <a:ext cx="107627" cy="53792"/>
                </a:xfrm>
                <a:custGeom>
                  <a:rect b="b" l="l" r="r" t="t"/>
                  <a:pathLst>
                    <a:path extrusionOk="0" h="1266" w="2533">
                      <a:moveTo>
                        <a:pt x="1" y="0"/>
                      </a:moveTo>
                      <a:lnTo>
                        <a:pt x="461" y="1266"/>
                      </a:lnTo>
                      <a:lnTo>
                        <a:pt x="2533" y="1266"/>
                      </a:lnTo>
                      <a:lnTo>
                        <a:pt x="20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2"/>
                <p:cNvSpPr/>
                <p:nvPr/>
              </p:nvSpPr>
              <p:spPr>
                <a:xfrm>
                  <a:off x="3396385" y="1459323"/>
                  <a:ext cx="185851" cy="254303"/>
                </a:xfrm>
                <a:custGeom>
                  <a:rect b="b" l="l" r="r" t="t"/>
                  <a:pathLst>
                    <a:path extrusionOk="0" h="5985" w="4374">
                      <a:moveTo>
                        <a:pt x="0" y="1"/>
                      </a:moveTo>
                      <a:lnTo>
                        <a:pt x="2302" y="5985"/>
                      </a:lnTo>
                      <a:lnTo>
                        <a:pt x="4373" y="5985"/>
                      </a:lnTo>
                      <a:lnTo>
                        <a:pt x="2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2"/>
                <p:cNvSpPr/>
                <p:nvPr/>
              </p:nvSpPr>
              <p:spPr>
                <a:xfrm>
                  <a:off x="3516246" y="1459323"/>
                  <a:ext cx="185851" cy="254303"/>
                </a:xfrm>
                <a:custGeom>
                  <a:rect b="b" l="l" r="r" t="t"/>
                  <a:pathLst>
                    <a:path extrusionOk="0" h="5985" w="4374">
                      <a:moveTo>
                        <a:pt x="1" y="1"/>
                      </a:moveTo>
                      <a:lnTo>
                        <a:pt x="2302" y="5985"/>
                      </a:lnTo>
                      <a:lnTo>
                        <a:pt x="4374" y="5985"/>
                      </a:lnTo>
                      <a:lnTo>
                        <a:pt x="2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2"/>
                <p:cNvSpPr/>
                <p:nvPr/>
              </p:nvSpPr>
              <p:spPr>
                <a:xfrm>
                  <a:off x="3496701" y="1405575"/>
                  <a:ext cx="107627" cy="53792"/>
                </a:xfrm>
                <a:custGeom>
                  <a:rect b="b" l="l" r="r" t="t"/>
                  <a:pathLst>
                    <a:path extrusionOk="0" h="1266" w="2533">
                      <a:moveTo>
                        <a:pt x="0" y="0"/>
                      </a:moveTo>
                      <a:lnTo>
                        <a:pt x="461" y="1266"/>
                      </a:lnTo>
                      <a:lnTo>
                        <a:pt x="2532" y="1266"/>
                      </a:lnTo>
                      <a:lnTo>
                        <a:pt x="20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2"/>
                <p:cNvSpPr/>
                <p:nvPr/>
              </p:nvSpPr>
              <p:spPr>
                <a:xfrm>
                  <a:off x="1513959" y="1818822"/>
                  <a:ext cx="5031368" cy="958362"/>
                </a:xfrm>
                <a:custGeom>
                  <a:rect b="b" l="l" r="r" t="t"/>
                  <a:pathLst>
                    <a:path extrusionOk="0" h="22555" w="118413">
                      <a:moveTo>
                        <a:pt x="21809" y="0"/>
                      </a:moveTo>
                      <a:lnTo>
                        <a:pt x="0" y="22555"/>
                      </a:lnTo>
                      <a:lnTo>
                        <a:pt x="113925" y="22555"/>
                      </a:lnTo>
                      <a:lnTo>
                        <a:pt x="118413" y="15245"/>
                      </a:lnTo>
                      <a:lnTo>
                        <a:pt x="107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2"/>
                <p:cNvSpPr/>
                <p:nvPr/>
              </p:nvSpPr>
              <p:spPr>
                <a:xfrm>
                  <a:off x="3024778" y="1608545"/>
                  <a:ext cx="1332529" cy="268962"/>
                </a:xfrm>
                <a:custGeom>
                  <a:rect b="b" l="l" r="r" t="t"/>
                  <a:pathLst>
                    <a:path extrusionOk="0" h="6330" w="31361">
                      <a:moveTo>
                        <a:pt x="521" y="1"/>
                      </a:moveTo>
                      <a:lnTo>
                        <a:pt x="0" y="3683"/>
                      </a:lnTo>
                      <a:lnTo>
                        <a:pt x="1151" y="4259"/>
                      </a:lnTo>
                      <a:lnTo>
                        <a:pt x="1151" y="6330"/>
                      </a:lnTo>
                      <a:lnTo>
                        <a:pt x="28139" y="5985"/>
                      </a:lnTo>
                      <a:lnTo>
                        <a:pt x="313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2"/>
                <p:cNvSpPr/>
                <p:nvPr/>
              </p:nvSpPr>
              <p:spPr>
                <a:xfrm>
                  <a:off x="1484599" y="2537564"/>
                  <a:ext cx="748164" cy="75717"/>
                </a:xfrm>
                <a:custGeom>
                  <a:rect b="b" l="l" r="r" t="t"/>
                  <a:pathLst>
                    <a:path extrusionOk="0" h="1782" w="17608">
                      <a:moveTo>
                        <a:pt x="1902" y="0"/>
                      </a:moveTo>
                      <a:lnTo>
                        <a:pt x="1" y="1781"/>
                      </a:lnTo>
                      <a:lnTo>
                        <a:pt x="17607" y="1781"/>
                      </a:lnTo>
                      <a:lnTo>
                        <a:pt x="17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2"/>
                <p:cNvSpPr/>
                <p:nvPr/>
              </p:nvSpPr>
              <p:spPr>
                <a:xfrm>
                  <a:off x="1606840" y="2422547"/>
                  <a:ext cx="748164" cy="78267"/>
                </a:xfrm>
                <a:custGeom>
                  <a:rect b="b" l="l" r="r" t="t"/>
                  <a:pathLst>
                    <a:path extrusionOk="0" h="1842" w="17608">
                      <a:moveTo>
                        <a:pt x="1902" y="1"/>
                      </a:moveTo>
                      <a:lnTo>
                        <a:pt x="1" y="1842"/>
                      </a:lnTo>
                      <a:lnTo>
                        <a:pt x="17607" y="1842"/>
                      </a:lnTo>
                      <a:lnTo>
                        <a:pt x="17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2"/>
                <p:cNvSpPr/>
                <p:nvPr/>
              </p:nvSpPr>
              <p:spPr>
                <a:xfrm>
                  <a:off x="1729080" y="2310079"/>
                  <a:ext cx="748164" cy="78267"/>
                </a:xfrm>
                <a:custGeom>
                  <a:rect b="b" l="l" r="r" t="t"/>
                  <a:pathLst>
                    <a:path extrusionOk="0" h="1842" w="17608">
                      <a:moveTo>
                        <a:pt x="1902" y="1"/>
                      </a:moveTo>
                      <a:lnTo>
                        <a:pt x="1" y="1842"/>
                      </a:lnTo>
                      <a:lnTo>
                        <a:pt x="17607" y="1842"/>
                      </a:lnTo>
                      <a:lnTo>
                        <a:pt x="17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2"/>
                <p:cNvSpPr/>
                <p:nvPr/>
              </p:nvSpPr>
              <p:spPr>
                <a:xfrm>
                  <a:off x="1853870" y="2197653"/>
                  <a:ext cx="748121" cy="75930"/>
                </a:xfrm>
                <a:custGeom>
                  <a:rect b="b" l="l" r="r" t="t"/>
                  <a:pathLst>
                    <a:path extrusionOk="0" h="1787" w="17607">
                      <a:moveTo>
                        <a:pt x="1897" y="0"/>
                      </a:moveTo>
                      <a:lnTo>
                        <a:pt x="0" y="1786"/>
                      </a:lnTo>
                      <a:lnTo>
                        <a:pt x="17607" y="1786"/>
                      </a:lnTo>
                      <a:lnTo>
                        <a:pt x="17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2"/>
                <p:cNvSpPr/>
                <p:nvPr/>
              </p:nvSpPr>
              <p:spPr>
                <a:xfrm>
                  <a:off x="1968675" y="2087734"/>
                  <a:ext cx="748121" cy="78267"/>
                </a:xfrm>
                <a:custGeom>
                  <a:rect b="b" l="l" r="r" t="t"/>
                  <a:pathLst>
                    <a:path extrusionOk="0" h="1842" w="17607">
                      <a:moveTo>
                        <a:pt x="1901" y="0"/>
                      </a:moveTo>
                      <a:lnTo>
                        <a:pt x="0" y="1841"/>
                      </a:lnTo>
                      <a:lnTo>
                        <a:pt x="17607" y="1841"/>
                      </a:lnTo>
                      <a:lnTo>
                        <a:pt x="17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2"/>
                <p:cNvSpPr/>
                <p:nvPr/>
              </p:nvSpPr>
              <p:spPr>
                <a:xfrm>
                  <a:off x="2090915" y="1975266"/>
                  <a:ext cx="748121" cy="75717"/>
                </a:xfrm>
                <a:custGeom>
                  <a:rect b="b" l="l" r="r" t="t"/>
                  <a:pathLst>
                    <a:path extrusionOk="0" h="1782" w="17607">
                      <a:moveTo>
                        <a:pt x="1901" y="0"/>
                      </a:moveTo>
                      <a:lnTo>
                        <a:pt x="0" y="1782"/>
                      </a:lnTo>
                      <a:lnTo>
                        <a:pt x="17607" y="1782"/>
                      </a:lnTo>
                      <a:lnTo>
                        <a:pt x="17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2"/>
                <p:cNvSpPr/>
                <p:nvPr/>
              </p:nvSpPr>
              <p:spPr>
                <a:xfrm>
                  <a:off x="2213113" y="1862798"/>
                  <a:ext cx="748164" cy="75760"/>
                </a:xfrm>
                <a:custGeom>
                  <a:rect b="b" l="l" r="r" t="t"/>
                  <a:pathLst>
                    <a:path extrusionOk="0" h="1783" w="17608">
                      <a:moveTo>
                        <a:pt x="1902" y="1"/>
                      </a:moveTo>
                      <a:lnTo>
                        <a:pt x="1" y="1782"/>
                      </a:lnTo>
                      <a:lnTo>
                        <a:pt x="17607" y="1782"/>
                      </a:lnTo>
                      <a:lnTo>
                        <a:pt x="17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4" name="Google Shape;2184;p32"/>
                <p:cNvGrpSpPr/>
                <p:nvPr/>
              </p:nvGrpSpPr>
              <p:grpSpPr>
                <a:xfrm>
                  <a:off x="2232701" y="1899381"/>
                  <a:ext cx="3948321" cy="423063"/>
                  <a:chOff x="2232701" y="1899381"/>
                  <a:chExt cx="3948321" cy="423063"/>
                </a:xfrm>
              </p:grpSpPr>
              <p:sp>
                <p:nvSpPr>
                  <p:cNvPr id="2185" name="Google Shape;2185;p32"/>
                  <p:cNvSpPr/>
                  <p:nvPr/>
                </p:nvSpPr>
                <p:spPr>
                  <a:xfrm>
                    <a:off x="2501612" y="1899381"/>
                    <a:ext cx="83153" cy="39176"/>
                  </a:xfrm>
                  <a:custGeom>
                    <a:rect b="b" l="l" r="r" t="t"/>
                    <a:pathLst>
                      <a:path extrusionOk="0" h="922" w="1957">
                        <a:moveTo>
                          <a:pt x="0" y="1"/>
                        </a:moveTo>
                        <a:lnTo>
                          <a:pt x="0"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2"/>
                  <p:cNvSpPr/>
                  <p:nvPr/>
                </p:nvSpPr>
                <p:spPr>
                  <a:xfrm>
                    <a:off x="2653170" y="1899381"/>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2"/>
                  <p:cNvSpPr/>
                  <p:nvPr/>
                </p:nvSpPr>
                <p:spPr>
                  <a:xfrm>
                    <a:off x="2804770" y="1899381"/>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2"/>
                  <p:cNvSpPr/>
                  <p:nvPr/>
                </p:nvSpPr>
                <p:spPr>
                  <a:xfrm>
                    <a:off x="2956328" y="1899381"/>
                    <a:ext cx="85702" cy="39176"/>
                  </a:xfrm>
                  <a:custGeom>
                    <a:rect b="b" l="l" r="r" t="t"/>
                    <a:pathLst>
                      <a:path extrusionOk="0" h="922" w="2017">
                        <a:moveTo>
                          <a:pt x="0" y="1"/>
                        </a:moveTo>
                        <a:lnTo>
                          <a:pt x="0"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2"/>
                  <p:cNvSpPr/>
                  <p:nvPr/>
                </p:nvSpPr>
                <p:spPr>
                  <a:xfrm>
                    <a:off x="3107886" y="1899381"/>
                    <a:ext cx="85702" cy="39176"/>
                  </a:xfrm>
                  <a:custGeom>
                    <a:rect b="b" l="l" r="r" t="t"/>
                    <a:pathLst>
                      <a:path extrusionOk="0" h="922" w="2017">
                        <a:moveTo>
                          <a:pt x="1" y="1"/>
                        </a:moveTo>
                        <a:lnTo>
                          <a:pt x="1"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2"/>
                  <p:cNvSpPr/>
                  <p:nvPr/>
                </p:nvSpPr>
                <p:spPr>
                  <a:xfrm>
                    <a:off x="3259486" y="1899381"/>
                    <a:ext cx="85702" cy="39176"/>
                  </a:xfrm>
                  <a:custGeom>
                    <a:rect b="b" l="l" r="r" t="t"/>
                    <a:pathLst>
                      <a:path extrusionOk="0" h="922" w="2017">
                        <a:moveTo>
                          <a:pt x="0" y="1"/>
                        </a:moveTo>
                        <a:lnTo>
                          <a:pt x="0" y="921"/>
                        </a:lnTo>
                        <a:lnTo>
                          <a:pt x="2016" y="921"/>
                        </a:lnTo>
                        <a:lnTo>
                          <a:pt x="20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2"/>
                  <p:cNvSpPr/>
                  <p:nvPr/>
                </p:nvSpPr>
                <p:spPr>
                  <a:xfrm>
                    <a:off x="3413593" y="1899381"/>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2"/>
                  <p:cNvSpPr/>
                  <p:nvPr/>
                </p:nvSpPr>
                <p:spPr>
                  <a:xfrm>
                    <a:off x="3565151" y="1899381"/>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2"/>
                  <p:cNvSpPr/>
                  <p:nvPr/>
                </p:nvSpPr>
                <p:spPr>
                  <a:xfrm>
                    <a:off x="3716708" y="1899381"/>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2"/>
                  <p:cNvSpPr/>
                  <p:nvPr/>
                </p:nvSpPr>
                <p:spPr>
                  <a:xfrm>
                    <a:off x="3868309" y="1899381"/>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2"/>
                  <p:cNvSpPr/>
                  <p:nvPr/>
                </p:nvSpPr>
                <p:spPr>
                  <a:xfrm>
                    <a:off x="4019866" y="1899381"/>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2"/>
                  <p:cNvSpPr/>
                  <p:nvPr/>
                </p:nvSpPr>
                <p:spPr>
                  <a:xfrm>
                    <a:off x="4171424" y="1899381"/>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2"/>
                  <p:cNvSpPr/>
                  <p:nvPr/>
                </p:nvSpPr>
                <p:spPr>
                  <a:xfrm>
                    <a:off x="4323024" y="1899381"/>
                    <a:ext cx="85490" cy="39176"/>
                  </a:xfrm>
                  <a:custGeom>
                    <a:rect b="b" l="l" r="r" t="t"/>
                    <a:pathLst>
                      <a:path extrusionOk="0" h="922" w="2012">
                        <a:moveTo>
                          <a:pt x="0" y="1"/>
                        </a:moveTo>
                        <a:lnTo>
                          <a:pt x="0"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2"/>
                  <p:cNvSpPr/>
                  <p:nvPr/>
                </p:nvSpPr>
                <p:spPr>
                  <a:xfrm>
                    <a:off x="4474582" y="1899381"/>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2"/>
                  <p:cNvSpPr/>
                  <p:nvPr/>
                </p:nvSpPr>
                <p:spPr>
                  <a:xfrm>
                    <a:off x="4628519" y="1899381"/>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2"/>
                  <p:cNvSpPr/>
                  <p:nvPr/>
                </p:nvSpPr>
                <p:spPr>
                  <a:xfrm>
                    <a:off x="4780077" y="1899381"/>
                    <a:ext cx="83153" cy="39176"/>
                  </a:xfrm>
                  <a:custGeom>
                    <a:rect b="b" l="l" r="r" t="t"/>
                    <a:pathLst>
                      <a:path extrusionOk="0" h="922" w="1957">
                        <a:moveTo>
                          <a:pt x="0" y="1"/>
                        </a:moveTo>
                        <a:lnTo>
                          <a:pt x="0"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2"/>
                  <p:cNvSpPr/>
                  <p:nvPr/>
                </p:nvSpPr>
                <p:spPr>
                  <a:xfrm>
                    <a:off x="4931635" y="1899381"/>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2"/>
                  <p:cNvSpPr/>
                  <p:nvPr/>
                </p:nvSpPr>
                <p:spPr>
                  <a:xfrm>
                    <a:off x="5083235" y="1899381"/>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2"/>
                  <p:cNvSpPr/>
                  <p:nvPr/>
                </p:nvSpPr>
                <p:spPr>
                  <a:xfrm>
                    <a:off x="5234792" y="1899381"/>
                    <a:ext cx="85702" cy="39176"/>
                  </a:xfrm>
                  <a:custGeom>
                    <a:rect b="b" l="l" r="r" t="t"/>
                    <a:pathLst>
                      <a:path extrusionOk="0" h="922" w="2017">
                        <a:moveTo>
                          <a:pt x="0" y="1"/>
                        </a:moveTo>
                        <a:lnTo>
                          <a:pt x="0"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2"/>
                  <p:cNvSpPr/>
                  <p:nvPr/>
                </p:nvSpPr>
                <p:spPr>
                  <a:xfrm>
                    <a:off x="5386350" y="1899381"/>
                    <a:ext cx="85702" cy="39176"/>
                  </a:xfrm>
                  <a:custGeom>
                    <a:rect b="b" l="l" r="r" t="t"/>
                    <a:pathLst>
                      <a:path extrusionOk="0" h="922" w="2017">
                        <a:moveTo>
                          <a:pt x="1" y="1"/>
                        </a:moveTo>
                        <a:lnTo>
                          <a:pt x="1"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2"/>
                  <p:cNvSpPr/>
                  <p:nvPr/>
                </p:nvSpPr>
                <p:spPr>
                  <a:xfrm>
                    <a:off x="5537950" y="1899381"/>
                    <a:ext cx="85702" cy="39176"/>
                  </a:xfrm>
                  <a:custGeom>
                    <a:rect b="b" l="l" r="r" t="t"/>
                    <a:pathLst>
                      <a:path extrusionOk="0" h="922" w="2017">
                        <a:moveTo>
                          <a:pt x="0" y="1"/>
                        </a:moveTo>
                        <a:lnTo>
                          <a:pt x="0" y="921"/>
                        </a:lnTo>
                        <a:lnTo>
                          <a:pt x="2016" y="921"/>
                        </a:lnTo>
                        <a:lnTo>
                          <a:pt x="20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2"/>
                  <p:cNvSpPr/>
                  <p:nvPr/>
                </p:nvSpPr>
                <p:spPr>
                  <a:xfrm>
                    <a:off x="5689508" y="1899381"/>
                    <a:ext cx="85702" cy="39176"/>
                  </a:xfrm>
                  <a:custGeom>
                    <a:rect b="b" l="l" r="r" t="t"/>
                    <a:pathLst>
                      <a:path extrusionOk="0" h="922" w="2017">
                        <a:moveTo>
                          <a:pt x="0" y="1"/>
                        </a:moveTo>
                        <a:lnTo>
                          <a:pt x="0"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2"/>
                  <p:cNvSpPr/>
                  <p:nvPr/>
                </p:nvSpPr>
                <p:spPr>
                  <a:xfrm>
                    <a:off x="5843615" y="1899381"/>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2"/>
                  <p:cNvSpPr/>
                  <p:nvPr/>
                </p:nvSpPr>
                <p:spPr>
                  <a:xfrm>
                    <a:off x="2572611" y="2031394"/>
                    <a:ext cx="83153" cy="39176"/>
                  </a:xfrm>
                  <a:custGeom>
                    <a:rect b="b" l="l" r="r" t="t"/>
                    <a:pathLst>
                      <a:path extrusionOk="0" h="922" w="1957">
                        <a:moveTo>
                          <a:pt x="0" y="1"/>
                        </a:moveTo>
                        <a:lnTo>
                          <a:pt x="0"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2"/>
                  <p:cNvSpPr/>
                  <p:nvPr/>
                </p:nvSpPr>
                <p:spPr>
                  <a:xfrm>
                    <a:off x="2423391" y="2031394"/>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2"/>
                  <p:cNvSpPr/>
                  <p:nvPr/>
                </p:nvSpPr>
                <p:spPr>
                  <a:xfrm>
                    <a:off x="2724169" y="2031394"/>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2"/>
                  <p:cNvSpPr/>
                  <p:nvPr/>
                </p:nvSpPr>
                <p:spPr>
                  <a:xfrm>
                    <a:off x="2875727"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2"/>
                  <p:cNvSpPr/>
                  <p:nvPr/>
                </p:nvSpPr>
                <p:spPr>
                  <a:xfrm>
                    <a:off x="3027327" y="2031394"/>
                    <a:ext cx="85490" cy="39176"/>
                  </a:xfrm>
                  <a:custGeom>
                    <a:rect b="b" l="l" r="r" t="t"/>
                    <a:pathLst>
                      <a:path extrusionOk="0" h="922" w="2012">
                        <a:moveTo>
                          <a:pt x="0" y="1"/>
                        </a:moveTo>
                        <a:lnTo>
                          <a:pt x="0"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2"/>
                  <p:cNvSpPr/>
                  <p:nvPr/>
                </p:nvSpPr>
                <p:spPr>
                  <a:xfrm>
                    <a:off x="3178885"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2"/>
                  <p:cNvSpPr/>
                  <p:nvPr/>
                </p:nvSpPr>
                <p:spPr>
                  <a:xfrm>
                    <a:off x="3330442"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2"/>
                  <p:cNvSpPr/>
                  <p:nvPr/>
                </p:nvSpPr>
                <p:spPr>
                  <a:xfrm>
                    <a:off x="3484379" y="2031394"/>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2"/>
                  <p:cNvSpPr/>
                  <p:nvPr/>
                </p:nvSpPr>
                <p:spPr>
                  <a:xfrm>
                    <a:off x="3635937" y="2031394"/>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2"/>
                  <p:cNvSpPr/>
                  <p:nvPr/>
                </p:nvSpPr>
                <p:spPr>
                  <a:xfrm>
                    <a:off x="3787537" y="2031394"/>
                    <a:ext cx="83153" cy="39176"/>
                  </a:xfrm>
                  <a:custGeom>
                    <a:rect b="b" l="l" r="r" t="t"/>
                    <a:pathLst>
                      <a:path extrusionOk="0" h="922" w="1957">
                        <a:moveTo>
                          <a:pt x="0" y="1"/>
                        </a:moveTo>
                        <a:lnTo>
                          <a:pt x="0" y="921"/>
                        </a:lnTo>
                        <a:lnTo>
                          <a:pt x="1956" y="921"/>
                        </a:lnTo>
                        <a:lnTo>
                          <a:pt x="19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2"/>
                  <p:cNvSpPr/>
                  <p:nvPr/>
                </p:nvSpPr>
                <p:spPr>
                  <a:xfrm>
                    <a:off x="3939095" y="2031394"/>
                    <a:ext cx="83153" cy="39176"/>
                  </a:xfrm>
                  <a:custGeom>
                    <a:rect b="b" l="l" r="r" t="t"/>
                    <a:pathLst>
                      <a:path extrusionOk="0" h="922" w="1957">
                        <a:moveTo>
                          <a:pt x="0" y="1"/>
                        </a:moveTo>
                        <a:lnTo>
                          <a:pt x="0"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2"/>
                  <p:cNvSpPr/>
                  <p:nvPr/>
                </p:nvSpPr>
                <p:spPr>
                  <a:xfrm>
                    <a:off x="4090653" y="2031394"/>
                    <a:ext cx="85702" cy="39176"/>
                  </a:xfrm>
                  <a:custGeom>
                    <a:rect b="b" l="l" r="r" t="t"/>
                    <a:pathLst>
                      <a:path extrusionOk="0" h="922" w="2017">
                        <a:moveTo>
                          <a:pt x="1" y="1"/>
                        </a:moveTo>
                        <a:lnTo>
                          <a:pt x="1"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2"/>
                  <p:cNvSpPr/>
                  <p:nvPr/>
                </p:nvSpPr>
                <p:spPr>
                  <a:xfrm>
                    <a:off x="4242253" y="2031394"/>
                    <a:ext cx="85702" cy="39176"/>
                  </a:xfrm>
                  <a:custGeom>
                    <a:rect b="b" l="l" r="r" t="t"/>
                    <a:pathLst>
                      <a:path extrusionOk="0" h="922" w="2017">
                        <a:moveTo>
                          <a:pt x="0" y="1"/>
                        </a:moveTo>
                        <a:lnTo>
                          <a:pt x="0" y="921"/>
                        </a:lnTo>
                        <a:lnTo>
                          <a:pt x="2016" y="921"/>
                        </a:lnTo>
                        <a:lnTo>
                          <a:pt x="20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2"/>
                  <p:cNvSpPr/>
                  <p:nvPr/>
                </p:nvSpPr>
                <p:spPr>
                  <a:xfrm>
                    <a:off x="4393811" y="2031394"/>
                    <a:ext cx="85702" cy="39176"/>
                  </a:xfrm>
                  <a:custGeom>
                    <a:rect b="b" l="l" r="r" t="t"/>
                    <a:pathLst>
                      <a:path extrusionOk="0" h="922" w="2017">
                        <a:moveTo>
                          <a:pt x="0" y="1"/>
                        </a:moveTo>
                        <a:lnTo>
                          <a:pt x="0" y="921"/>
                        </a:lnTo>
                        <a:lnTo>
                          <a:pt x="2017" y="921"/>
                        </a:lnTo>
                        <a:lnTo>
                          <a:pt x="2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2"/>
                  <p:cNvSpPr/>
                  <p:nvPr/>
                </p:nvSpPr>
                <p:spPr>
                  <a:xfrm>
                    <a:off x="4547918" y="2031394"/>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2"/>
                  <p:cNvSpPr/>
                  <p:nvPr/>
                </p:nvSpPr>
                <p:spPr>
                  <a:xfrm>
                    <a:off x="4699475" y="2031394"/>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2"/>
                  <p:cNvSpPr/>
                  <p:nvPr/>
                </p:nvSpPr>
                <p:spPr>
                  <a:xfrm>
                    <a:off x="4851076" y="2031394"/>
                    <a:ext cx="83153" cy="39176"/>
                  </a:xfrm>
                  <a:custGeom>
                    <a:rect b="b" l="l" r="r" t="t"/>
                    <a:pathLst>
                      <a:path extrusionOk="0" h="922" w="1957">
                        <a:moveTo>
                          <a:pt x="0" y="1"/>
                        </a:moveTo>
                        <a:lnTo>
                          <a:pt x="0"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2"/>
                  <p:cNvSpPr/>
                  <p:nvPr/>
                </p:nvSpPr>
                <p:spPr>
                  <a:xfrm>
                    <a:off x="5002633" y="2031394"/>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2"/>
                  <p:cNvSpPr/>
                  <p:nvPr/>
                </p:nvSpPr>
                <p:spPr>
                  <a:xfrm>
                    <a:off x="5154191"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2"/>
                  <p:cNvSpPr/>
                  <p:nvPr/>
                </p:nvSpPr>
                <p:spPr>
                  <a:xfrm>
                    <a:off x="5305791" y="2031394"/>
                    <a:ext cx="85490" cy="39176"/>
                  </a:xfrm>
                  <a:custGeom>
                    <a:rect b="b" l="l" r="r" t="t"/>
                    <a:pathLst>
                      <a:path extrusionOk="0" h="922" w="2012">
                        <a:moveTo>
                          <a:pt x="0" y="1"/>
                        </a:moveTo>
                        <a:lnTo>
                          <a:pt x="0"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2"/>
                  <p:cNvSpPr/>
                  <p:nvPr/>
                </p:nvSpPr>
                <p:spPr>
                  <a:xfrm>
                    <a:off x="5457349"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2"/>
                  <p:cNvSpPr/>
                  <p:nvPr/>
                </p:nvSpPr>
                <p:spPr>
                  <a:xfrm>
                    <a:off x="5608907" y="2031394"/>
                    <a:ext cx="85532" cy="39176"/>
                  </a:xfrm>
                  <a:custGeom>
                    <a:rect b="b" l="l" r="r" t="t"/>
                    <a:pathLst>
                      <a:path extrusionOk="0" h="922" w="2013">
                        <a:moveTo>
                          <a:pt x="1" y="1"/>
                        </a:moveTo>
                        <a:lnTo>
                          <a:pt x="1" y="921"/>
                        </a:lnTo>
                        <a:lnTo>
                          <a:pt x="2012" y="921"/>
                        </a:lnTo>
                        <a:lnTo>
                          <a:pt x="2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2"/>
                  <p:cNvSpPr/>
                  <p:nvPr/>
                </p:nvSpPr>
                <p:spPr>
                  <a:xfrm>
                    <a:off x="5762844" y="2031394"/>
                    <a:ext cx="83153" cy="39176"/>
                  </a:xfrm>
                  <a:custGeom>
                    <a:rect b="b" l="l" r="r" t="t"/>
                    <a:pathLst>
                      <a:path extrusionOk="0" h="922" w="1957">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2"/>
                  <p:cNvSpPr/>
                  <p:nvPr/>
                </p:nvSpPr>
                <p:spPr>
                  <a:xfrm>
                    <a:off x="5914402" y="2031394"/>
                    <a:ext cx="83195" cy="39176"/>
                  </a:xfrm>
                  <a:custGeom>
                    <a:rect b="b" l="l" r="r" t="t"/>
                    <a:pathLst>
                      <a:path extrusionOk="0" h="922" w="1958">
                        <a:moveTo>
                          <a:pt x="1" y="1"/>
                        </a:moveTo>
                        <a:lnTo>
                          <a:pt x="1" y="921"/>
                        </a:lnTo>
                        <a:lnTo>
                          <a:pt x="1957" y="921"/>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2"/>
                  <p:cNvSpPr/>
                  <p:nvPr/>
                </p:nvSpPr>
                <p:spPr>
                  <a:xfrm>
                    <a:off x="2354941" y="2151298"/>
                    <a:ext cx="85702" cy="36584"/>
                  </a:xfrm>
                  <a:custGeom>
                    <a:rect b="b" l="l" r="r" t="t"/>
                    <a:pathLst>
                      <a:path extrusionOk="0" h="861" w="2017">
                        <a:moveTo>
                          <a:pt x="0" y="0"/>
                        </a:moveTo>
                        <a:lnTo>
                          <a:pt x="0" y="861"/>
                        </a:lnTo>
                        <a:lnTo>
                          <a:pt x="2016" y="861"/>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2"/>
                  <p:cNvSpPr/>
                  <p:nvPr/>
                </p:nvSpPr>
                <p:spPr>
                  <a:xfrm>
                    <a:off x="2506499" y="2151298"/>
                    <a:ext cx="85702" cy="36584"/>
                  </a:xfrm>
                  <a:custGeom>
                    <a:rect b="b" l="l" r="r" t="t"/>
                    <a:pathLst>
                      <a:path extrusionOk="0" h="861" w="2017">
                        <a:moveTo>
                          <a:pt x="0" y="0"/>
                        </a:moveTo>
                        <a:lnTo>
                          <a:pt x="0" y="861"/>
                        </a:lnTo>
                        <a:lnTo>
                          <a:pt x="2017" y="86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a:off x="2660606"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a:off x="2812163" y="2151298"/>
                    <a:ext cx="83195" cy="36584"/>
                  </a:xfrm>
                  <a:custGeom>
                    <a:rect b="b" l="l" r="r" t="t"/>
                    <a:pathLst>
                      <a:path extrusionOk="0" h="861" w="1958">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a:off x="2963764" y="2151298"/>
                    <a:ext cx="83153" cy="36584"/>
                  </a:xfrm>
                  <a:custGeom>
                    <a:rect b="b" l="l" r="r" t="t"/>
                    <a:pathLst>
                      <a:path extrusionOk="0" h="861" w="1957">
                        <a:moveTo>
                          <a:pt x="0" y="0"/>
                        </a:moveTo>
                        <a:lnTo>
                          <a:pt x="0"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a:off x="3115321"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a:off x="3266879" y="2151298"/>
                    <a:ext cx="85532" cy="36584"/>
                  </a:xfrm>
                  <a:custGeom>
                    <a:rect b="b" l="l" r="r" t="t"/>
                    <a:pathLst>
                      <a:path extrusionOk="0" h="861" w="2013">
                        <a:moveTo>
                          <a:pt x="1" y="0"/>
                        </a:moveTo>
                        <a:lnTo>
                          <a:pt x="1" y="861"/>
                        </a:lnTo>
                        <a:lnTo>
                          <a:pt x="2012" y="86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2"/>
                  <p:cNvSpPr/>
                  <p:nvPr/>
                </p:nvSpPr>
                <p:spPr>
                  <a:xfrm>
                    <a:off x="3418479" y="2151298"/>
                    <a:ext cx="85490" cy="36584"/>
                  </a:xfrm>
                  <a:custGeom>
                    <a:rect b="b" l="l" r="r" t="t"/>
                    <a:pathLst>
                      <a:path extrusionOk="0" h="861" w="2012">
                        <a:moveTo>
                          <a:pt x="0" y="0"/>
                        </a:moveTo>
                        <a:lnTo>
                          <a:pt x="0" y="861"/>
                        </a:lnTo>
                        <a:lnTo>
                          <a:pt x="2012" y="86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2"/>
                  <p:cNvSpPr/>
                  <p:nvPr/>
                </p:nvSpPr>
                <p:spPr>
                  <a:xfrm>
                    <a:off x="3570037" y="2151298"/>
                    <a:ext cx="85532" cy="36584"/>
                  </a:xfrm>
                  <a:custGeom>
                    <a:rect b="b" l="l" r="r" t="t"/>
                    <a:pathLst>
                      <a:path extrusionOk="0" h="861" w="2013">
                        <a:moveTo>
                          <a:pt x="1" y="0"/>
                        </a:moveTo>
                        <a:lnTo>
                          <a:pt x="1" y="861"/>
                        </a:lnTo>
                        <a:lnTo>
                          <a:pt x="2012" y="86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2"/>
                  <p:cNvSpPr/>
                  <p:nvPr/>
                </p:nvSpPr>
                <p:spPr>
                  <a:xfrm>
                    <a:off x="3721595" y="2151298"/>
                    <a:ext cx="85532" cy="36584"/>
                  </a:xfrm>
                  <a:custGeom>
                    <a:rect b="b" l="l" r="r" t="t"/>
                    <a:pathLst>
                      <a:path extrusionOk="0" h="861" w="2013">
                        <a:moveTo>
                          <a:pt x="1" y="0"/>
                        </a:moveTo>
                        <a:lnTo>
                          <a:pt x="1" y="861"/>
                        </a:lnTo>
                        <a:lnTo>
                          <a:pt x="2012" y="86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2"/>
                  <p:cNvSpPr/>
                  <p:nvPr/>
                </p:nvSpPr>
                <p:spPr>
                  <a:xfrm>
                    <a:off x="3875532"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2"/>
                  <p:cNvSpPr/>
                  <p:nvPr/>
                </p:nvSpPr>
                <p:spPr>
                  <a:xfrm>
                    <a:off x="4027089" y="2151298"/>
                    <a:ext cx="83195" cy="36584"/>
                  </a:xfrm>
                  <a:custGeom>
                    <a:rect b="b" l="l" r="r" t="t"/>
                    <a:pathLst>
                      <a:path extrusionOk="0" h="861" w="1958">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2"/>
                  <p:cNvSpPr/>
                  <p:nvPr/>
                </p:nvSpPr>
                <p:spPr>
                  <a:xfrm>
                    <a:off x="4178690" y="2151298"/>
                    <a:ext cx="83153" cy="36584"/>
                  </a:xfrm>
                  <a:custGeom>
                    <a:rect b="b" l="l" r="r" t="t"/>
                    <a:pathLst>
                      <a:path extrusionOk="0" h="861" w="1957">
                        <a:moveTo>
                          <a:pt x="0" y="0"/>
                        </a:moveTo>
                        <a:lnTo>
                          <a:pt x="0" y="861"/>
                        </a:lnTo>
                        <a:lnTo>
                          <a:pt x="1956" y="861"/>
                        </a:lnTo>
                        <a:lnTo>
                          <a:pt x="19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2"/>
                  <p:cNvSpPr/>
                  <p:nvPr/>
                </p:nvSpPr>
                <p:spPr>
                  <a:xfrm>
                    <a:off x="4330247"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2"/>
                  <p:cNvSpPr/>
                  <p:nvPr/>
                </p:nvSpPr>
                <p:spPr>
                  <a:xfrm>
                    <a:off x="4481805" y="2151298"/>
                    <a:ext cx="85702" cy="36584"/>
                  </a:xfrm>
                  <a:custGeom>
                    <a:rect b="b" l="l" r="r" t="t"/>
                    <a:pathLst>
                      <a:path extrusionOk="0" h="861" w="2017">
                        <a:moveTo>
                          <a:pt x="1" y="0"/>
                        </a:moveTo>
                        <a:lnTo>
                          <a:pt x="1" y="861"/>
                        </a:lnTo>
                        <a:lnTo>
                          <a:pt x="2017" y="86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2"/>
                  <p:cNvSpPr/>
                  <p:nvPr/>
                </p:nvSpPr>
                <p:spPr>
                  <a:xfrm>
                    <a:off x="4633405" y="2151298"/>
                    <a:ext cx="85702" cy="36584"/>
                  </a:xfrm>
                  <a:custGeom>
                    <a:rect b="b" l="l" r="r" t="t"/>
                    <a:pathLst>
                      <a:path extrusionOk="0" h="861" w="2017">
                        <a:moveTo>
                          <a:pt x="0" y="0"/>
                        </a:moveTo>
                        <a:lnTo>
                          <a:pt x="0" y="861"/>
                        </a:lnTo>
                        <a:lnTo>
                          <a:pt x="2016" y="861"/>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2"/>
                  <p:cNvSpPr/>
                  <p:nvPr/>
                </p:nvSpPr>
                <p:spPr>
                  <a:xfrm>
                    <a:off x="4784963" y="2151298"/>
                    <a:ext cx="85702" cy="36584"/>
                  </a:xfrm>
                  <a:custGeom>
                    <a:rect b="b" l="l" r="r" t="t"/>
                    <a:pathLst>
                      <a:path extrusionOk="0" h="861" w="2017">
                        <a:moveTo>
                          <a:pt x="0" y="0"/>
                        </a:moveTo>
                        <a:lnTo>
                          <a:pt x="0" y="861"/>
                        </a:lnTo>
                        <a:lnTo>
                          <a:pt x="2017" y="86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2"/>
                  <p:cNvSpPr/>
                  <p:nvPr/>
                </p:nvSpPr>
                <p:spPr>
                  <a:xfrm>
                    <a:off x="4939070"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2"/>
                  <p:cNvSpPr/>
                  <p:nvPr/>
                </p:nvSpPr>
                <p:spPr>
                  <a:xfrm>
                    <a:off x="5090628" y="2151298"/>
                    <a:ext cx="83195" cy="36584"/>
                  </a:xfrm>
                  <a:custGeom>
                    <a:rect b="b" l="l" r="r" t="t"/>
                    <a:pathLst>
                      <a:path extrusionOk="0" h="861" w="1958">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5242228" y="2151298"/>
                    <a:ext cx="83153" cy="36584"/>
                  </a:xfrm>
                  <a:custGeom>
                    <a:rect b="b" l="l" r="r" t="t"/>
                    <a:pathLst>
                      <a:path extrusionOk="0" h="861" w="1957">
                        <a:moveTo>
                          <a:pt x="0" y="0"/>
                        </a:moveTo>
                        <a:lnTo>
                          <a:pt x="0"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5393786" y="2151298"/>
                    <a:ext cx="83153" cy="36584"/>
                  </a:xfrm>
                  <a:custGeom>
                    <a:rect b="b" l="l" r="r" t="t"/>
                    <a:pathLst>
                      <a:path extrusionOk="0" h="861" w="1957">
                        <a:moveTo>
                          <a:pt x="1" y="0"/>
                        </a:moveTo>
                        <a:lnTo>
                          <a:pt x="1"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5545343" y="2151298"/>
                    <a:ext cx="85532" cy="36584"/>
                  </a:xfrm>
                  <a:custGeom>
                    <a:rect b="b" l="l" r="r" t="t"/>
                    <a:pathLst>
                      <a:path extrusionOk="0" h="861" w="2013">
                        <a:moveTo>
                          <a:pt x="1" y="0"/>
                        </a:moveTo>
                        <a:lnTo>
                          <a:pt x="1" y="861"/>
                        </a:lnTo>
                        <a:lnTo>
                          <a:pt x="2013" y="861"/>
                        </a:lnTo>
                        <a:lnTo>
                          <a:pt x="20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2"/>
                  <p:cNvSpPr/>
                  <p:nvPr/>
                </p:nvSpPr>
                <p:spPr>
                  <a:xfrm>
                    <a:off x="5696944" y="2151298"/>
                    <a:ext cx="85490" cy="36584"/>
                  </a:xfrm>
                  <a:custGeom>
                    <a:rect b="b" l="l" r="r" t="t"/>
                    <a:pathLst>
                      <a:path extrusionOk="0" h="861" w="2012">
                        <a:moveTo>
                          <a:pt x="0" y="0"/>
                        </a:moveTo>
                        <a:lnTo>
                          <a:pt x="0" y="861"/>
                        </a:lnTo>
                        <a:lnTo>
                          <a:pt x="2012" y="86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2"/>
                  <p:cNvSpPr/>
                  <p:nvPr/>
                </p:nvSpPr>
                <p:spPr>
                  <a:xfrm>
                    <a:off x="5845952" y="2151298"/>
                    <a:ext cx="85702" cy="36584"/>
                  </a:xfrm>
                  <a:custGeom>
                    <a:rect b="b" l="l" r="r" t="t"/>
                    <a:pathLst>
                      <a:path extrusionOk="0" h="861" w="2017">
                        <a:moveTo>
                          <a:pt x="1" y="0"/>
                        </a:moveTo>
                        <a:lnTo>
                          <a:pt x="1" y="861"/>
                        </a:lnTo>
                        <a:lnTo>
                          <a:pt x="2017" y="86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2"/>
                  <p:cNvSpPr/>
                  <p:nvPr/>
                </p:nvSpPr>
                <p:spPr>
                  <a:xfrm>
                    <a:off x="6012211" y="2151298"/>
                    <a:ext cx="83153" cy="36584"/>
                  </a:xfrm>
                  <a:custGeom>
                    <a:rect b="b" l="l" r="r" t="t"/>
                    <a:pathLst>
                      <a:path extrusionOk="0" h="861" w="1957">
                        <a:moveTo>
                          <a:pt x="0" y="0"/>
                        </a:moveTo>
                        <a:lnTo>
                          <a:pt x="0" y="861"/>
                        </a:lnTo>
                        <a:lnTo>
                          <a:pt x="1957" y="86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2"/>
                  <p:cNvSpPr/>
                  <p:nvPr/>
                </p:nvSpPr>
                <p:spPr>
                  <a:xfrm>
                    <a:off x="2425940" y="2283311"/>
                    <a:ext cx="85490" cy="39133"/>
                  </a:xfrm>
                  <a:custGeom>
                    <a:rect b="b" l="l" r="r" t="t"/>
                    <a:pathLst>
                      <a:path extrusionOk="0" h="921" w="2012">
                        <a:moveTo>
                          <a:pt x="0" y="0"/>
                        </a:moveTo>
                        <a:lnTo>
                          <a:pt x="0" y="921"/>
                        </a:lnTo>
                        <a:lnTo>
                          <a:pt x="2012" y="92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2"/>
                  <p:cNvSpPr/>
                  <p:nvPr/>
                </p:nvSpPr>
                <p:spPr>
                  <a:xfrm>
                    <a:off x="2232701" y="2283311"/>
                    <a:ext cx="83153" cy="39133"/>
                  </a:xfrm>
                  <a:custGeom>
                    <a:rect b="b" l="l" r="r" t="t"/>
                    <a:pathLst>
                      <a:path extrusionOk="0" h="921" w="1957">
                        <a:moveTo>
                          <a:pt x="0" y="0"/>
                        </a:moveTo>
                        <a:lnTo>
                          <a:pt x="0"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2"/>
                  <p:cNvSpPr/>
                  <p:nvPr/>
                </p:nvSpPr>
                <p:spPr>
                  <a:xfrm>
                    <a:off x="2579834" y="2283311"/>
                    <a:ext cx="83153" cy="39133"/>
                  </a:xfrm>
                  <a:custGeom>
                    <a:rect b="b" l="l" r="r" t="t"/>
                    <a:pathLst>
                      <a:path extrusionOk="0" h="921" w="1957">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2"/>
                  <p:cNvSpPr/>
                  <p:nvPr/>
                </p:nvSpPr>
                <p:spPr>
                  <a:xfrm>
                    <a:off x="2731392" y="2283311"/>
                    <a:ext cx="83195" cy="39133"/>
                  </a:xfrm>
                  <a:custGeom>
                    <a:rect b="b" l="l" r="r" t="t"/>
                    <a:pathLst>
                      <a:path extrusionOk="0" h="921" w="1958">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2882992" y="2283311"/>
                    <a:ext cx="83153" cy="39133"/>
                  </a:xfrm>
                  <a:custGeom>
                    <a:rect b="b" l="l" r="r" t="t"/>
                    <a:pathLst>
                      <a:path extrusionOk="0" h="921" w="1957">
                        <a:moveTo>
                          <a:pt x="0" y="0"/>
                        </a:moveTo>
                        <a:lnTo>
                          <a:pt x="0"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2"/>
                  <p:cNvSpPr/>
                  <p:nvPr/>
                </p:nvSpPr>
                <p:spPr>
                  <a:xfrm>
                    <a:off x="3034550" y="2283311"/>
                    <a:ext cx="83153" cy="39133"/>
                  </a:xfrm>
                  <a:custGeom>
                    <a:rect b="b" l="l" r="r" t="t"/>
                    <a:pathLst>
                      <a:path extrusionOk="0" h="921" w="1957">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2"/>
                  <p:cNvSpPr/>
                  <p:nvPr/>
                </p:nvSpPr>
                <p:spPr>
                  <a:xfrm>
                    <a:off x="3186108" y="2283311"/>
                    <a:ext cx="85745" cy="39133"/>
                  </a:xfrm>
                  <a:custGeom>
                    <a:rect b="b" l="l" r="r" t="t"/>
                    <a:pathLst>
                      <a:path extrusionOk="0" h="921" w="2018">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3337708" y="2283311"/>
                    <a:ext cx="85702" cy="39133"/>
                  </a:xfrm>
                  <a:custGeom>
                    <a:rect b="b" l="l" r="r" t="t"/>
                    <a:pathLst>
                      <a:path extrusionOk="0" h="921" w="2017">
                        <a:moveTo>
                          <a:pt x="0" y="0"/>
                        </a:moveTo>
                        <a:lnTo>
                          <a:pt x="0" y="921"/>
                        </a:lnTo>
                        <a:lnTo>
                          <a:pt x="2016" y="921"/>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2"/>
                  <p:cNvSpPr/>
                  <p:nvPr/>
                </p:nvSpPr>
                <p:spPr>
                  <a:xfrm>
                    <a:off x="3489266" y="2283311"/>
                    <a:ext cx="85702" cy="39133"/>
                  </a:xfrm>
                  <a:custGeom>
                    <a:rect b="b" l="l" r="r" t="t"/>
                    <a:pathLst>
                      <a:path extrusionOk="0" h="921" w="2017">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2"/>
                  <p:cNvSpPr/>
                  <p:nvPr/>
                </p:nvSpPr>
                <p:spPr>
                  <a:xfrm>
                    <a:off x="3640823" y="2283311"/>
                    <a:ext cx="85745" cy="39133"/>
                  </a:xfrm>
                  <a:custGeom>
                    <a:rect b="b" l="l" r="r" t="t"/>
                    <a:pathLst>
                      <a:path extrusionOk="0" h="921" w="2018">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3794973" y="2283311"/>
                    <a:ext cx="83153" cy="39133"/>
                  </a:xfrm>
                  <a:custGeom>
                    <a:rect b="b" l="l" r="r" t="t"/>
                    <a:pathLst>
                      <a:path extrusionOk="0" h="921" w="1957">
                        <a:moveTo>
                          <a:pt x="0" y="0"/>
                        </a:moveTo>
                        <a:lnTo>
                          <a:pt x="0" y="921"/>
                        </a:lnTo>
                        <a:lnTo>
                          <a:pt x="1956" y="921"/>
                        </a:lnTo>
                        <a:lnTo>
                          <a:pt x="19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a:off x="3946531" y="2283311"/>
                    <a:ext cx="83153" cy="39133"/>
                  </a:xfrm>
                  <a:custGeom>
                    <a:rect b="b" l="l" r="r" t="t"/>
                    <a:pathLst>
                      <a:path extrusionOk="0" h="921" w="1957">
                        <a:moveTo>
                          <a:pt x="0" y="0"/>
                        </a:moveTo>
                        <a:lnTo>
                          <a:pt x="0"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a:off x="4098088" y="2283311"/>
                    <a:ext cx="83195" cy="39133"/>
                  </a:xfrm>
                  <a:custGeom>
                    <a:rect b="b" l="l" r="r" t="t"/>
                    <a:pathLst>
                      <a:path extrusionOk="0" h="921" w="1958">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4249689" y="2283311"/>
                    <a:ext cx="83153" cy="39133"/>
                  </a:xfrm>
                  <a:custGeom>
                    <a:rect b="b" l="l" r="r" t="t"/>
                    <a:pathLst>
                      <a:path extrusionOk="0" h="921" w="1957">
                        <a:moveTo>
                          <a:pt x="0" y="0"/>
                        </a:moveTo>
                        <a:lnTo>
                          <a:pt x="0" y="921"/>
                        </a:lnTo>
                        <a:lnTo>
                          <a:pt x="1956" y="921"/>
                        </a:lnTo>
                        <a:lnTo>
                          <a:pt x="19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2"/>
                  <p:cNvSpPr/>
                  <p:nvPr/>
                </p:nvSpPr>
                <p:spPr>
                  <a:xfrm>
                    <a:off x="4401246" y="2283311"/>
                    <a:ext cx="85490" cy="39133"/>
                  </a:xfrm>
                  <a:custGeom>
                    <a:rect b="b" l="l" r="r" t="t"/>
                    <a:pathLst>
                      <a:path extrusionOk="0" h="921" w="2012">
                        <a:moveTo>
                          <a:pt x="0" y="0"/>
                        </a:moveTo>
                        <a:lnTo>
                          <a:pt x="0" y="921"/>
                        </a:lnTo>
                        <a:lnTo>
                          <a:pt x="2012" y="92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4552804" y="2283311"/>
                    <a:ext cx="85532" cy="39133"/>
                  </a:xfrm>
                  <a:custGeom>
                    <a:rect b="b" l="l" r="r" t="t"/>
                    <a:pathLst>
                      <a:path extrusionOk="0" h="921" w="2013">
                        <a:moveTo>
                          <a:pt x="1" y="0"/>
                        </a:moveTo>
                        <a:lnTo>
                          <a:pt x="1" y="921"/>
                        </a:lnTo>
                        <a:lnTo>
                          <a:pt x="2012" y="92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2"/>
                  <p:cNvSpPr/>
                  <p:nvPr/>
                </p:nvSpPr>
                <p:spPr>
                  <a:xfrm>
                    <a:off x="4704404" y="2283311"/>
                    <a:ext cx="85490" cy="39133"/>
                  </a:xfrm>
                  <a:custGeom>
                    <a:rect b="b" l="l" r="r" t="t"/>
                    <a:pathLst>
                      <a:path extrusionOk="0" h="921" w="2012">
                        <a:moveTo>
                          <a:pt x="0" y="0"/>
                        </a:moveTo>
                        <a:lnTo>
                          <a:pt x="0" y="921"/>
                        </a:lnTo>
                        <a:lnTo>
                          <a:pt x="2012" y="921"/>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2"/>
                  <p:cNvSpPr/>
                  <p:nvPr/>
                </p:nvSpPr>
                <p:spPr>
                  <a:xfrm>
                    <a:off x="4858299" y="2283311"/>
                    <a:ext cx="83153" cy="39133"/>
                  </a:xfrm>
                  <a:custGeom>
                    <a:rect b="b" l="l" r="r" t="t"/>
                    <a:pathLst>
                      <a:path extrusionOk="0" h="921" w="1957">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2"/>
                  <p:cNvSpPr/>
                  <p:nvPr/>
                </p:nvSpPr>
                <p:spPr>
                  <a:xfrm>
                    <a:off x="5009856" y="2283311"/>
                    <a:ext cx="83195" cy="39133"/>
                  </a:xfrm>
                  <a:custGeom>
                    <a:rect b="b" l="l" r="r" t="t"/>
                    <a:pathLst>
                      <a:path extrusionOk="0" h="921" w="1958">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5161457" y="2283311"/>
                    <a:ext cx="83153" cy="39133"/>
                  </a:xfrm>
                  <a:custGeom>
                    <a:rect b="b" l="l" r="r" t="t"/>
                    <a:pathLst>
                      <a:path extrusionOk="0" h="921" w="1957">
                        <a:moveTo>
                          <a:pt x="0" y="0"/>
                        </a:moveTo>
                        <a:lnTo>
                          <a:pt x="0"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5313014" y="2283311"/>
                    <a:ext cx="83153" cy="39133"/>
                  </a:xfrm>
                  <a:custGeom>
                    <a:rect b="b" l="l" r="r" t="t"/>
                    <a:pathLst>
                      <a:path extrusionOk="0" h="921" w="1957">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2"/>
                  <p:cNvSpPr/>
                  <p:nvPr/>
                </p:nvSpPr>
                <p:spPr>
                  <a:xfrm>
                    <a:off x="5464572" y="2283311"/>
                    <a:ext cx="85745" cy="39133"/>
                  </a:xfrm>
                  <a:custGeom>
                    <a:rect b="b" l="l" r="r" t="t"/>
                    <a:pathLst>
                      <a:path extrusionOk="0" h="921" w="2018">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2"/>
                  <p:cNvSpPr/>
                  <p:nvPr/>
                </p:nvSpPr>
                <p:spPr>
                  <a:xfrm>
                    <a:off x="5616172" y="2283311"/>
                    <a:ext cx="85702" cy="39133"/>
                  </a:xfrm>
                  <a:custGeom>
                    <a:rect b="b" l="l" r="r" t="t"/>
                    <a:pathLst>
                      <a:path extrusionOk="0" h="921" w="2017">
                        <a:moveTo>
                          <a:pt x="0" y="0"/>
                        </a:moveTo>
                        <a:lnTo>
                          <a:pt x="0" y="921"/>
                        </a:lnTo>
                        <a:lnTo>
                          <a:pt x="2016" y="921"/>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2"/>
                  <p:cNvSpPr/>
                  <p:nvPr/>
                </p:nvSpPr>
                <p:spPr>
                  <a:xfrm>
                    <a:off x="5767730" y="2283311"/>
                    <a:ext cx="85702" cy="39133"/>
                  </a:xfrm>
                  <a:custGeom>
                    <a:rect b="b" l="l" r="r" t="t"/>
                    <a:pathLst>
                      <a:path extrusionOk="0" h="921" w="2017">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2"/>
                  <p:cNvSpPr/>
                  <p:nvPr/>
                </p:nvSpPr>
                <p:spPr>
                  <a:xfrm>
                    <a:off x="5931609" y="2283311"/>
                    <a:ext cx="83195" cy="39133"/>
                  </a:xfrm>
                  <a:custGeom>
                    <a:rect b="b" l="l" r="r" t="t"/>
                    <a:pathLst>
                      <a:path extrusionOk="0" h="921" w="1958">
                        <a:moveTo>
                          <a:pt x="1" y="0"/>
                        </a:moveTo>
                        <a:lnTo>
                          <a:pt x="1" y="921"/>
                        </a:lnTo>
                        <a:lnTo>
                          <a:pt x="1957" y="921"/>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6095319" y="2283311"/>
                    <a:ext cx="85702" cy="39133"/>
                  </a:xfrm>
                  <a:custGeom>
                    <a:rect b="b" l="l" r="r" t="t"/>
                    <a:pathLst>
                      <a:path extrusionOk="0" h="921" w="2017">
                        <a:moveTo>
                          <a:pt x="1" y="0"/>
                        </a:moveTo>
                        <a:lnTo>
                          <a:pt x="1" y="921"/>
                        </a:lnTo>
                        <a:lnTo>
                          <a:pt x="2017" y="921"/>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3" name="Google Shape;2283;p32"/>
                <p:cNvGrpSpPr/>
                <p:nvPr/>
              </p:nvGrpSpPr>
              <p:grpSpPr>
                <a:xfrm>
                  <a:off x="2137441" y="2412775"/>
                  <a:ext cx="3317404" cy="36796"/>
                  <a:chOff x="2137441" y="2412775"/>
                  <a:chExt cx="3317404" cy="36796"/>
                </a:xfrm>
              </p:grpSpPr>
              <p:sp>
                <p:nvSpPr>
                  <p:cNvPr id="2284" name="Google Shape;2284;p32"/>
                  <p:cNvSpPr/>
                  <p:nvPr/>
                </p:nvSpPr>
                <p:spPr>
                  <a:xfrm>
                    <a:off x="2333017" y="2412775"/>
                    <a:ext cx="83153" cy="36796"/>
                  </a:xfrm>
                  <a:custGeom>
                    <a:rect b="b" l="l" r="r" t="t"/>
                    <a:pathLst>
                      <a:path extrusionOk="0" h="866" w="1957">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2"/>
                  <p:cNvSpPr/>
                  <p:nvPr/>
                </p:nvSpPr>
                <p:spPr>
                  <a:xfrm>
                    <a:off x="2137441" y="2412775"/>
                    <a:ext cx="83153" cy="36796"/>
                  </a:xfrm>
                  <a:custGeom>
                    <a:rect b="b" l="l" r="r" t="t"/>
                    <a:pathLst>
                      <a:path extrusionOk="0" h="866" w="1957">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2"/>
                  <p:cNvSpPr/>
                  <p:nvPr/>
                </p:nvSpPr>
                <p:spPr>
                  <a:xfrm>
                    <a:off x="2484574" y="2412775"/>
                    <a:ext cx="83195" cy="36796"/>
                  </a:xfrm>
                  <a:custGeom>
                    <a:rect b="b" l="l" r="r" t="t"/>
                    <a:pathLst>
                      <a:path extrusionOk="0" h="866" w="1958">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2"/>
                  <p:cNvSpPr/>
                  <p:nvPr/>
                </p:nvSpPr>
                <p:spPr>
                  <a:xfrm>
                    <a:off x="2636175" y="2412775"/>
                    <a:ext cx="83153" cy="36796"/>
                  </a:xfrm>
                  <a:custGeom>
                    <a:rect b="b" l="l" r="r" t="t"/>
                    <a:pathLst>
                      <a:path extrusionOk="0" h="866" w="1957">
                        <a:moveTo>
                          <a:pt x="0" y="0"/>
                        </a:moveTo>
                        <a:lnTo>
                          <a:pt x="0"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2"/>
                  <p:cNvSpPr/>
                  <p:nvPr/>
                </p:nvSpPr>
                <p:spPr>
                  <a:xfrm>
                    <a:off x="2787732" y="2412775"/>
                    <a:ext cx="83153" cy="36796"/>
                  </a:xfrm>
                  <a:custGeom>
                    <a:rect b="b" l="l" r="r" t="t"/>
                    <a:pathLst>
                      <a:path extrusionOk="0" h="866" w="1957">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2"/>
                  <p:cNvSpPr/>
                  <p:nvPr/>
                </p:nvSpPr>
                <p:spPr>
                  <a:xfrm>
                    <a:off x="2939290" y="2412775"/>
                    <a:ext cx="83195" cy="36796"/>
                  </a:xfrm>
                  <a:custGeom>
                    <a:rect b="b" l="l" r="r" t="t"/>
                    <a:pathLst>
                      <a:path extrusionOk="0" h="866" w="1958">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2"/>
                  <p:cNvSpPr/>
                  <p:nvPr/>
                </p:nvSpPr>
                <p:spPr>
                  <a:xfrm>
                    <a:off x="3090890" y="2412775"/>
                    <a:ext cx="85490" cy="36796"/>
                  </a:xfrm>
                  <a:custGeom>
                    <a:rect b="b" l="l" r="r" t="t"/>
                    <a:pathLst>
                      <a:path extrusionOk="0" h="866" w="2012">
                        <a:moveTo>
                          <a:pt x="0" y="0"/>
                        </a:moveTo>
                        <a:lnTo>
                          <a:pt x="0" y="866"/>
                        </a:lnTo>
                        <a:lnTo>
                          <a:pt x="2012" y="866"/>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2"/>
                  <p:cNvSpPr/>
                  <p:nvPr/>
                </p:nvSpPr>
                <p:spPr>
                  <a:xfrm>
                    <a:off x="3242448" y="2412775"/>
                    <a:ext cx="85532" cy="36796"/>
                  </a:xfrm>
                  <a:custGeom>
                    <a:rect b="b" l="l" r="r" t="t"/>
                    <a:pathLst>
                      <a:path extrusionOk="0" h="866" w="2013">
                        <a:moveTo>
                          <a:pt x="1" y="0"/>
                        </a:moveTo>
                        <a:lnTo>
                          <a:pt x="1" y="866"/>
                        </a:lnTo>
                        <a:lnTo>
                          <a:pt x="2012" y="866"/>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2"/>
                  <p:cNvSpPr/>
                  <p:nvPr/>
                </p:nvSpPr>
                <p:spPr>
                  <a:xfrm>
                    <a:off x="3394006" y="2412775"/>
                    <a:ext cx="85532" cy="36796"/>
                  </a:xfrm>
                  <a:custGeom>
                    <a:rect b="b" l="l" r="r" t="t"/>
                    <a:pathLst>
                      <a:path extrusionOk="0" h="866" w="2013">
                        <a:moveTo>
                          <a:pt x="1" y="0"/>
                        </a:moveTo>
                        <a:lnTo>
                          <a:pt x="1" y="866"/>
                        </a:lnTo>
                        <a:lnTo>
                          <a:pt x="2012" y="866"/>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2"/>
                  <p:cNvSpPr/>
                  <p:nvPr/>
                </p:nvSpPr>
                <p:spPr>
                  <a:xfrm>
                    <a:off x="3547943" y="2412775"/>
                    <a:ext cx="83153" cy="36796"/>
                  </a:xfrm>
                  <a:custGeom>
                    <a:rect b="b" l="l" r="r" t="t"/>
                    <a:pathLst>
                      <a:path extrusionOk="0" h="866" w="1957">
                        <a:moveTo>
                          <a:pt x="0" y="0"/>
                        </a:moveTo>
                        <a:lnTo>
                          <a:pt x="0"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2"/>
                  <p:cNvSpPr/>
                  <p:nvPr/>
                </p:nvSpPr>
                <p:spPr>
                  <a:xfrm>
                    <a:off x="3699500" y="2412775"/>
                    <a:ext cx="83195" cy="36796"/>
                  </a:xfrm>
                  <a:custGeom>
                    <a:rect b="b" l="l" r="r" t="t"/>
                    <a:pathLst>
                      <a:path extrusionOk="0" h="866" w="1958">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2"/>
                  <p:cNvSpPr/>
                  <p:nvPr/>
                </p:nvSpPr>
                <p:spPr>
                  <a:xfrm>
                    <a:off x="3851101" y="2412775"/>
                    <a:ext cx="83153" cy="36796"/>
                  </a:xfrm>
                  <a:custGeom>
                    <a:rect b="b" l="l" r="r" t="t"/>
                    <a:pathLst>
                      <a:path extrusionOk="0" h="866" w="1957">
                        <a:moveTo>
                          <a:pt x="0" y="0"/>
                        </a:moveTo>
                        <a:lnTo>
                          <a:pt x="0" y="866"/>
                        </a:lnTo>
                        <a:lnTo>
                          <a:pt x="1956" y="866"/>
                        </a:lnTo>
                        <a:lnTo>
                          <a:pt x="19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2"/>
                  <p:cNvSpPr/>
                  <p:nvPr/>
                </p:nvSpPr>
                <p:spPr>
                  <a:xfrm>
                    <a:off x="4002658" y="2412775"/>
                    <a:ext cx="83153" cy="36796"/>
                  </a:xfrm>
                  <a:custGeom>
                    <a:rect b="b" l="l" r="r" t="t"/>
                    <a:pathLst>
                      <a:path extrusionOk="0" h="866" w="1957">
                        <a:moveTo>
                          <a:pt x="0" y="0"/>
                        </a:moveTo>
                        <a:lnTo>
                          <a:pt x="0"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2"/>
                  <p:cNvSpPr/>
                  <p:nvPr/>
                </p:nvSpPr>
                <p:spPr>
                  <a:xfrm>
                    <a:off x="4154216" y="2412775"/>
                    <a:ext cx="85702" cy="36796"/>
                  </a:xfrm>
                  <a:custGeom>
                    <a:rect b="b" l="l" r="r" t="t"/>
                    <a:pathLst>
                      <a:path extrusionOk="0" h="866" w="2017">
                        <a:moveTo>
                          <a:pt x="1" y="0"/>
                        </a:moveTo>
                        <a:lnTo>
                          <a:pt x="1" y="866"/>
                        </a:lnTo>
                        <a:lnTo>
                          <a:pt x="2017" y="866"/>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2"/>
                  <p:cNvSpPr/>
                  <p:nvPr/>
                </p:nvSpPr>
                <p:spPr>
                  <a:xfrm>
                    <a:off x="4305816" y="2412775"/>
                    <a:ext cx="85702" cy="36796"/>
                  </a:xfrm>
                  <a:custGeom>
                    <a:rect b="b" l="l" r="r" t="t"/>
                    <a:pathLst>
                      <a:path extrusionOk="0" h="866" w="2017">
                        <a:moveTo>
                          <a:pt x="0" y="0"/>
                        </a:moveTo>
                        <a:lnTo>
                          <a:pt x="0" y="866"/>
                        </a:lnTo>
                        <a:lnTo>
                          <a:pt x="2016" y="866"/>
                        </a:lnTo>
                        <a:lnTo>
                          <a:pt x="20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2"/>
                  <p:cNvSpPr/>
                  <p:nvPr/>
                </p:nvSpPr>
                <p:spPr>
                  <a:xfrm>
                    <a:off x="4457374" y="2412775"/>
                    <a:ext cx="85702" cy="36796"/>
                  </a:xfrm>
                  <a:custGeom>
                    <a:rect b="b" l="l" r="r" t="t"/>
                    <a:pathLst>
                      <a:path extrusionOk="0" h="866" w="2017">
                        <a:moveTo>
                          <a:pt x="0" y="0"/>
                        </a:moveTo>
                        <a:lnTo>
                          <a:pt x="0" y="866"/>
                        </a:lnTo>
                        <a:lnTo>
                          <a:pt x="2017" y="866"/>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2"/>
                  <p:cNvSpPr/>
                  <p:nvPr/>
                </p:nvSpPr>
                <p:spPr>
                  <a:xfrm>
                    <a:off x="4608932" y="2412775"/>
                    <a:ext cx="85702" cy="36796"/>
                  </a:xfrm>
                  <a:custGeom>
                    <a:rect b="b" l="l" r="r" t="t"/>
                    <a:pathLst>
                      <a:path extrusionOk="0" h="866" w="2017">
                        <a:moveTo>
                          <a:pt x="1" y="0"/>
                        </a:moveTo>
                        <a:lnTo>
                          <a:pt x="1" y="866"/>
                        </a:lnTo>
                        <a:lnTo>
                          <a:pt x="2017" y="866"/>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2"/>
                  <p:cNvSpPr/>
                  <p:nvPr/>
                </p:nvSpPr>
                <p:spPr>
                  <a:xfrm>
                    <a:off x="4763039" y="2412775"/>
                    <a:ext cx="83195" cy="36796"/>
                  </a:xfrm>
                  <a:custGeom>
                    <a:rect b="b" l="l" r="r" t="t"/>
                    <a:pathLst>
                      <a:path extrusionOk="0" h="866" w="1958">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2"/>
                  <p:cNvSpPr/>
                  <p:nvPr/>
                </p:nvSpPr>
                <p:spPr>
                  <a:xfrm>
                    <a:off x="4914639" y="2412775"/>
                    <a:ext cx="83153" cy="36796"/>
                  </a:xfrm>
                  <a:custGeom>
                    <a:rect b="b" l="l" r="r" t="t"/>
                    <a:pathLst>
                      <a:path extrusionOk="0" h="866" w="1957">
                        <a:moveTo>
                          <a:pt x="0" y="0"/>
                        </a:moveTo>
                        <a:lnTo>
                          <a:pt x="0"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2"/>
                  <p:cNvSpPr/>
                  <p:nvPr/>
                </p:nvSpPr>
                <p:spPr>
                  <a:xfrm>
                    <a:off x="5066197" y="2412775"/>
                    <a:ext cx="83153" cy="36796"/>
                  </a:xfrm>
                  <a:custGeom>
                    <a:rect b="b" l="l" r="r" t="t"/>
                    <a:pathLst>
                      <a:path extrusionOk="0" h="866" w="1957">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2"/>
                  <p:cNvSpPr/>
                  <p:nvPr/>
                </p:nvSpPr>
                <p:spPr>
                  <a:xfrm>
                    <a:off x="5217754" y="2412775"/>
                    <a:ext cx="83195" cy="36796"/>
                  </a:xfrm>
                  <a:custGeom>
                    <a:rect b="b" l="l" r="r" t="t"/>
                    <a:pathLst>
                      <a:path extrusionOk="0" h="866" w="1958">
                        <a:moveTo>
                          <a:pt x="1" y="0"/>
                        </a:moveTo>
                        <a:lnTo>
                          <a:pt x="1" y="866"/>
                        </a:lnTo>
                        <a:lnTo>
                          <a:pt x="1957" y="866"/>
                        </a:ln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2"/>
                  <p:cNvSpPr/>
                  <p:nvPr/>
                </p:nvSpPr>
                <p:spPr>
                  <a:xfrm>
                    <a:off x="5369355" y="2412775"/>
                    <a:ext cx="85490" cy="36796"/>
                  </a:xfrm>
                  <a:custGeom>
                    <a:rect b="b" l="l" r="r" t="t"/>
                    <a:pathLst>
                      <a:path extrusionOk="0" h="866" w="2012">
                        <a:moveTo>
                          <a:pt x="0" y="0"/>
                        </a:moveTo>
                        <a:lnTo>
                          <a:pt x="0" y="866"/>
                        </a:lnTo>
                        <a:lnTo>
                          <a:pt x="2012" y="866"/>
                        </a:lnTo>
                        <a:lnTo>
                          <a:pt x="2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6" name="Google Shape;2306;p32"/>
                <p:cNvSpPr/>
                <p:nvPr/>
              </p:nvSpPr>
              <p:spPr>
                <a:xfrm>
                  <a:off x="3073682" y="1789462"/>
                  <a:ext cx="1000045" cy="29403"/>
                </a:xfrm>
                <a:custGeom>
                  <a:rect b="b" l="l" r="r" t="t"/>
                  <a:pathLst>
                    <a:path extrusionOk="0" h="692" w="23536">
                      <a:moveTo>
                        <a:pt x="0" y="1"/>
                      </a:moveTo>
                      <a:lnTo>
                        <a:pt x="0" y="691"/>
                      </a:lnTo>
                      <a:lnTo>
                        <a:pt x="22270" y="691"/>
                      </a:lnTo>
                      <a:lnTo>
                        <a:pt x="235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2"/>
                <p:cNvSpPr/>
                <p:nvPr/>
              </p:nvSpPr>
              <p:spPr>
                <a:xfrm>
                  <a:off x="2303699" y="1955721"/>
                  <a:ext cx="3892084" cy="19588"/>
                </a:xfrm>
                <a:custGeom>
                  <a:rect b="b" l="l" r="r" t="t"/>
                  <a:pathLst>
                    <a:path extrusionOk="0" h="461" w="91600">
                      <a:moveTo>
                        <a:pt x="460" y="0"/>
                      </a:moveTo>
                      <a:lnTo>
                        <a:pt x="0" y="460"/>
                      </a:lnTo>
                      <a:lnTo>
                        <a:pt x="91600" y="460"/>
                      </a:lnTo>
                      <a:lnTo>
                        <a:pt x="912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2"/>
                <p:cNvSpPr/>
                <p:nvPr/>
              </p:nvSpPr>
              <p:spPr>
                <a:xfrm>
                  <a:off x="2166800" y="2107279"/>
                  <a:ext cx="4136571" cy="19588"/>
                </a:xfrm>
                <a:custGeom>
                  <a:rect b="b" l="l" r="r" t="t"/>
                  <a:pathLst>
                    <a:path extrusionOk="0" h="461" w="97354">
                      <a:moveTo>
                        <a:pt x="460" y="1"/>
                      </a:moveTo>
                      <a:lnTo>
                        <a:pt x="0" y="461"/>
                      </a:lnTo>
                      <a:lnTo>
                        <a:pt x="97354" y="461"/>
                      </a:lnTo>
                      <a:lnTo>
                        <a:pt x="970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2"/>
                <p:cNvSpPr/>
                <p:nvPr/>
              </p:nvSpPr>
              <p:spPr>
                <a:xfrm>
                  <a:off x="2022466" y="2241629"/>
                  <a:ext cx="4376173" cy="19630"/>
                </a:xfrm>
                <a:custGeom>
                  <a:rect b="b" l="l" r="r" t="t"/>
                  <a:pathLst>
                    <a:path extrusionOk="0" h="462" w="102993">
                      <a:moveTo>
                        <a:pt x="520" y="1"/>
                      </a:moveTo>
                      <a:lnTo>
                        <a:pt x="0" y="461"/>
                      </a:lnTo>
                      <a:lnTo>
                        <a:pt x="102992" y="461"/>
                      </a:lnTo>
                      <a:lnTo>
                        <a:pt x="1027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2"/>
                <p:cNvSpPr/>
                <p:nvPr/>
              </p:nvSpPr>
              <p:spPr>
                <a:xfrm>
                  <a:off x="1892960" y="2351760"/>
                  <a:ext cx="3840714" cy="19588"/>
                </a:xfrm>
                <a:custGeom>
                  <a:rect b="b" l="l" r="r" t="t"/>
                  <a:pathLst>
                    <a:path extrusionOk="0" h="461" w="90391">
                      <a:moveTo>
                        <a:pt x="461" y="0"/>
                      </a:moveTo>
                      <a:lnTo>
                        <a:pt x="1" y="461"/>
                      </a:lnTo>
                      <a:lnTo>
                        <a:pt x="90390" y="461"/>
                      </a:lnTo>
                      <a:lnTo>
                        <a:pt x="901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2"/>
                <p:cNvSpPr/>
                <p:nvPr/>
              </p:nvSpPr>
              <p:spPr>
                <a:xfrm>
                  <a:off x="1802416" y="2490997"/>
                  <a:ext cx="3806637" cy="19588"/>
                </a:xfrm>
                <a:custGeom>
                  <a:rect b="b" l="l" r="r" t="t"/>
                  <a:pathLst>
                    <a:path extrusionOk="0" h="461" w="89589">
                      <a:moveTo>
                        <a:pt x="461" y="1"/>
                      </a:moveTo>
                      <a:lnTo>
                        <a:pt x="1" y="461"/>
                      </a:lnTo>
                      <a:lnTo>
                        <a:pt x="89589" y="461"/>
                      </a:lnTo>
                      <a:lnTo>
                        <a:pt x="893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2"/>
                <p:cNvSpPr/>
                <p:nvPr/>
              </p:nvSpPr>
              <p:spPr>
                <a:xfrm>
                  <a:off x="959097" y="2493546"/>
                  <a:ext cx="6397932" cy="706481"/>
                </a:xfrm>
                <a:custGeom>
                  <a:rect b="b" l="l" r="r" t="t"/>
                  <a:pathLst>
                    <a:path extrusionOk="0" h="16627" w="150575">
                      <a:moveTo>
                        <a:pt x="109377" y="0"/>
                      </a:moveTo>
                      <a:lnTo>
                        <a:pt x="109377" y="3278"/>
                      </a:lnTo>
                      <a:lnTo>
                        <a:pt x="0" y="3338"/>
                      </a:lnTo>
                      <a:lnTo>
                        <a:pt x="6215" y="16626"/>
                      </a:lnTo>
                      <a:lnTo>
                        <a:pt x="134638" y="16626"/>
                      </a:lnTo>
                      <a:lnTo>
                        <a:pt x="1505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2"/>
                <p:cNvSpPr/>
                <p:nvPr/>
              </p:nvSpPr>
              <p:spPr>
                <a:xfrm>
                  <a:off x="5606400" y="2371305"/>
                  <a:ext cx="1867818" cy="122286"/>
                </a:xfrm>
                <a:custGeom>
                  <a:rect b="b" l="l" r="r" t="t"/>
                  <a:pathLst>
                    <a:path extrusionOk="0" h="2878" w="43959">
                      <a:moveTo>
                        <a:pt x="0" y="1"/>
                      </a:moveTo>
                      <a:lnTo>
                        <a:pt x="0" y="2877"/>
                      </a:lnTo>
                      <a:lnTo>
                        <a:pt x="41197" y="2877"/>
                      </a:lnTo>
                      <a:lnTo>
                        <a:pt x="43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2"/>
                <p:cNvSpPr/>
                <p:nvPr/>
              </p:nvSpPr>
              <p:spPr>
                <a:xfrm>
                  <a:off x="1223123" y="3199967"/>
                  <a:ext cx="5456778" cy="168813"/>
                </a:xfrm>
                <a:custGeom>
                  <a:rect b="b" l="l" r="r" t="t"/>
                  <a:pathLst>
                    <a:path extrusionOk="0" h="3973" w="128425">
                      <a:moveTo>
                        <a:pt x="1" y="0"/>
                      </a:moveTo>
                      <a:lnTo>
                        <a:pt x="1842" y="3973"/>
                      </a:lnTo>
                      <a:lnTo>
                        <a:pt x="127444" y="3973"/>
                      </a:lnTo>
                      <a:lnTo>
                        <a:pt x="1284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2"/>
                <p:cNvSpPr/>
                <p:nvPr/>
              </p:nvSpPr>
              <p:spPr>
                <a:xfrm>
                  <a:off x="949325" y="2351760"/>
                  <a:ext cx="6542228" cy="283621"/>
                </a:xfrm>
                <a:custGeom>
                  <a:rect b="b" l="l" r="r" t="t"/>
                  <a:pathLst>
                    <a:path extrusionOk="0" h="6675" w="153971">
                      <a:moveTo>
                        <a:pt x="109092" y="0"/>
                      </a:moveTo>
                      <a:lnTo>
                        <a:pt x="109092" y="6154"/>
                      </a:lnTo>
                      <a:lnTo>
                        <a:pt x="0" y="6154"/>
                      </a:lnTo>
                      <a:lnTo>
                        <a:pt x="230" y="6675"/>
                      </a:lnTo>
                      <a:lnTo>
                        <a:pt x="109607" y="6615"/>
                      </a:lnTo>
                      <a:lnTo>
                        <a:pt x="109607" y="461"/>
                      </a:lnTo>
                      <a:lnTo>
                        <a:pt x="153566" y="461"/>
                      </a:lnTo>
                      <a:lnTo>
                        <a:pt x="153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2"/>
                <p:cNvSpPr/>
                <p:nvPr/>
              </p:nvSpPr>
              <p:spPr>
                <a:xfrm>
                  <a:off x="5804483" y="2393410"/>
                  <a:ext cx="75760" cy="73380"/>
                </a:xfrm>
                <a:custGeom>
                  <a:rect b="b" l="l" r="r" t="t"/>
                  <a:pathLst>
                    <a:path extrusionOk="0" h="1727" w="1783">
                      <a:moveTo>
                        <a:pt x="922" y="0"/>
                      </a:moveTo>
                      <a:cubicBezTo>
                        <a:pt x="401" y="0"/>
                        <a:pt x="1" y="346"/>
                        <a:pt x="1" y="861"/>
                      </a:cubicBezTo>
                      <a:cubicBezTo>
                        <a:pt x="1" y="1321"/>
                        <a:pt x="401" y="1726"/>
                        <a:pt x="922" y="1726"/>
                      </a:cubicBezTo>
                      <a:cubicBezTo>
                        <a:pt x="1382" y="1726"/>
                        <a:pt x="1782" y="1321"/>
                        <a:pt x="1782" y="861"/>
                      </a:cubicBezTo>
                      <a:cubicBezTo>
                        <a:pt x="1782" y="346"/>
                        <a:pt x="1382" y="0"/>
                        <a:pt x="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2"/>
                <p:cNvSpPr/>
                <p:nvPr/>
              </p:nvSpPr>
              <p:spPr>
                <a:xfrm>
                  <a:off x="5946311" y="2393410"/>
                  <a:ext cx="75717" cy="73380"/>
                </a:xfrm>
                <a:custGeom>
                  <a:rect b="b" l="l" r="r" t="t"/>
                  <a:pathLst>
                    <a:path extrusionOk="0" h="1727" w="1782">
                      <a:moveTo>
                        <a:pt x="861" y="0"/>
                      </a:moveTo>
                      <a:cubicBezTo>
                        <a:pt x="401" y="0"/>
                        <a:pt x="0" y="346"/>
                        <a:pt x="0" y="861"/>
                      </a:cubicBezTo>
                      <a:cubicBezTo>
                        <a:pt x="0" y="1321"/>
                        <a:pt x="401" y="1726"/>
                        <a:pt x="861" y="1726"/>
                      </a:cubicBezTo>
                      <a:cubicBezTo>
                        <a:pt x="1381" y="1726"/>
                        <a:pt x="1782" y="1321"/>
                        <a:pt x="1782" y="861"/>
                      </a:cubicBezTo>
                      <a:cubicBezTo>
                        <a:pt x="1782" y="346"/>
                        <a:pt x="1381"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2"/>
                <p:cNvSpPr/>
                <p:nvPr/>
              </p:nvSpPr>
              <p:spPr>
                <a:xfrm>
                  <a:off x="6088096" y="2393410"/>
                  <a:ext cx="73380" cy="73380"/>
                </a:xfrm>
                <a:custGeom>
                  <a:rect b="b" l="l" r="r" t="t"/>
                  <a:pathLst>
                    <a:path extrusionOk="0" h="1727" w="1727">
                      <a:moveTo>
                        <a:pt x="861" y="0"/>
                      </a:moveTo>
                      <a:cubicBezTo>
                        <a:pt x="401" y="0"/>
                        <a:pt x="0" y="346"/>
                        <a:pt x="0" y="861"/>
                      </a:cubicBezTo>
                      <a:cubicBezTo>
                        <a:pt x="0" y="1321"/>
                        <a:pt x="401" y="1726"/>
                        <a:pt x="861" y="1726"/>
                      </a:cubicBezTo>
                      <a:cubicBezTo>
                        <a:pt x="1321" y="1726"/>
                        <a:pt x="1726" y="1321"/>
                        <a:pt x="1726" y="861"/>
                      </a:cubicBezTo>
                      <a:cubicBezTo>
                        <a:pt x="1726" y="346"/>
                        <a:pt x="1321"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2"/>
                <p:cNvSpPr/>
                <p:nvPr/>
              </p:nvSpPr>
              <p:spPr>
                <a:xfrm>
                  <a:off x="6227332" y="2393410"/>
                  <a:ext cx="75930" cy="73380"/>
                </a:xfrm>
                <a:custGeom>
                  <a:rect b="b" l="l" r="r" t="t"/>
                  <a:pathLst>
                    <a:path extrusionOk="0" h="1727" w="1787">
                      <a:moveTo>
                        <a:pt x="921" y="0"/>
                      </a:moveTo>
                      <a:cubicBezTo>
                        <a:pt x="406" y="0"/>
                        <a:pt x="1" y="346"/>
                        <a:pt x="1" y="861"/>
                      </a:cubicBezTo>
                      <a:cubicBezTo>
                        <a:pt x="1" y="1321"/>
                        <a:pt x="406" y="1726"/>
                        <a:pt x="921" y="1726"/>
                      </a:cubicBezTo>
                      <a:cubicBezTo>
                        <a:pt x="1382" y="1726"/>
                        <a:pt x="1787" y="1321"/>
                        <a:pt x="1787" y="861"/>
                      </a:cubicBezTo>
                      <a:cubicBezTo>
                        <a:pt x="1787" y="346"/>
                        <a:pt x="1382" y="0"/>
                        <a:pt x="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2"/>
                <p:cNvSpPr/>
                <p:nvPr/>
              </p:nvSpPr>
              <p:spPr>
                <a:xfrm>
                  <a:off x="6369117" y="2393410"/>
                  <a:ext cx="75930" cy="73380"/>
                </a:xfrm>
                <a:custGeom>
                  <a:rect b="b" l="l" r="r" t="t"/>
                  <a:pathLst>
                    <a:path extrusionOk="0" h="1727" w="1787">
                      <a:moveTo>
                        <a:pt x="866" y="0"/>
                      </a:moveTo>
                      <a:cubicBezTo>
                        <a:pt x="406" y="0"/>
                        <a:pt x="1" y="346"/>
                        <a:pt x="1" y="861"/>
                      </a:cubicBezTo>
                      <a:cubicBezTo>
                        <a:pt x="1" y="1321"/>
                        <a:pt x="406" y="1726"/>
                        <a:pt x="866" y="1726"/>
                      </a:cubicBezTo>
                      <a:cubicBezTo>
                        <a:pt x="1382" y="1726"/>
                        <a:pt x="1787" y="1321"/>
                        <a:pt x="1787" y="861"/>
                      </a:cubicBezTo>
                      <a:cubicBezTo>
                        <a:pt x="1787" y="346"/>
                        <a:pt x="1382"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2"/>
                <p:cNvSpPr/>
                <p:nvPr/>
              </p:nvSpPr>
              <p:spPr>
                <a:xfrm>
                  <a:off x="6510945" y="2393410"/>
                  <a:ext cx="73380" cy="73380"/>
                </a:xfrm>
                <a:custGeom>
                  <a:rect b="b" l="l" r="r" t="t"/>
                  <a:pathLst>
                    <a:path extrusionOk="0" h="1727" w="1727">
                      <a:moveTo>
                        <a:pt x="865" y="0"/>
                      </a:moveTo>
                      <a:cubicBezTo>
                        <a:pt x="405" y="0"/>
                        <a:pt x="0" y="346"/>
                        <a:pt x="0" y="861"/>
                      </a:cubicBezTo>
                      <a:cubicBezTo>
                        <a:pt x="0" y="1321"/>
                        <a:pt x="405" y="1726"/>
                        <a:pt x="865" y="1726"/>
                      </a:cubicBezTo>
                      <a:cubicBezTo>
                        <a:pt x="1326" y="1726"/>
                        <a:pt x="1726" y="1321"/>
                        <a:pt x="1726" y="861"/>
                      </a:cubicBezTo>
                      <a:cubicBezTo>
                        <a:pt x="1726" y="346"/>
                        <a:pt x="1326" y="0"/>
                        <a:pt x="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2"/>
                <p:cNvSpPr/>
                <p:nvPr/>
              </p:nvSpPr>
              <p:spPr>
                <a:xfrm>
                  <a:off x="1205915" y="2882150"/>
                  <a:ext cx="51498" cy="51498"/>
                </a:xfrm>
                <a:custGeom>
                  <a:rect b="b" l="l" r="r" t="t"/>
                  <a:pathLst>
                    <a:path extrusionOk="0" h="1212" w="1212">
                      <a:moveTo>
                        <a:pt x="636" y="1"/>
                      </a:moveTo>
                      <a:cubicBezTo>
                        <a:pt x="290" y="1"/>
                        <a:pt x="0" y="291"/>
                        <a:pt x="0" y="576"/>
                      </a:cubicBezTo>
                      <a:cubicBezTo>
                        <a:pt x="0" y="921"/>
                        <a:pt x="290" y="1211"/>
                        <a:pt x="636" y="1211"/>
                      </a:cubicBezTo>
                      <a:cubicBezTo>
                        <a:pt x="921" y="1211"/>
                        <a:pt x="1211" y="921"/>
                        <a:pt x="1211" y="576"/>
                      </a:cubicBezTo>
                      <a:cubicBezTo>
                        <a:pt x="1211" y="291"/>
                        <a:pt x="921"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2"/>
                <p:cNvSpPr/>
                <p:nvPr/>
              </p:nvSpPr>
              <p:spPr>
                <a:xfrm>
                  <a:off x="1308611" y="2882150"/>
                  <a:ext cx="51455" cy="51498"/>
                </a:xfrm>
                <a:custGeom>
                  <a:rect b="b" l="l" r="r" t="t"/>
                  <a:pathLst>
                    <a:path extrusionOk="0" h="1212" w="1211">
                      <a:moveTo>
                        <a:pt x="575" y="1"/>
                      </a:moveTo>
                      <a:cubicBezTo>
                        <a:pt x="290" y="1"/>
                        <a:pt x="0" y="291"/>
                        <a:pt x="0" y="576"/>
                      </a:cubicBezTo>
                      <a:cubicBezTo>
                        <a:pt x="0" y="921"/>
                        <a:pt x="290" y="1211"/>
                        <a:pt x="575" y="1211"/>
                      </a:cubicBezTo>
                      <a:cubicBezTo>
                        <a:pt x="921" y="1211"/>
                        <a:pt x="1211" y="921"/>
                        <a:pt x="1211" y="576"/>
                      </a:cubicBezTo>
                      <a:cubicBezTo>
                        <a:pt x="1211" y="291"/>
                        <a:pt x="921"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2"/>
                <p:cNvSpPr/>
                <p:nvPr/>
              </p:nvSpPr>
              <p:spPr>
                <a:xfrm>
                  <a:off x="1758398" y="2882150"/>
                  <a:ext cx="51498" cy="51498"/>
                </a:xfrm>
                <a:custGeom>
                  <a:rect b="b" l="l" r="r" t="t"/>
                  <a:pathLst>
                    <a:path extrusionOk="0" h="1212" w="1212">
                      <a:moveTo>
                        <a:pt x="636" y="1"/>
                      </a:moveTo>
                      <a:cubicBezTo>
                        <a:pt x="291" y="1"/>
                        <a:pt x="1" y="291"/>
                        <a:pt x="1" y="576"/>
                      </a:cubicBezTo>
                      <a:cubicBezTo>
                        <a:pt x="1" y="921"/>
                        <a:pt x="291" y="1211"/>
                        <a:pt x="636" y="1211"/>
                      </a:cubicBezTo>
                      <a:cubicBezTo>
                        <a:pt x="922" y="1211"/>
                        <a:pt x="1212" y="921"/>
                        <a:pt x="1212" y="576"/>
                      </a:cubicBezTo>
                      <a:cubicBezTo>
                        <a:pt x="1212" y="291"/>
                        <a:pt x="922"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2"/>
                <p:cNvSpPr/>
                <p:nvPr/>
              </p:nvSpPr>
              <p:spPr>
                <a:xfrm>
                  <a:off x="1861093" y="2882150"/>
                  <a:ext cx="51498" cy="51498"/>
                </a:xfrm>
                <a:custGeom>
                  <a:rect b="b" l="l" r="r" t="t"/>
                  <a:pathLst>
                    <a:path extrusionOk="0" h="1212" w="1212">
                      <a:moveTo>
                        <a:pt x="636" y="1"/>
                      </a:moveTo>
                      <a:cubicBezTo>
                        <a:pt x="291" y="1"/>
                        <a:pt x="1" y="291"/>
                        <a:pt x="1" y="576"/>
                      </a:cubicBezTo>
                      <a:cubicBezTo>
                        <a:pt x="1" y="921"/>
                        <a:pt x="291" y="1211"/>
                        <a:pt x="636" y="1211"/>
                      </a:cubicBezTo>
                      <a:cubicBezTo>
                        <a:pt x="921" y="1211"/>
                        <a:pt x="1211" y="921"/>
                        <a:pt x="1211" y="576"/>
                      </a:cubicBezTo>
                      <a:cubicBezTo>
                        <a:pt x="1211" y="291"/>
                        <a:pt x="921"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2"/>
                <p:cNvSpPr/>
                <p:nvPr/>
              </p:nvSpPr>
              <p:spPr>
                <a:xfrm>
                  <a:off x="1966296" y="2882150"/>
                  <a:ext cx="48948" cy="51498"/>
                </a:xfrm>
                <a:custGeom>
                  <a:rect b="b" l="l" r="r" t="t"/>
                  <a:pathLst>
                    <a:path extrusionOk="0" h="1212" w="1152">
                      <a:moveTo>
                        <a:pt x="576" y="1"/>
                      </a:moveTo>
                      <a:cubicBezTo>
                        <a:pt x="231" y="1"/>
                        <a:pt x="1" y="291"/>
                        <a:pt x="1" y="576"/>
                      </a:cubicBezTo>
                      <a:cubicBezTo>
                        <a:pt x="1" y="921"/>
                        <a:pt x="231" y="1211"/>
                        <a:pt x="576" y="1211"/>
                      </a:cubicBezTo>
                      <a:cubicBezTo>
                        <a:pt x="862" y="1211"/>
                        <a:pt x="1152" y="921"/>
                        <a:pt x="1152" y="576"/>
                      </a:cubicBezTo>
                      <a:cubicBezTo>
                        <a:pt x="1152" y="291"/>
                        <a:pt x="862"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2"/>
                <p:cNvSpPr/>
                <p:nvPr/>
              </p:nvSpPr>
              <p:spPr>
                <a:xfrm>
                  <a:off x="2066442" y="2882150"/>
                  <a:ext cx="51498" cy="51498"/>
                </a:xfrm>
                <a:custGeom>
                  <a:rect b="b" l="l" r="r" t="t"/>
                  <a:pathLst>
                    <a:path extrusionOk="0" h="1212" w="1212">
                      <a:moveTo>
                        <a:pt x="636" y="1"/>
                      </a:moveTo>
                      <a:cubicBezTo>
                        <a:pt x="291" y="1"/>
                        <a:pt x="1" y="291"/>
                        <a:pt x="1" y="576"/>
                      </a:cubicBezTo>
                      <a:cubicBezTo>
                        <a:pt x="1" y="921"/>
                        <a:pt x="291" y="1211"/>
                        <a:pt x="636" y="1211"/>
                      </a:cubicBezTo>
                      <a:cubicBezTo>
                        <a:pt x="921" y="1211"/>
                        <a:pt x="1211" y="921"/>
                        <a:pt x="1211" y="576"/>
                      </a:cubicBezTo>
                      <a:cubicBezTo>
                        <a:pt x="1211" y="291"/>
                        <a:pt x="921"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2"/>
                <p:cNvSpPr/>
                <p:nvPr/>
              </p:nvSpPr>
              <p:spPr>
                <a:xfrm>
                  <a:off x="2171687" y="2882150"/>
                  <a:ext cx="48906" cy="51498"/>
                </a:xfrm>
                <a:custGeom>
                  <a:rect b="b" l="l" r="r" t="t"/>
                  <a:pathLst>
                    <a:path extrusionOk="0" h="1212" w="1151">
                      <a:moveTo>
                        <a:pt x="576" y="1"/>
                      </a:moveTo>
                      <a:cubicBezTo>
                        <a:pt x="230" y="1"/>
                        <a:pt x="0" y="291"/>
                        <a:pt x="0" y="576"/>
                      </a:cubicBezTo>
                      <a:cubicBezTo>
                        <a:pt x="0" y="921"/>
                        <a:pt x="230"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2"/>
                <p:cNvSpPr/>
                <p:nvPr/>
              </p:nvSpPr>
              <p:spPr>
                <a:xfrm>
                  <a:off x="2274340" y="2882150"/>
                  <a:ext cx="48948" cy="51498"/>
                </a:xfrm>
                <a:custGeom>
                  <a:rect b="b" l="l" r="r" t="t"/>
                  <a:pathLst>
                    <a:path extrusionOk="0" h="1212" w="1152">
                      <a:moveTo>
                        <a:pt x="576" y="1"/>
                      </a:moveTo>
                      <a:cubicBezTo>
                        <a:pt x="231" y="1"/>
                        <a:pt x="1" y="291"/>
                        <a:pt x="1" y="576"/>
                      </a:cubicBezTo>
                      <a:cubicBezTo>
                        <a:pt x="1" y="921"/>
                        <a:pt x="231" y="1211"/>
                        <a:pt x="576" y="1211"/>
                      </a:cubicBezTo>
                      <a:cubicBezTo>
                        <a:pt x="861" y="1211"/>
                        <a:pt x="1151" y="921"/>
                        <a:pt x="1151" y="576"/>
                      </a:cubicBezTo>
                      <a:cubicBezTo>
                        <a:pt x="1151" y="291"/>
                        <a:pt x="86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2582384" y="2882150"/>
                  <a:ext cx="48948" cy="51498"/>
                </a:xfrm>
                <a:custGeom>
                  <a:rect b="b" l="l" r="r" t="t"/>
                  <a:pathLst>
                    <a:path extrusionOk="0" h="1212" w="1152">
                      <a:moveTo>
                        <a:pt x="576" y="1"/>
                      </a:moveTo>
                      <a:cubicBezTo>
                        <a:pt x="286" y="1"/>
                        <a:pt x="0" y="291"/>
                        <a:pt x="0" y="576"/>
                      </a:cubicBezTo>
                      <a:cubicBezTo>
                        <a:pt x="0" y="921"/>
                        <a:pt x="286"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2685079" y="2882150"/>
                  <a:ext cx="48906" cy="51498"/>
                </a:xfrm>
                <a:custGeom>
                  <a:rect b="b" l="l" r="r" t="t"/>
                  <a:pathLst>
                    <a:path extrusionOk="0" h="1212" w="1151">
                      <a:moveTo>
                        <a:pt x="575" y="1"/>
                      </a:moveTo>
                      <a:cubicBezTo>
                        <a:pt x="230" y="1"/>
                        <a:pt x="0" y="291"/>
                        <a:pt x="0" y="576"/>
                      </a:cubicBezTo>
                      <a:cubicBezTo>
                        <a:pt x="0" y="921"/>
                        <a:pt x="230" y="1211"/>
                        <a:pt x="575" y="1211"/>
                      </a:cubicBezTo>
                      <a:cubicBezTo>
                        <a:pt x="921" y="1211"/>
                        <a:pt x="1151" y="921"/>
                        <a:pt x="1151" y="576"/>
                      </a:cubicBezTo>
                      <a:cubicBezTo>
                        <a:pt x="1151" y="291"/>
                        <a:pt x="921"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2"/>
                <p:cNvSpPr/>
                <p:nvPr/>
              </p:nvSpPr>
              <p:spPr>
                <a:xfrm>
                  <a:off x="2787732" y="2882150"/>
                  <a:ext cx="51285" cy="51498"/>
                </a:xfrm>
                <a:custGeom>
                  <a:rect b="b" l="l" r="r" t="t"/>
                  <a:pathLst>
                    <a:path extrusionOk="0" h="1212" w="1207">
                      <a:moveTo>
                        <a:pt x="576" y="1"/>
                      </a:moveTo>
                      <a:cubicBezTo>
                        <a:pt x="286" y="1"/>
                        <a:pt x="1" y="291"/>
                        <a:pt x="1" y="576"/>
                      </a:cubicBezTo>
                      <a:cubicBezTo>
                        <a:pt x="1" y="921"/>
                        <a:pt x="286" y="1211"/>
                        <a:pt x="576" y="1211"/>
                      </a:cubicBezTo>
                      <a:cubicBezTo>
                        <a:pt x="921" y="1211"/>
                        <a:pt x="1207" y="921"/>
                        <a:pt x="1207" y="576"/>
                      </a:cubicBezTo>
                      <a:cubicBezTo>
                        <a:pt x="1207"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2"/>
                <p:cNvSpPr/>
                <p:nvPr/>
              </p:nvSpPr>
              <p:spPr>
                <a:xfrm>
                  <a:off x="2890428" y="2882150"/>
                  <a:ext cx="51285" cy="51498"/>
                </a:xfrm>
                <a:custGeom>
                  <a:rect b="b" l="l" r="r" t="t"/>
                  <a:pathLst>
                    <a:path extrusionOk="0" h="1212" w="1207">
                      <a:moveTo>
                        <a:pt x="576" y="1"/>
                      </a:moveTo>
                      <a:cubicBezTo>
                        <a:pt x="286" y="1"/>
                        <a:pt x="0" y="291"/>
                        <a:pt x="0" y="576"/>
                      </a:cubicBezTo>
                      <a:cubicBezTo>
                        <a:pt x="0" y="921"/>
                        <a:pt x="286" y="1211"/>
                        <a:pt x="576" y="1211"/>
                      </a:cubicBezTo>
                      <a:cubicBezTo>
                        <a:pt x="921" y="1211"/>
                        <a:pt x="1206" y="921"/>
                        <a:pt x="1206" y="576"/>
                      </a:cubicBezTo>
                      <a:cubicBezTo>
                        <a:pt x="1206"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2"/>
                <p:cNvSpPr/>
                <p:nvPr/>
              </p:nvSpPr>
              <p:spPr>
                <a:xfrm>
                  <a:off x="2993081" y="2882150"/>
                  <a:ext cx="51285" cy="51498"/>
                </a:xfrm>
                <a:custGeom>
                  <a:rect b="b" l="l" r="r" t="t"/>
                  <a:pathLst>
                    <a:path extrusionOk="0" h="1212" w="1207">
                      <a:moveTo>
                        <a:pt x="631" y="1"/>
                      </a:moveTo>
                      <a:cubicBezTo>
                        <a:pt x="286" y="1"/>
                        <a:pt x="1" y="291"/>
                        <a:pt x="1" y="576"/>
                      </a:cubicBezTo>
                      <a:cubicBezTo>
                        <a:pt x="1" y="921"/>
                        <a:pt x="286" y="1211"/>
                        <a:pt x="631" y="1211"/>
                      </a:cubicBezTo>
                      <a:cubicBezTo>
                        <a:pt x="921" y="1211"/>
                        <a:pt x="1207" y="921"/>
                        <a:pt x="1207" y="576"/>
                      </a:cubicBezTo>
                      <a:cubicBezTo>
                        <a:pt x="1207" y="291"/>
                        <a:pt x="921"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2"/>
                <p:cNvSpPr/>
                <p:nvPr/>
              </p:nvSpPr>
              <p:spPr>
                <a:xfrm>
                  <a:off x="3095776" y="2882150"/>
                  <a:ext cx="51285" cy="51498"/>
                </a:xfrm>
                <a:custGeom>
                  <a:rect b="b" l="l" r="r" t="t"/>
                  <a:pathLst>
                    <a:path extrusionOk="0" h="1212" w="1207">
                      <a:moveTo>
                        <a:pt x="576" y="1"/>
                      </a:moveTo>
                      <a:cubicBezTo>
                        <a:pt x="286" y="1"/>
                        <a:pt x="0" y="291"/>
                        <a:pt x="0" y="576"/>
                      </a:cubicBezTo>
                      <a:cubicBezTo>
                        <a:pt x="0" y="921"/>
                        <a:pt x="286" y="1211"/>
                        <a:pt x="576" y="1211"/>
                      </a:cubicBezTo>
                      <a:cubicBezTo>
                        <a:pt x="921" y="1211"/>
                        <a:pt x="1206" y="921"/>
                        <a:pt x="1206" y="576"/>
                      </a:cubicBezTo>
                      <a:cubicBezTo>
                        <a:pt x="1206"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3611506" y="2882150"/>
                  <a:ext cx="48948" cy="51498"/>
                </a:xfrm>
                <a:custGeom>
                  <a:rect b="b" l="l" r="r" t="t"/>
                  <a:pathLst>
                    <a:path extrusionOk="0" h="1212" w="1152">
                      <a:moveTo>
                        <a:pt x="576" y="1"/>
                      </a:moveTo>
                      <a:cubicBezTo>
                        <a:pt x="231" y="1"/>
                        <a:pt x="0" y="291"/>
                        <a:pt x="0" y="576"/>
                      </a:cubicBezTo>
                      <a:cubicBezTo>
                        <a:pt x="0" y="921"/>
                        <a:pt x="231"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2"/>
                <p:cNvSpPr/>
                <p:nvPr/>
              </p:nvSpPr>
              <p:spPr>
                <a:xfrm>
                  <a:off x="3714202" y="2882150"/>
                  <a:ext cx="48906" cy="51498"/>
                </a:xfrm>
                <a:custGeom>
                  <a:rect b="b" l="l" r="r" t="t"/>
                  <a:pathLst>
                    <a:path extrusionOk="0" h="1212" w="1151">
                      <a:moveTo>
                        <a:pt x="575" y="1"/>
                      </a:moveTo>
                      <a:cubicBezTo>
                        <a:pt x="230" y="1"/>
                        <a:pt x="0" y="291"/>
                        <a:pt x="0" y="576"/>
                      </a:cubicBezTo>
                      <a:cubicBezTo>
                        <a:pt x="0" y="921"/>
                        <a:pt x="230" y="1211"/>
                        <a:pt x="575" y="1211"/>
                      </a:cubicBezTo>
                      <a:cubicBezTo>
                        <a:pt x="921" y="1211"/>
                        <a:pt x="1151" y="921"/>
                        <a:pt x="1151" y="576"/>
                      </a:cubicBezTo>
                      <a:cubicBezTo>
                        <a:pt x="1151" y="291"/>
                        <a:pt x="921"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2"/>
                <p:cNvSpPr/>
                <p:nvPr/>
              </p:nvSpPr>
              <p:spPr>
                <a:xfrm>
                  <a:off x="3816855" y="2882150"/>
                  <a:ext cx="48948" cy="51498"/>
                </a:xfrm>
                <a:custGeom>
                  <a:rect b="b" l="l" r="r" t="t"/>
                  <a:pathLst>
                    <a:path extrusionOk="0" h="1212" w="1152">
                      <a:moveTo>
                        <a:pt x="576" y="1"/>
                      </a:moveTo>
                      <a:cubicBezTo>
                        <a:pt x="231" y="1"/>
                        <a:pt x="1" y="291"/>
                        <a:pt x="1" y="576"/>
                      </a:cubicBezTo>
                      <a:cubicBezTo>
                        <a:pt x="1" y="921"/>
                        <a:pt x="231"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2"/>
                <p:cNvSpPr/>
                <p:nvPr/>
              </p:nvSpPr>
              <p:spPr>
                <a:xfrm>
                  <a:off x="3919550" y="2882150"/>
                  <a:ext cx="48906" cy="51498"/>
                </a:xfrm>
                <a:custGeom>
                  <a:rect b="b" l="l" r="r" t="t"/>
                  <a:pathLst>
                    <a:path extrusionOk="0" h="1212" w="1151">
                      <a:moveTo>
                        <a:pt x="576" y="1"/>
                      </a:moveTo>
                      <a:cubicBezTo>
                        <a:pt x="230" y="1"/>
                        <a:pt x="0" y="291"/>
                        <a:pt x="0" y="576"/>
                      </a:cubicBezTo>
                      <a:cubicBezTo>
                        <a:pt x="0" y="921"/>
                        <a:pt x="230"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4022203" y="2882150"/>
                  <a:ext cx="51498" cy="51498"/>
                </a:xfrm>
                <a:custGeom>
                  <a:rect b="b" l="l" r="r" t="t"/>
                  <a:pathLst>
                    <a:path extrusionOk="0" h="1212" w="1212">
                      <a:moveTo>
                        <a:pt x="576" y="1"/>
                      </a:moveTo>
                      <a:cubicBezTo>
                        <a:pt x="291" y="1"/>
                        <a:pt x="1" y="291"/>
                        <a:pt x="1" y="576"/>
                      </a:cubicBezTo>
                      <a:cubicBezTo>
                        <a:pt x="1" y="921"/>
                        <a:pt x="291" y="1211"/>
                        <a:pt x="576" y="1211"/>
                      </a:cubicBezTo>
                      <a:cubicBezTo>
                        <a:pt x="921" y="1211"/>
                        <a:pt x="1211" y="921"/>
                        <a:pt x="1211" y="576"/>
                      </a:cubicBezTo>
                      <a:cubicBezTo>
                        <a:pt x="121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4124899" y="2882150"/>
                  <a:ext cx="48948" cy="51498"/>
                </a:xfrm>
                <a:custGeom>
                  <a:rect b="b" l="l" r="r" t="t"/>
                  <a:pathLst>
                    <a:path extrusionOk="0" h="1212" w="1152">
                      <a:moveTo>
                        <a:pt x="576" y="1"/>
                      </a:moveTo>
                      <a:cubicBezTo>
                        <a:pt x="290" y="1"/>
                        <a:pt x="0" y="291"/>
                        <a:pt x="0" y="576"/>
                      </a:cubicBezTo>
                      <a:cubicBezTo>
                        <a:pt x="0" y="921"/>
                        <a:pt x="290"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4432943" y="2882150"/>
                  <a:ext cx="51455" cy="51498"/>
                </a:xfrm>
                <a:custGeom>
                  <a:rect b="b" l="l" r="r" t="t"/>
                  <a:pathLst>
                    <a:path extrusionOk="0" h="1212" w="1211">
                      <a:moveTo>
                        <a:pt x="635" y="1"/>
                      </a:moveTo>
                      <a:cubicBezTo>
                        <a:pt x="290" y="1"/>
                        <a:pt x="0" y="291"/>
                        <a:pt x="0" y="576"/>
                      </a:cubicBezTo>
                      <a:cubicBezTo>
                        <a:pt x="0" y="921"/>
                        <a:pt x="290" y="1211"/>
                        <a:pt x="635" y="1211"/>
                      </a:cubicBezTo>
                      <a:cubicBezTo>
                        <a:pt x="921" y="1211"/>
                        <a:pt x="1211" y="921"/>
                        <a:pt x="1211" y="576"/>
                      </a:cubicBezTo>
                      <a:cubicBezTo>
                        <a:pt x="1211" y="291"/>
                        <a:pt x="921" y="1"/>
                        <a:pt x="6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4535596" y="2882150"/>
                  <a:ext cx="51498" cy="51498"/>
                </a:xfrm>
                <a:custGeom>
                  <a:rect b="b" l="l" r="r" t="t"/>
                  <a:pathLst>
                    <a:path extrusionOk="0" h="1212" w="1212">
                      <a:moveTo>
                        <a:pt x="576" y="1"/>
                      </a:moveTo>
                      <a:cubicBezTo>
                        <a:pt x="291" y="1"/>
                        <a:pt x="1" y="291"/>
                        <a:pt x="1" y="576"/>
                      </a:cubicBezTo>
                      <a:cubicBezTo>
                        <a:pt x="1" y="921"/>
                        <a:pt x="291" y="1211"/>
                        <a:pt x="576" y="1211"/>
                      </a:cubicBezTo>
                      <a:cubicBezTo>
                        <a:pt x="921" y="1211"/>
                        <a:pt x="1211" y="921"/>
                        <a:pt x="1211" y="576"/>
                      </a:cubicBezTo>
                      <a:cubicBezTo>
                        <a:pt x="121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4640841" y="2882150"/>
                  <a:ext cx="48906" cy="51498"/>
                </a:xfrm>
                <a:custGeom>
                  <a:rect b="b" l="l" r="r" t="t"/>
                  <a:pathLst>
                    <a:path extrusionOk="0" h="1212" w="1151">
                      <a:moveTo>
                        <a:pt x="575" y="1"/>
                      </a:moveTo>
                      <a:cubicBezTo>
                        <a:pt x="230" y="1"/>
                        <a:pt x="0" y="291"/>
                        <a:pt x="0" y="576"/>
                      </a:cubicBezTo>
                      <a:cubicBezTo>
                        <a:pt x="0" y="921"/>
                        <a:pt x="230" y="1211"/>
                        <a:pt x="575" y="1211"/>
                      </a:cubicBezTo>
                      <a:cubicBezTo>
                        <a:pt x="861" y="1211"/>
                        <a:pt x="1151" y="921"/>
                        <a:pt x="1151" y="576"/>
                      </a:cubicBezTo>
                      <a:cubicBezTo>
                        <a:pt x="1151" y="291"/>
                        <a:pt x="861"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4740945" y="2882150"/>
                  <a:ext cx="51498" cy="51498"/>
                </a:xfrm>
                <a:custGeom>
                  <a:rect b="b" l="l" r="r" t="t"/>
                  <a:pathLst>
                    <a:path extrusionOk="0" h="1212" w="1212">
                      <a:moveTo>
                        <a:pt x="636" y="1"/>
                      </a:moveTo>
                      <a:cubicBezTo>
                        <a:pt x="291" y="1"/>
                        <a:pt x="1" y="291"/>
                        <a:pt x="1" y="576"/>
                      </a:cubicBezTo>
                      <a:cubicBezTo>
                        <a:pt x="1" y="921"/>
                        <a:pt x="291" y="1211"/>
                        <a:pt x="636" y="1211"/>
                      </a:cubicBezTo>
                      <a:cubicBezTo>
                        <a:pt x="921" y="1211"/>
                        <a:pt x="1211" y="921"/>
                        <a:pt x="1211" y="576"/>
                      </a:cubicBezTo>
                      <a:cubicBezTo>
                        <a:pt x="1211" y="291"/>
                        <a:pt x="921"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4846189" y="2882150"/>
                  <a:ext cx="48906" cy="51498"/>
                </a:xfrm>
                <a:custGeom>
                  <a:rect b="b" l="l" r="r" t="t"/>
                  <a:pathLst>
                    <a:path extrusionOk="0" h="1212" w="1151">
                      <a:moveTo>
                        <a:pt x="576" y="1"/>
                      </a:moveTo>
                      <a:cubicBezTo>
                        <a:pt x="230" y="1"/>
                        <a:pt x="0" y="291"/>
                        <a:pt x="0" y="576"/>
                      </a:cubicBezTo>
                      <a:cubicBezTo>
                        <a:pt x="0" y="921"/>
                        <a:pt x="230" y="1211"/>
                        <a:pt x="576" y="1211"/>
                      </a:cubicBezTo>
                      <a:cubicBezTo>
                        <a:pt x="921" y="1211"/>
                        <a:pt x="1151" y="921"/>
                        <a:pt x="1151" y="576"/>
                      </a:cubicBezTo>
                      <a:cubicBezTo>
                        <a:pt x="1151" y="291"/>
                        <a:pt x="921"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2"/>
                <p:cNvSpPr/>
                <p:nvPr/>
              </p:nvSpPr>
              <p:spPr>
                <a:xfrm>
                  <a:off x="4948842" y="2882150"/>
                  <a:ext cx="48948" cy="51498"/>
                </a:xfrm>
                <a:custGeom>
                  <a:rect b="b" l="l" r="r" t="t"/>
                  <a:pathLst>
                    <a:path extrusionOk="0" h="1212" w="1152">
                      <a:moveTo>
                        <a:pt x="576" y="1"/>
                      </a:moveTo>
                      <a:cubicBezTo>
                        <a:pt x="231" y="1"/>
                        <a:pt x="1" y="291"/>
                        <a:pt x="1" y="576"/>
                      </a:cubicBezTo>
                      <a:cubicBezTo>
                        <a:pt x="1" y="921"/>
                        <a:pt x="231" y="1211"/>
                        <a:pt x="576" y="1211"/>
                      </a:cubicBezTo>
                      <a:cubicBezTo>
                        <a:pt x="862" y="1211"/>
                        <a:pt x="1152" y="921"/>
                        <a:pt x="1152" y="576"/>
                      </a:cubicBezTo>
                      <a:cubicBezTo>
                        <a:pt x="1152" y="291"/>
                        <a:pt x="862" y="1"/>
                        <a:pt x="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2"/>
                <p:cNvSpPr/>
                <p:nvPr/>
              </p:nvSpPr>
              <p:spPr>
                <a:xfrm>
                  <a:off x="5259224" y="1581564"/>
                  <a:ext cx="195624" cy="237307"/>
                </a:xfrm>
                <a:custGeom>
                  <a:rect b="b" l="l" r="r" t="t"/>
                  <a:pathLst>
                    <a:path extrusionOk="0" h="5585" w="4604">
                      <a:moveTo>
                        <a:pt x="1" y="1"/>
                      </a:moveTo>
                      <a:lnTo>
                        <a:pt x="2362" y="5584"/>
                      </a:lnTo>
                      <a:lnTo>
                        <a:pt x="4604" y="2937"/>
                      </a:lnTo>
                      <a:lnTo>
                        <a:pt x="21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2"/>
                <p:cNvSpPr/>
                <p:nvPr/>
              </p:nvSpPr>
              <p:spPr>
                <a:xfrm>
                  <a:off x="3037099" y="1608545"/>
                  <a:ext cx="1320207" cy="65987"/>
                </a:xfrm>
                <a:custGeom>
                  <a:rect b="b" l="l" r="r" t="t"/>
                  <a:pathLst>
                    <a:path extrusionOk="0" h="1553" w="31071">
                      <a:moveTo>
                        <a:pt x="231" y="1"/>
                      </a:moveTo>
                      <a:lnTo>
                        <a:pt x="0" y="1552"/>
                      </a:lnTo>
                      <a:lnTo>
                        <a:pt x="30205" y="1552"/>
                      </a:lnTo>
                      <a:lnTo>
                        <a:pt x="31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2"/>
                <p:cNvSpPr/>
                <p:nvPr/>
              </p:nvSpPr>
              <p:spPr>
                <a:xfrm>
                  <a:off x="2418504" y="1818822"/>
                  <a:ext cx="3681843" cy="21925"/>
                </a:xfrm>
                <a:custGeom>
                  <a:rect b="b" l="l" r="r" t="t"/>
                  <a:pathLst>
                    <a:path extrusionOk="0" h="516" w="86652">
                      <a:moveTo>
                        <a:pt x="520" y="0"/>
                      </a:moveTo>
                      <a:lnTo>
                        <a:pt x="0" y="516"/>
                      </a:lnTo>
                      <a:lnTo>
                        <a:pt x="86652" y="516"/>
                      </a:lnTo>
                      <a:lnTo>
                        <a:pt x="862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2"/>
                <p:cNvSpPr/>
                <p:nvPr/>
              </p:nvSpPr>
              <p:spPr>
                <a:xfrm>
                  <a:off x="5132097" y="1696582"/>
                  <a:ext cx="569791" cy="29361"/>
                </a:xfrm>
                <a:custGeom>
                  <a:rect b="b" l="l" r="r" t="t"/>
                  <a:pathLst>
                    <a:path extrusionOk="0" h="691" w="13410">
                      <a:moveTo>
                        <a:pt x="1" y="0"/>
                      </a:moveTo>
                      <a:lnTo>
                        <a:pt x="636" y="691"/>
                      </a:lnTo>
                      <a:lnTo>
                        <a:pt x="13409" y="691"/>
                      </a:lnTo>
                      <a:lnTo>
                        <a:pt x="124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2"/>
                <p:cNvSpPr/>
                <p:nvPr/>
              </p:nvSpPr>
              <p:spPr>
                <a:xfrm>
                  <a:off x="5352147" y="1799235"/>
                  <a:ext cx="229828" cy="19630"/>
                </a:xfrm>
                <a:custGeom>
                  <a:rect b="b" l="l" r="r" t="t"/>
                  <a:pathLst>
                    <a:path extrusionOk="0" h="462" w="5409">
                      <a:moveTo>
                        <a:pt x="0" y="1"/>
                      </a:moveTo>
                      <a:lnTo>
                        <a:pt x="175" y="461"/>
                      </a:lnTo>
                      <a:lnTo>
                        <a:pt x="5409" y="461"/>
                      </a:lnTo>
                      <a:lnTo>
                        <a:pt x="54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2"/>
                <p:cNvSpPr/>
                <p:nvPr/>
              </p:nvSpPr>
              <p:spPr>
                <a:xfrm>
                  <a:off x="5159120" y="1725899"/>
                  <a:ext cx="613556" cy="73380"/>
                </a:xfrm>
                <a:custGeom>
                  <a:rect b="b" l="l" r="r" t="t"/>
                  <a:pathLst>
                    <a:path extrusionOk="0" h="1727" w="14440">
                      <a:moveTo>
                        <a:pt x="0" y="1"/>
                      </a:moveTo>
                      <a:lnTo>
                        <a:pt x="1151" y="1207"/>
                      </a:lnTo>
                      <a:lnTo>
                        <a:pt x="4313" y="1207"/>
                      </a:lnTo>
                      <a:lnTo>
                        <a:pt x="4543" y="1727"/>
                      </a:lnTo>
                      <a:lnTo>
                        <a:pt x="9952" y="1727"/>
                      </a:lnTo>
                      <a:lnTo>
                        <a:pt x="9952" y="1092"/>
                      </a:lnTo>
                      <a:lnTo>
                        <a:pt x="14440" y="1092"/>
                      </a:lnTo>
                      <a:lnTo>
                        <a:pt x="127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2"/>
                <p:cNvSpPr/>
                <p:nvPr/>
              </p:nvSpPr>
              <p:spPr>
                <a:xfrm>
                  <a:off x="949325" y="2539901"/>
                  <a:ext cx="4635319" cy="73380"/>
                </a:xfrm>
                <a:custGeom>
                  <a:rect b="b" l="l" r="r" t="t"/>
                  <a:pathLst>
                    <a:path extrusionOk="0" h="1727" w="109092">
                      <a:moveTo>
                        <a:pt x="0" y="0"/>
                      </a:moveTo>
                      <a:lnTo>
                        <a:pt x="0" y="405"/>
                      </a:lnTo>
                      <a:lnTo>
                        <a:pt x="0" y="1726"/>
                      </a:lnTo>
                      <a:lnTo>
                        <a:pt x="461" y="1726"/>
                      </a:lnTo>
                      <a:lnTo>
                        <a:pt x="461" y="405"/>
                      </a:lnTo>
                      <a:lnTo>
                        <a:pt x="1436" y="405"/>
                      </a:lnTo>
                      <a:lnTo>
                        <a:pt x="1436" y="1726"/>
                      </a:lnTo>
                      <a:lnTo>
                        <a:pt x="1897" y="1726"/>
                      </a:lnTo>
                      <a:lnTo>
                        <a:pt x="1897" y="405"/>
                      </a:lnTo>
                      <a:lnTo>
                        <a:pt x="2932" y="405"/>
                      </a:lnTo>
                      <a:lnTo>
                        <a:pt x="2932" y="1726"/>
                      </a:lnTo>
                      <a:lnTo>
                        <a:pt x="3393" y="1726"/>
                      </a:lnTo>
                      <a:lnTo>
                        <a:pt x="3393" y="405"/>
                      </a:lnTo>
                      <a:lnTo>
                        <a:pt x="4488" y="405"/>
                      </a:lnTo>
                      <a:lnTo>
                        <a:pt x="4488" y="1726"/>
                      </a:lnTo>
                      <a:lnTo>
                        <a:pt x="4949" y="1726"/>
                      </a:lnTo>
                      <a:lnTo>
                        <a:pt x="4949" y="405"/>
                      </a:lnTo>
                      <a:lnTo>
                        <a:pt x="6039" y="405"/>
                      </a:lnTo>
                      <a:lnTo>
                        <a:pt x="6039" y="1726"/>
                      </a:lnTo>
                      <a:lnTo>
                        <a:pt x="6500" y="1726"/>
                      </a:lnTo>
                      <a:lnTo>
                        <a:pt x="6500" y="405"/>
                      </a:lnTo>
                      <a:lnTo>
                        <a:pt x="7710" y="405"/>
                      </a:lnTo>
                      <a:lnTo>
                        <a:pt x="7710" y="1726"/>
                      </a:lnTo>
                      <a:lnTo>
                        <a:pt x="8171" y="1726"/>
                      </a:lnTo>
                      <a:lnTo>
                        <a:pt x="8171" y="405"/>
                      </a:lnTo>
                      <a:lnTo>
                        <a:pt x="9377" y="405"/>
                      </a:lnTo>
                      <a:lnTo>
                        <a:pt x="9377" y="1726"/>
                      </a:lnTo>
                      <a:lnTo>
                        <a:pt x="9837" y="1726"/>
                      </a:lnTo>
                      <a:lnTo>
                        <a:pt x="9837" y="405"/>
                      </a:lnTo>
                      <a:lnTo>
                        <a:pt x="11048" y="405"/>
                      </a:lnTo>
                      <a:lnTo>
                        <a:pt x="11048" y="1726"/>
                      </a:lnTo>
                      <a:lnTo>
                        <a:pt x="11448" y="1726"/>
                      </a:lnTo>
                      <a:lnTo>
                        <a:pt x="11448" y="405"/>
                      </a:lnTo>
                      <a:lnTo>
                        <a:pt x="12544" y="405"/>
                      </a:lnTo>
                      <a:lnTo>
                        <a:pt x="12544" y="1726"/>
                      </a:lnTo>
                      <a:lnTo>
                        <a:pt x="13004" y="1726"/>
                      </a:lnTo>
                      <a:lnTo>
                        <a:pt x="13004" y="405"/>
                      </a:lnTo>
                      <a:lnTo>
                        <a:pt x="14210" y="405"/>
                      </a:lnTo>
                      <a:lnTo>
                        <a:pt x="14210" y="1726"/>
                      </a:lnTo>
                      <a:lnTo>
                        <a:pt x="14670" y="1726"/>
                      </a:lnTo>
                      <a:lnTo>
                        <a:pt x="14670" y="405"/>
                      </a:lnTo>
                      <a:lnTo>
                        <a:pt x="15881" y="405"/>
                      </a:lnTo>
                      <a:lnTo>
                        <a:pt x="15881" y="1726"/>
                      </a:lnTo>
                      <a:lnTo>
                        <a:pt x="16341" y="1726"/>
                      </a:lnTo>
                      <a:lnTo>
                        <a:pt x="16341" y="405"/>
                      </a:lnTo>
                      <a:lnTo>
                        <a:pt x="17547" y="405"/>
                      </a:lnTo>
                      <a:lnTo>
                        <a:pt x="17547" y="1726"/>
                      </a:lnTo>
                      <a:lnTo>
                        <a:pt x="18007" y="1726"/>
                      </a:lnTo>
                      <a:lnTo>
                        <a:pt x="18007" y="405"/>
                      </a:lnTo>
                      <a:lnTo>
                        <a:pt x="19218" y="405"/>
                      </a:lnTo>
                      <a:lnTo>
                        <a:pt x="19218" y="1726"/>
                      </a:lnTo>
                      <a:lnTo>
                        <a:pt x="19618" y="1726"/>
                      </a:lnTo>
                      <a:lnTo>
                        <a:pt x="19618" y="405"/>
                      </a:lnTo>
                      <a:lnTo>
                        <a:pt x="20884" y="405"/>
                      </a:lnTo>
                      <a:lnTo>
                        <a:pt x="20884" y="1726"/>
                      </a:lnTo>
                      <a:lnTo>
                        <a:pt x="21289" y="1726"/>
                      </a:lnTo>
                      <a:lnTo>
                        <a:pt x="21289" y="405"/>
                      </a:lnTo>
                      <a:lnTo>
                        <a:pt x="22495" y="405"/>
                      </a:lnTo>
                      <a:lnTo>
                        <a:pt x="22495" y="1726"/>
                      </a:lnTo>
                      <a:lnTo>
                        <a:pt x="22956" y="1726"/>
                      </a:lnTo>
                      <a:lnTo>
                        <a:pt x="22956" y="405"/>
                      </a:lnTo>
                      <a:lnTo>
                        <a:pt x="24166" y="405"/>
                      </a:lnTo>
                      <a:lnTo>
                        <a:pt x="24166" y="1726"/>
                      </a:lnTo>
                      <a:lnTo>
                        <a:pt x="24626" y="1726"/>
                      </a:lnTo>
                      <a:lnTo>
                        <a:pt x="24626" y="405"/>
                      </a:lnTo>
                      <a:lnTo>
                        <a:pt x="25832" y="405"/>
                      </a:lnTo>
                      <a:lnTo>
                        <a:pt x="25832" y="1726"/>
                      </a:lnTo>
                      <a:lnTo>
                        <a:pt x="26293" y="1726"/>
                      </a:lnTo>
                      <a:lnTo>
                        <a:pt x="26293" y="405"/>
                      </a:lnTo>
                      <a:lnTo>
                        <a:pt x="27503" y="405"/>
                      </a:lnTo>
                      <a:lnTo>
                        <a:pt x="27503" y="1726"/>
                      </a:lnTo>
                      <a:lnTo>
                        <a:pt x="27964" y="1726"/>
                      </a:lnTo>
                      <a:lnTo>
                        <a:pt x="27964" y="405"/>
                      </a:lnTo>
                      <a:lnTo>
                        <a:pt x="29170" y="405"/>
                      </a:lnTo>
                      <a:lnTo>
                        <a:pt x="29170" y="1726"/>
                      </a:lnTo>
                      <a:lnTo>
                        <a:pt x="29575" y="1726"/>
                      </a:lnTo>
                      <a:lnTo>
                        <a:pt x="29575" y="405"/>
                      </a:lnTo>
                      <a:lnTo>
                        <a:pt x="30725" y="405"/>
                      </a:lnTo>
                      <a:lnTo>
                        <a:pt x="30725" y="1726"/>
                      </a:lnTo>
                      <a:lnTo>
                        <a:pt x="31186" y="1726"/>
                      </a:lnTo>
                      <a:lnTo>
                        <a:pt x="31186" y="405"/>
                      </a:lnTo>
                      <a:lnTo>
                        <a:pt x="32162" y="405"/>
                      </a:lnTo>
                      <a:lnTo>
                        <a:pt x="32162" y="1726"/>
                      </a:lnTo>
                      <a:lnTo>
                        <a:pt x="32622" y="1726"/>
                      </a:lnTo>
                      <a:lnTo>
                        <a:pt x="32622" y="405"/>
                      </a:lnTo>
                      <a:lnTo>
                        <a:pt x="33602" y="405"/>
                      </a:lnTo>
                      <a:lnTo>
                        <a:pt x="33602" y="1726"/>
                      </a:lnTo>
                      <a:lnTo>
                        <a:pt x="34063" y="1726"/>
                      </a:lnTo>
                      <a:lnTo>
                        <a:pt x="34063" y="405"/>
                      </a:lnTo>
                      <a:lnTo>
                        <a:pt x="35098" y="405"/>
                      </a:lnTo>
                      <a:lnTo>
                        <a:pt x="35098" y="1726"/>
                      </a:lnTo>
                      <a:lnTo>
                        <a:pt x="35499" y="1726"/>
                      </a:lnTo>
                      <a:lnTo>
                        <a:pt x="35499" y="405"/>
                      </a:lnTo>
                      <a:lnTo>
                        <a:pt x="36534" y="405"/>
                      </a:lnTo>
                      <a:lnTo>
                        <a:pt x="36534" y="1726"/>
                      </a:lnTo>
                      <a:lnTo>
                        <a:pt x="36939" y="1726"/>
                      </a:lnTo>
                      <a:lnTo>
                        <a:pt x="36939" y="405"/>
                      </a:lnTo>
                      <a:lnTo>
                        <a:pt x="37975" y="405"/>
                      </a:lnTo>
                      <a:lnTo>
                        <a:pt x="37975" y="1726"/>
                      </a:lnTo>
                      <a:lnTo>
                        <a:pt x="38435" y="1726"/>
                      </a:lnTo>
                      <a:lnTo>
                        <a:pt x="38435" y="405"/>
                      </a:lnTo>
                      <a:lnTo>
                        <a:pt x="39411" y="405"/>
                      </a:lnTo>
                      <a:lnTo>
                        <a:pt x="39411" y="1726"/>
                      </a:lnTo>
                      <a:lnTo>
                        <a:pt x="39872" y="1726"/>
                      </a:lnTo>
                      <a:lnTo>
                        <a:pt x="39872" y="405"/>
                      </a:lnTo>
                      <a:lnTo>
                        <a:pt x="40852" y="405"/>
                      </a:lnTo>
                      <a:lnTo>
                        <a:pt x="40852" y="1726"/>
                      </a:lnTo>
                      <a:lnTo>
                        <a:pt x="41312" y="1726"/>
                      </a:lnTo>
                      <a:lnTo>
                        <a:pt x="41312" y="405"/>
                      </a:lnTo>
                      <a:lnTo>
                        <a:pt x="42288" y="405"/>
                      </a:lnTo>
                      <a:lnTo>
                        <a:pt x="42288" y="1726"/>
                      </a:lnTo>
                      <a:lnTo>
                        <a:pt x="42748" y="1726"/>
                      </a:lnTo>
                      <a:lnTo>
                        <a:pt x="42748" y="405"/>
                      </a:lnTo>
                      <a:lnTo>
                        <a:pt x="43784" y="405"/>
                      </a:lnTo>
                      <a:lnTo>
                        <a:pt x="43784" y="1726"/>
                      </a:lnTo>
                      <a:lnTo>
                        <a:pt x="44189" y="1726"/>
                      </a:lnTo>
                      <a:lnTo>
                        <a:pt x="44189" y="405"/>
                      </a:lnTo>
                      <a:lnTo>
                        <a:pt x="45225" y="405"/>
                      </a:lnTo>
                      <a:lnTo>
                        <a:pt x="45225" y="1726"/>
                      </a:lnTo>
                      <a:lnTo>
                        <a:pt x="45625" y="1726"/>
                      </a:lnTo>
                      <a:lnTo>
                        <a:pt x="45625" y="405"/>
                      </a:lnTo>
                      <a:lnTo>
                        <a:pt x="46661" y="405"/>
                      </a:lnTo>
                      <a:lnTo>
                        <a:pt x="46661" y="1726"/>
                      </a:lnTo>
                      <a:lnTo>
                        <a:pt x="47121" y="1726"/>
                      </a:lnTo>
                      <a:lnTo>
                        <a:pt x="47121" y="405"/>
                      </a:lnTo>
                      <a:lnTo>
                        <a:pt x="48102" y="405"/>
                      </a:lnTo>
                      <a:lnTo>
                        <a:pt x="48102" y="1726"/>
                      </a:lnTo>
                      <a:lnTo>
                        <a:pt x="48562" y="1726"/>
                      </a:lnTo>
                      <a:lnTo>
                        <a:pt x="48562" y="405"/>
                      </a:lnTo>
                      <a:lnTo>
                        <a:pt x="49538" y="405"/>
                      </a:lnTo>
                      <a:lnTo>
                        <a:pt x="49538" y="1726"/>
                      </a:lnTo>
                      <a:lnTo>
                        <a:pt x="49998" y="1726"/>
                      </a:lnTo>
                      <a:lnTo>
                        <a:pt x="49998" y="405"/>
                      </a:lnTo>
                      <a:lnTo>
                        <a:pt x="50979" y="405"/>
                      </a:lnTo>
                      <a:lnTo>
                        <a:pt x="50979" y="1726"/>
                      </a:lnTo>
                      <a:lnTo>
                        <a:pt x="51439" y="1726"/>
                      </a:lnTo>
                      <a:lnTo>
                        <a:pt x="51439" y="405"/>
                      </a:lnTo>
                      <a:lnTo>
                        <a:pt x="52475" y="405"/>
                      </a:lnTo>
                      <a:lnTo>
                        <a:pt x="52475" y="1726"/>
                      </a:lnTo>
                      <a:lnTo>
                        <a:pt x="52875" y="1726"/>
                      </a:lnTo>
                      <a:lnTo>
                        <a:pt x="52875" y="405"/>
                      </a:lnTo>
                      <a:lnTo>
                        <a:pt x="53911" y="405"/>
                      </a:lnTo>
                      <a:lnTo>
                        <a:pt x="53911" y="1726"/>
                      </a:lnTo>
                      <a:lnTo>
                        <a:pt x="54316" y="1726"/>
                      </a:lnTo>
                      <a:lnTo>
                        <a:pt x="54316" y="405"/>
                      </a:lnTo>
                      <a:lnTo>
                        <a:pt x="55351" y="405"/>
                      </a:lnTo>
                      <a:lnTo>
                        <a:pt x="55351" y="1726"/>
                      </a:lnTo>
                      <a:lnTo>
                        <a:pt x="55812" y="1726"/>
                      </a:lnTo>
                      <a:lnTo>
                        <a:pt x="55812" y="405"/>
                      </a:lnTo>
                      <a:lnTo>
                        <a:pt x="56788" y="405"/>
                      </a:lnTo>
                      <a:lnTo>
                        <a:pt x="56788" y="1726"/>
                      </a:lnTo>
                      <a:lnTo>
                        <a:pt x="57248" y="1726"/>
                      </a:lnTo>
                      <a:lnTo>
                        <a:pt x="57248" y="405"/>
                      </a:lnTo>
                      <a:lnTo>
                        <a:pt x="58228" y="405"/>
                      </a:lnTo>
                      <a:lnTo>
                        <a:pt x="58228" y="1726"/>
                      </a:lnTo>
                      <a:lnTo>
                        <a:pt x="58689" y="1726"/>
                      </a:lnTo>
                      <a:lnTo>
                        <a:pt x="58689" y="405"/>
                      </a:lnTo>
                      <a:lnTo>
                        <a:pt x="59665" y="405"/>
                      </a:lnTo>
                      <a:lnTo>
                        <a:pt x="59665" y="1726"/>
                      </a:lnTo>
                      <a:lnTo>
                        <a:pt x="60125" y="1726"/>
                      </a:lnTo>
                      <a:lnTo>
                        <a:pt x="60125" y="405"/>
                      </a:lnTo>
                      <a:lnTo>
                        <a:pt x="61160" y="405"/>
                      </a:lnTo>
                      <a:lnTo>
                        <a:pt x="61160" y="1726"/>
                      </a:lnTo>
                      <a:lnTo>
                        <a:pt x="61566" y="1726"/>
                      </a:lnTo>
                      <a:lnTo>
                        <a:pt x="61566" y="405"/>
                      </a:lnTo>
                      <a:lnTo>
                        <a:pt x="62601" y="405"/>
                      </a:lnTo>
                      <a:lnTo>
                        <a:pt x="62601" y="1726"/>
                      </a:lnTo>
                      <a:lnTo>
                        <a:pt x="63002" y="1726"/>
                      </a:lnTo>
                      <a:lnTo>
                        <a:pt x="63002" y="405"/>
                      </a:lnTo>
                      <a:lnTo>
                        <a:pt x="64037" y="405"/>
                      </a:lnTo>
                      <a:lnTo>
                        <a:pt x="64037" y="1726"/>
                      </a:lnTo>
                      <a:lnTo>
                        <a:pt x="64498" y="1726"/>
                      </a:lnTo>
                      <a:lnTo>
                        <a:pt x="64498" y="405"/>
                      </a:lnTo>
                      <a:lnTo>
                        <a:pt x="65478" y="405"/>
                      </a:lnTo>
                      <a:lnTo>
                        <a:pt x="65478" y="1726"/>
                      </a:lnTo>
                      <a:lnTo>
                        <a:pt x="65938" y="1726"/>
                      </a:lnTo>
                      <a:lnTo>
                        <a:pt x="65938" y="405"/>
                      </a:lnTo>
                      <a:lnTo>
                        <a:pt x="66914" y="405"/>
                      </a:lnTo>
                      <a:lnTo>
                        <a:pt x="66914" y="1726"/>
                      </a:lnTo>
                      <a:lnTo>
                        <a:pt x="67375" y="1726"/>
                      </a:lnTo>
                      <a:lnTo>
                        <a:pt x="67375" y="405"/>
                      </a:lnTo>
                      <a:lnTo>
                        <a:pt x="68355" y="405"/>
                      </a:lnTo>
                      <a:lnTo>
                        <a:pt x="68355" y="1726"/>
                      </a:lnTo>
                      <a:lnTo>
                        <a:pt x="68815" y="1726"/>
                      </a:lnTo>
                      <a:lnTo>
                        <a:pt x="68815" y="405"/>
                      </a:lnTo>
                      <a:lnTo>
                        <a:pt x="69851" y="405"/>
                      </a:lnTo>
                      <a:lnTo>
                        <a:pt x="69851" y="1726"/>
                      </a:lnTo>
                      <a:lnTo>
                        <a:pt x="70251" y="1726"/>
                      </a:lnTo>
                      <a:lnTo>
                        <a:pt x="70251" y="405"/>
                      </a:lnTo>
                      <a:lnTo>
                        <a:pt x="71287" y="405"/>
                      </a:lnTo>
                      <a:lnTo>
                        <a:pt x="71287" y="1726"/>
                      </a:lnTo>
                      <a:lnTo>
                        <a:pt x="71692" y="1726"/>
                      </a:lnTo>
                      <a:lnTo>
                        <a:pt x="71692" y="405"/>
                      </a:lnTo>
                      <a:lnTo>
                        <a:pt x="72728" y="405"/>
                      </a:lnTo>
                      <a:lnTo>
                        <a:pt x="72728" y="1726"/>
                      </a:lnTo>
                      <a:lnTo>
                        <a:pt x="73188" y="1726"/>
                      </a:lnTo>
                      <a:lnTo>
                        <a:pt x="73188" y="405"/>
                      </a:lnTo>
                      <a:lnTo>
                        <a:pt x="74164" y="405"/>
                      </a:lnTo>
                      <a:lnTo>
                        <a:pt x="74164" y="1726"/>
                      </a:lnTo>
                      <a:lnTo>
                        <a:pt x="74624" y="1726"/>
                      </a:lnTo>
                      <a:lnTo>
                        <a:pt x="74624" y="405"/>
                      </a:lnTo>
                      <a:lnTo>
                        <a:pt x="75605" y="405"/>
                      </a:lnTo>
                      <a:lnTo>
                        <a:pt x="75605" y="1726"/>
                      </a:lnTo>
                      <a:lnTo>
                        <a:pt x="76065" y="1726"/>
                      </a:lnTo>
                      <a:lnTo>
                        <a:pt x="76065" y="405"/>
                      </a:lnTo>
                      <a:lnTo>
                        <a:pt x="77041" y="405"/>
                      </a:lnTo>
                      <a:lnTo>
                        <a:pt x="77041" y="1726"/>
                      </a:lnTo>
                      <a:lnTo>
                        <a:pt x="77501" y="1726"/>
                      </a:lnTo>
                      <a:lnTo>
                        <a:pt x="77501" y="405"/>
                      </a:lnTo>
                      <a:lnTo>
                        <a:pt x="78537" y="405"/>
                      </a:lnTo>
                      <a:lnTo>
                        <a:pt x="78537" y="1726"/>
                      </a:lnTo>
                      <a:lnTo>
                        <a:pt x="78942" y="1726"/>
                      </a:lnTo>
                      <a:lnTo>
                        <a:pt x="78942" y="405"/>
                      </a:lnTo>
                      <a:lnTo>
                        <a:pt x="79978" y="405"/>
                      </a:lnTo>
                      <a:lnTo>
                        <a:pt x="79978" y="1726"/>
                      </a:lnTo>
                      <a:lnTo>
                        <a:pt x="80378" y="1726"/>
                      </a:lnTo>
                      <a:lnTo>
                        <a:pt x="80378" y="405"/>
                      </a:lnTo>
                      <a:lnTo>
                        <a:pt x="81414" y="405"/>
                      </a:lnTo>
                      <a:lnTo>
                        <a:pt x="81414" y="1726"/>
                      </a:lnTo>
                      <a:lnTo>
                        <a:pt x="81874" y="1726"/>
                      </a:lnTo>
                      <a:lnTo>
                        <a:pt x="81874" y="405"/>
                      </a:lnTo>
                      <a:lnTo>
                        <a:pt x="82854" y="405"/>
                      </a:lnTo>
                      <a:lnTo>
                        <a:pt x="82854" y="1726"/>
                      </a:lnTo>
                      <a:lnTo>
                        <a:pt x="83315" y="1726"/>
                      </a:lnTo>
                      <a:lnTo>
                        <a:pt x="83315" y="405"/>
                      </a:lnTo>
                      <a:lnTo>
                        <a:pt x="84291" y="405"/>
                      </a:lnTo>
                      <a:lnTo>
                        <a:pt x="84291" y="1726"/>
                      </a:lnTo>
                      <a:lnTo>
                        <a:pt x="84751" y="1726"/>
                      </a:lnTo>
                      <a:lnTo>
                        <a:pt x="84751" y="405"/>
                      </a:lnTo>
                      <a:lnTo>
                        <a:pt x="85731" y="405"/>
                      </a:lnTo>
                      <a:lnTo>
                        <a:pt x="85731" y="1726"/>
                      </a:lnTo>
                      <a:lnTo>
                        <a:pt x="86192" y="1726"/>
                      </a:lnTo>
                      <a:lnTo>
                        <a:pt x="86192" y="405"/>
                      </a:lnTo>
                      <a:lnTo>
                        <a:pt x="87227" y="405"/>
                      </a:lnTo>
                      <a:lnTo>
                        <a:pt x="87227" y="1726"/>
                      </a:lnTo>
                      <a:lnTo>
                        <a:pt x="87628" y="1726"/>
                      </a:lnTo>
                      <a:lnTo>
                        <a:pt x="87628" y="405"/>
                      </a:lnTo>
                      <a:lnTo>
                        <a:pt x="88663" y="405"/>
                      </a:lnTo>
                      <a:lnTo>
                        <a:pt x="88663" y="1726"/>
                      </a:lnTo>
                      <a:lnTo>
                        <a:pt x="89069" y="1726"/>
                      </a:lnTo>
                      <a:lnTo>
                        <a:pt x="89069" y="405"/>
                      </a:lnTo>
                      <a:lnTo>
                        <a:pt x="90104" y="405"/>
                      </a:lnTo>
                      <a:lnTo>
                        <a:pt x="90104" y="1726"/>
                      </a:lnTo>
                      <a:lnTo>
                        <a:pt x="90564" y="1726"/>
                      </a:lnTo>
                      <a:lnTo>
                        <a:pt x="90564" y="405"/>
                      </a:lnTo>
                      <a:lnTo>
                        <a:pt x="91540" y="405"/>
                      </a:lnTo>
                      <a:lnTo>
                        <a:pt x="91540" y="1726"/>
                      </a:lnTo>
                      <a:lnTo>
                        <a:pt x="92001" y="1726"/>
                      </a:lnTo>
                      <a:lnTo>
                        <a:pt x="92001" y="405"/>
                      </a:lnTo>
                      <a:lnTo>
                        <a:pt x="92981" y="405"/>
                      </a:lnTo>
                      <a:lnTo>
                        <a:pt x="92981" y="1726"/>
                      </a:lnTo>
                      <a:lnTo>
                        <a:pt x="93441" y="1726"/>
                      </a:lnTo>
                      <a:lnTo>
                        <a:pt x="93441" y="405"/>
                      </a:lnTo>
                      <a:lnTo>
                        <a:pt x="94417" y="405"/>
                      </a:lnTo>
                      <a:lnTo>
                        <a:pt x="94417" y="1726"/>
                      </a:lnTo>
                      <a:lnTo>
                        <a:pt x="94878" y="1726"/>
                      </a:lnTo>
                      <a:lnTo>
                        <a:pt x="94878" y="405"/>
                      </a:lnTo>
                      <a:lnTo>
                        <a:pt x="95913" y="405"/>
                      </a:lnTo>
                      <a:lnTo>
                        <a:pt x="95913" y="1726"/>
                      </a:lnTo>
                      <a:lnTo>
                        <a:pt x="96318" y="1726"/>
                      </a:lnTo>
                      <a:lnTo>
                        <a:pt x="96318" y="405"/>
                      </a:lnTo>
                      <a:lnTo>
                        <a:pt x="97354" y="405"/>
                      </a:lnTo>
                      <a:lnTo>
                        <a:pt x="97354" y="1726"/>
                      </a:lnTo>
                      <a:lnTo>
                        <a:pt x="97754" y="1726"/>
                      </a:lnTo>
                      <a:lnTo>
                        <a:pt x="97754" y="405"/>
                      </a:lnTo>
                      <a:lnTo>
                        <a:pt x="98790" y="405"/>
                      </a:lnTo>
                      <a:lnTo>
                        <a:pt x="98790" y="1726"/>
                      </a:lnTo>
                      <a:lnTo>
                        <a:pt x="99250" y="1726"/>
                      </a:lnTo>
                      <a:lnTo>
                        <a:pt x="99250" y="405"/>
                      </a:lnTo>
                      <a:lnTo>
                        <a:pt x="100231" y="405"/>
                      </a:lnTo>
                      <a:lnTo>
                        <a:pt x="100231" y="1726"/>
                      </a:lnTo>
                      <a:lnTo>
                        <a:pt x="100691" y="1726"/>
                      </a:lnTo>
                      <a:lnTo>
                        <a:pt x="100691" y="405"/>
                      </a:lnTo>
                      <a:lnTo>
                        <a:pt x="101667" y="405"/>
                      </a:lnTo>
                      <a:lnTo>
                        <a:pt x="101667" y="1726"/>
                      </a:lnTo>
                      <a:lnTo>
                        <a:pt x="102127" y="1726"/>
                      </a:lnTo>
                      <a:lnTo>
                        <a:pt x="102127" y="405"/>
                      </a:lnTo>
                      <a:lnTo>
                        <a:pt x="103108" y="405"/>
                      </a:lnTo>
                      <a:lnTo>
                        <a:pt x="103108" y="1726"/>
                      </a:lnTo>
                      <a:lnTo>
                        <a:pt x="103568" y="1726"/>
                      </a:lnTo>
                      <a:lnTo>
                        <a:pt x="103568" y="405"/>
                      </a:lnTo>
                      <a:lnTo>
                        <a:pt x="104604" y="405"/>
                      </a:lnTo>
                      <a:lnTo>
                        <a:pt x="104604" y="1726"/>
                      </a:lnTo>
                      <a:lnTo>
                        <a:pt x="105004" y="1726"/>
                      </a:lnTo>
                      <a:lnTo>
                        <a:pt x="105004" y="405"/>
                      </a:lnTo>
                      <a:lnTo>
                        <a:pt x="106040" y="405"/>
                      </a:lnTo>
                      <a:lnTo>
                        <a:pt x="106040" y="1726"/>
                      </a:lnTo>
                      <a:lnTo>
                        <a:pt x="106500" y="1726"/>
                      </a:lnTo>
                      <a:lnTo>
                        <a:pt x="106500" y="405"/>
                      </a:lnTo>
                      <a:lnTo>
                        <a:pt x="107481" y="405"/>
                      </a:lnTo>
                      <a:lnTo>
                        <a:pt x="107481" y="1726"/>
                      </a:lnTo>
                      <a:lnTo>
                        <a:pt x="107941" y="1726"/>
                      </a:lnTo>
                      <a:lnTo>
                        <a:pt x="107941" y="405"/>
                      </a:lnTo>
                      <a:lnTo>
                        <a:pt x="109092" y="405"/>
                      </a:lnTo>
                      <a:lnTo>
                        <a:pt x="1090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5" name="Google Shape;2355;p32"/>
              <p:cNvGrpSpPr/>
              <p:nvPr/>
            </p:nvGrpSpPr>
            <p:grpSpPr>
              <a:xfrm>
                <a:off x="964414" y="4355257"/>
                <a:ext cx="938949" cy="199050"/>
                <a:chOff x="7541142" y="2438190"/>
                <a:chExt cx="1259996" cy="267110"/>
              </a:xfrm>
            </p:grpSpPr>
            <p:sp>
              <p:nvSpPr>
                <p:cNvPr id="2356" name="Google Shape;2356;p32"/>
                <p:cNvSpPr/>
                <p:nvPr/>
              </p:nvSpPr>
              <p:spPr>
                <a:xfrm>
                  <a:off x="8059622" y="2438190"/>
                  <a:ext cx="741517" cy="38337"/>
                </a:xfrm>
                <a:custGeom>
                  <a:rect b="b" l="l" r="r" t="t"/>
                  <a:pathLst>
                    <a:path extrusionOk="0" h="3008" w="58181">
                      <a:moveTo>
                        <a:pt x="1506" y="0"/>
                      </a:moveTo>
                      <a:cubicBezTo>
                        <a:pt x="686" y="0"/>
                        <a:pt x="1" y="638"/>
                        <a:pt x="1" y="1502"/>
                      </a:cubicBezTo>
                      <a:cubicBezTo>
                        <a:pt x="1" y="2322"/>
                        <a:pt x="686" y="3007"/>
                        <a:pt x="1506" y="3007"/>
                      </a:cubicBezTo>
                      <a:lnTo>
                        <a:pt x="56631" y="3007"/>
                      </a:lnTo>
                      <a:cubicBezTo>
                        <a:pt x="57495" y="3007"/>
                        <a:pt x="58180" y="2322"/>
                        <a:pt x="58180" y="1502"/>
                      </a:cubicBezTo>
                      <a:cubicBezTo>
                        <a:pt x="58180" y="638"/>
                        <a:pt x="57495" y="0"/>
                        <a:pt x="56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7541142" y="2550232"/>
                  <a:ext cx="851226" cy="38936"/>
                </a:xfrm>
                <a:custGeom>
                  <a:rect b="b" l="l" r="r" t="t"/>
                  <a:pathLst>
                    <a:path extrusionOk="0" h="3055" w="66789">
                      <a:moveTo>
                        <a:pt x="1549" y="0"/>
                      </a:moveTo>
                      <a:cubicBezTo>
                        <a:pt x="682" y="0"/>
                        <a:pt x="0" y="685"/>
                        <a:pt x="0" y="1549"/>
                      </a:cubicBezTo>
                      <a:cubicBezTo>
                        <a:pt x="0" y="2369"/>
                        <a:pt x="682" y="3054"/>
                        <a:pt x="1549" y="3054"/>
                      </a:cubicBezTo>
                      <a:lnTo>
                        <a:pt x="65239" y="3054"/>
                      </a:lnTo>
                      <a:cubicBezTo>
                        <a:pt x="66103" y="3054"/>
                        <a:pt x="66788" y="2369"/>
                        <a:pt x="66788" y="1549"/>
                      </a:cubicBezTo>
                      <a:cubicBezTo>
                        <a:pt x="66788" y="685"/>
                        <a:pt x="66103" y="0"/>
                        <a:pt x="65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2"/>
                <p:cNvSpPr/>
                <p:nvPr/>
              </p:nvSpPr>
              <p:spPr>
                <a:xfrm>
                  <a:off x="7841912" y="2666351"/>
                  <a:ext cx="462758" cy="38949"/>
                </a:xfrm>
                <a:custGeom>
                  <a:rect b="b" l="l" r="r" t="t"/>
                  <a:pathLst>
                    <a:path extrusionOk="0" h="3056" w="36309">
                      <a:moveTo>
                        <a:pt x="1502" y="1"/>
                      </a:moveTo>
                      <a:cubicBezTo>
                        <a:pt x="682" y="1"/>
                        <a:pt x="0" y="686"/>
                        <a:pt x="0" y="1550"/>
                      </a:cubicBezTo>
                      <a:cubicBezTo>
                        <a:pt x="0" y="2370"/>
                        <a:pt x="682" y="3055"/>
                        <a:pt x="1502" y="3055"/>
                      </a:cubicBezTo>
                      <a:lnTo>
                        <a:pt x="34807" y="3055"/>
                      </a:lnTo>
                      <a:cubicBezTo>
                        <a:pt x="35627" y="3055"/>
                        <a:pt x="36308" y="2370"/>
                        <a:pt x="36308" y="1550"/>
                      </a:cubicBezTo>
                      <a:cubicBezTo>
                        <a:pt x="36308" y="686"/>
                        <a:pt x="35627" y="1"/>
                        <a:pt x="34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urist Harbor MK Plan by Slidesgo">
  <a:themeElements>
    <a:clrScheme name="Simple Light">
      <a:dk1>
        <a:srgbClr val="FFFFFF"/>
      </a:dk1>
      <a:lt1>
        <a:srgbClr val="147083"/>
      </a:lt1>
      <a:dk2>
        <a:srgbClr val="124650"/>
      </a:dk2>
      <a:lt2>
        <a:srgbClr val="0C91A7"/>
      </a:lt2>
      <a:accent1>
        <a:srgbClr val="76A6AC"/>
      </a:accent1>
      <a:accent2>
        <a:srgbClr val="CCDCE0"/>
      </a:accent2>
      <a:accent3>
        <a:srgbClr val="EFF3F4"/>
      </a:accent3>
      <a:accent4>
        <a:srgbClr val="E4DBBE"/>
      </a:accent4>
      <a:accent5>
        <a:srgbClr val="FF8979"/>
      </a:accent5>
      <a:accent6>
        <a:srgbClr val="C15E5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