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5" r:id="rId9"/>
    <p:sldId id="264" r:id="rId10"/>
    <p:sldId id="262" r:id="rId11"/>
    <p:sldId id="261" r:id="rId12"/>
    <p:sldId id="266" r:id="rId13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>
      <p:cViewPr>
        <p:scale>
          <a:sx n="126" d="100"/>
          <a:sy n="126" d="100"/>
        </p:scale>
        <p:origin x="-8" y="-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bilgeis.net/tr/product/search?q=html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bilgeis.net/tr/product/search?q=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9F7DFF-508B-4D21-91EE-8DF36E9F1D4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0F548FF-1124-4F6A-B448-9180C7B1E42F}">
      <dgm:prSet/>
      <dgm:spPr/>
      <dgm:t>
        <a:bodyPr/>
        <a:lstStyle/>
        <a:p>
          <a:r>
            <a:rPr lang="en-US"/>
            <a:t>KOD YAZARKEN KOLAYLIK</a:t>
          </a:r>
        </a:p>
      </dgm:t>
    </dgm:pt>
    <dgm:pt modelId="{90A92192-BA17-49B6-B72E-0B281EAE20EF}" type="parTrans" cxnId="{25974B67-BB62-4232-915A-4A330F655D11}">
      <dgm:prSet/>
      <dgm:spPr/>
      <dgm:t>
        <a:bodyPr/>
        <a:lstStyle/>
        <a:p>
          <a:endParaRPr lang="en-US"/>
        </a:p>
      </dgm:t>
    </dgm:pt>
    <dgm:pt modelId="{B8BA731C-579F-44C7-B6DB-6521BF8DAE10}" type="sibTrans" cxnId="{25974B67-BB62-4232-915A-4A330F655D11}">
      <dgm:prSet/>
      <dgm:spPr/>
      <dgm:t>
        <a:bodyPr/>
        <a:lstStyle/>
        <a:p>
          <a:endParaRPr lang="en-US"/>
        </a:p>
      </dgm:t>
    </dgm:pt>
    <dgm:pt modelId="{B17ADA2A-0FD5-4CF8-831D-ED90E97C2DA5}">
      <dgm:prSet/>
      <dgm:spPr/>
      <dgm:t>
        <a:bodyPr/>
        <a:lstStyle/>
        <a:p>
          <a:r>
            <a:rPr lang="en-US"/>
            <a:t>ÖNİZLEME</a:t>
          </a:r>
        </a:p>
      </dgm:t>
    </dgm:pt>
    <dgm:pt modelId="{E6055546-4539-464B-8DA5-F3FE4EBC0235}" type="parTrans" cxnId="{F9AA5046-4017-4F7C-9AC6-4D798966B705}">
      <dgm:prSet/>
      <dgm:spPr/>
      <dgm:t>
        <a:bodyPr/>
        <a:lstStyle/>
        <a:p>
          <a:endParaRPr lang="en-US"/>
        </a:p>
      </dgm:t>
    </dgm:pt>
    <dgm:pt modelId="{957DFF21-C053-4290-83C2-D1777EB42A39}" type="sibTrans" cxnId="{F9AA5046-4017-4F7C-9AC6-4D798966B705}">
      <dgm:prSet/>
      <dgm:spPr/>
      <dgm:t>
        <a:bodyPr/>
        <a:lstStyle/>
        <a:p>
          <a:endParaRPr lang="en-US"/>
        </a:p>
      </dgm:t>
    </dgm:pt>
    <dgm:pt modelId="{ADA53256-18E2-4147-B7CB-ADE0BAB85A4A}">
      <dgm:prSet/>
      <dgm:spPr/>
      <dgm:t>
        <a:bodyPr/>
        <a:lstStyle/>
        <a:p>
          <a:r>
            <a:rPr lang="en-US"/>
            <a:t>FTP DESTEĞİ</a:t>
          </a:r>
        </a:p>
      </dgm:t>
    </dgm:pt>
    <dgm:pt modelId="{8CCB2B3A-30CA-471B-8B24-9030DC801594}" type="parTrans" cxnId="{8E4FB5F7-A297-42DB-ACC8-78FE849B38FC}">
      <dgm:prSet/>
      <dgm:spPr/>
      <dgm:t>
        <a:bodyPr/>
        <a:lstStyle/>
        <a:p>
          <a:endParaRPr lang="en-US"/>
        </a:p>
      </dgm:t>
    </dgm:pt>
    <dgm:pt modelId="{8E31F920-EAFD-4C09-8D77-C1E9574D9F6B}" type="sibTrans" cxnId="{8E4FB5F7-A297-42DB-ACC8-78FE849B38FC}">
      <dgm:prSet/>
      <dgm:spPr/>
      <dgm:t>
        <a:bodyPr/>
        <a:lstStyle/>
        <a:p>
          <a:endParaRPr lang="en-US"/>
        </a:p>
      </dgm:t>
    </dgm:pt>
    <dgm:pt modelId="{023D8D2A-6278-4914-BBE7-121182A3F6A6}">
      <dgm:prSet/>
      <dgm:spPr/>
      <dgm:t>
        <a:bodyPr/>
        <a:lstStyle/>
        <a:p>
          <a:r>
            <a:rPr lang="en-US"/>
            <a:t>HAZIR ŞABLONLAR</a:t>
          </a:r>
        </a:p>
      </dgm:t>
    </dgm:pt>
    <dgm:pt modelId="{9E10D152-76CD-4F2E-99D0-59886F4AEC53}" type="parTrans" cxnId="{872C8BEA-0F4A-4AD6-9503-F687B3F27AFB}">
      <dgm:prSet/>
      <dgm:spPr/>
      <dgm:t>
        <a:bodyPr/>
        <a:lstStyle/>
        <a:p>
          <a:endParaRPr lang="en-US"/>
        </a:p>
      </dgm:t>
    </dgm:pt>
    <dgm:pt modelId="{E7A76AC1-559F-45A9-9CD6-C64D66A1AA47}" type="sibTrans" cxnId="{872C8BEA-0F4A-4AD6-9503-F687B3F27AFB}">
      <dgm:prSet/>
      <dgm:spPr/>
      <dgm:t>
        <a:bodyPr/>
        <a:lstStyle/>
        <a:p>
          <a:endParaRPr lang="en-US"/>
        </a:p>
      </dgm:t>
    </dgm:pt>
    <dgm:pt modelId="{4748D255-7F91-4C8C-886D-C23D4A0A4C46}">
      <dgm:prSet/>
      <dgm:spPr/>
      <dgm:t>
        <a:bodyPr/>
        <a:lstStyle/>
        <a:p>
          <a:r>
            <a:rPr lang="en-US"/>
            <a:t>LIVE PREVIEW</a:t>
          </a:r>
        </a:p>
      </dgm:t>
    </dgm:pt>
    <dgm:pt modelId="{8CEC1D87-0B8C-4E84-A489-9A944B027438}" type="parTrans" cxnId="{58DB4A55-BC11-4ABE-93EF-3F17F72AC4B3}">
      <dgm:prSet/>
      <dgm:spPr/>
      <dgm:t>
        <a:bodyPr/>
        <a:lstStyle/>
        <a:p>
          <a:endParaRPr lang="en-US"/>
        </a:p>
      </dgm:t>
    </dgm:pt>
    <dgm:pt modelId="{B3421A08-97B1-4E2A-A23A-27DD7EFEFD5D}" type="sibTrans" cxnId="{58DB4A55-BC11-4ABE-93EF-3F17F72AC4B3}">
      <dgm:prSet/>
      <dgm:spPr/>
      <dgm:t>
        <a:bodyPr/>
        <a:lstStyle/>
        <a:p>
          <a:endParaRPr lang="en-US"/>
        </a:p>
      </dgm:t>
    </dgm:pt>
    <dgm:pt modelId="{63965038-CBEB-41DC-B3B8-7F1171833CBB}">
      <dgm:prSet/>
      <dgm:spPr/>
      <dgm:t>
        <a:bodyPr/>
        <a:lstStyle/>
        <a:p>
          <a:r>
            <a:rPr lang="en-US"/>
            <a:t>GITHUB BAĞLANTISI</a:t>
          </a:r>
        </a:p>
      </dgm:t>
    </dgm:pt>
    <dgm:pt modelId="{5960E520-E4E8-42B4-B1AC-770E03F4D963}" type="parTrans" cxnId="{C9779146-73A7-4C8E-A8EE-AA9E437D0AA4}">
      <dgm:prSet/>
      <dgm:spPr/>
      <dgm:t>
        <a:bodyPr/>
        <a:lstStyle/>
        <a:p>
          <a:endParaRPr lang="en-US"/>
        </a:p>
      </dgm:t>
    </dgm:pt>
    <dgm:pt modelId="{67B424E5-DBDB-47D0-92C6-92495FEF3A23}" type="sibTrans" cxnId="{C9779146-73A7-4C8E-A8EE-AA9E437D0AA4}">
      <dgm:prSet/>
      <dgm:spPr/>
      <dgm:t>
        <a:bodyPr/>
        <a:lstStyle/>
        <a:p>
          <a:endParaRPr lang="en-US"/>
        </a:p>
      </dgm:t>
    </dgm:pt>
    <dgm:pt modelId="{24E424C8-6E89-4542-88A1-6DC3A989CE07}" type="pres">
      <dgm:prSet presAssocID="{0A9F7DFF-508B-4D21-91EE-8DF36E9F1D4B}" presName="vert0" presStyleCnt="0">
        <dgm:presLayoutVars>
          <dgm:dir/>
          <dgm:animOne val="branch"/>
          <dgm:animLvl val="lvl"/>
        </dgm:presLayoutVars>
      </dgm:prSet>
      <dgm:spPr/>
    </dgm:pt>
    <dgm:pt modelId="{67EC67D0-012E-FA48-B177-06A68B924B98}" type="pres">
      <dgm:prSet presAssocID="{A0F548FF-1124-4F6A-B448-9180C7B1E42F}" presName="thickLine" presStyleLbl="alignNode1" presStyleIdx="0" presStyleCnt="6"/>
      <dgm:spPr/>
    </dgm:pt>
    <dgm:pt modelId="{50C09F96-2DA0-F042-AF31-76AA3F1F267B}" type="pres">
      <dgm:prSet presAssocID="{A0F548FF-1124-4F6A-B448-9180C7B1E42F}" presName="horz1" presStyleCnt="0"/>
      <dgm:spPr/>
    </dgm:pt>
    <dgm:pt modelId="{BDD09B69-1C5D-C04A-AF56-B032E5367820}" type="pres">
      <dgm:prSet presAssocID="{A0F548FF-1124-4F6A-B448-9180C7B1E42F}" presName="tx1" presStyleLbl="revTx" presStyleIdx="0" presStyleCnt="6"/>
      <dgm:spPr/>
    </dgm:pt>
    <dgm:pt modelId="{A943FC7B-0C59-CE41-ABE0-C41643E1E16C}" type="pres">
      <dgm:prSet presAssocID="{A0F548FF-1124-4F6A-B448-9180C7B1E42F}" presName="vert1" presStyleCnt="0"/>
      <dgm:spPr/>
    </dgm:pt>
    <dgm:pt modelId="{C628547E-FEDC-3B4C-97D1-9372ECBEE8F9}" type="pres">
      <dgm:prSet presAssocID="{B17ADA2A-0FD5-4CF8-831D-ED90E97C2DA5}" presName="thickLine" presStyleLbl="alignNode1" presStyleIdx="1" presStyleCnt="6"/>
      <dgm:spPr/>
    </dgm:pt>
    <dgm:pt modelId="{9D7BA678-3818-054B-B43F-5826603A1978}" type="pres">
      <dgm:prSet presAssocID="{B17ADA2A-0FD5-4CF8-831D-ED90E97C2DA5}" presName="horz1" presStyleCnt="0"/>
      <dgm:spPr/>
    </dgm:pt>
    <dgm:pt modelId="{24511DC8-E3A8-1E47-9F28-29626E3DDC89}" type="pres">
      <dgm:prSet presAssocID="{B17ADA2A-0FD5-4CF8-831D-ED90E97C2DA5}" presName="tx1" presStyleLbl="revTx" presStyleIdx="1" presStyleCnt="6"/>
      <dgm:spPr/>
    </dgm:pt>
    <dgm:pt modelId="{22EB5656-189E-5447-AA69-EEAD5DC62F9A}" type="pres">
      <dgm:prSet presAssocID="{B17ADA2A-0FD5-4CF8-831D-ED90E97C2DA5}" presName="vert1" presStyleCnt="0"/>
      <dgm:spPr/>
    </dgm:pt>
    <dgm:pt modelId="{62751780-DB52-424E-8AFB-5C0B899333D4}" type="pres">
      <dgm:prSet presAssocID="{ADA53256-18E2-4147-B7CB-ADE0BAB85A4A}" presName="thickLine" presStyleLbl="alignNode1" presStyleIdx="2" presStyleCnt="6"/>
      <dgm:spPr/>
    </dgm:pt>
    <dgm:pt modelId="{96E28BE7-ABAC-B14D-ACB2-36127DD130AF}" type="pres">
      <dgm:prSet presAssocID="{ADA53256-18E2-4147-B7CB-ADE0BAB85A4A}" presName="horz1" presStyleCnt="0"/>
      <dgm:spPr/>
    </dgm:pt>
    <dgm:pt modelId="{25D0579C-CFA1-274C-81E9-E5DB943DC7B0}" type="pres">
      <dgm:prSet presAssocID="{ADA53256-18E2-4147-B7CB-ADE0BAB85A4A}" presName="tx1" presStyleLbl="revTx" presStyleIdx="2" presStyleCnt="6"/>
      <dgm:spPr/>
    </dgm:pt>
    <dgm:pt modelId="{D5C78560-28D6-E243-A868-08F204FC3442}" type="pres">
      <dgm:prSet presAssocID="{ADA53256-18E2-4147-B7CB-ADE0BAB85A4A}" presName="vert1" presStyleCnt="0"/>
      <dgm:spPr/>
    </dgm:pt>
    <dgm:pt modelId="{89F366BB-965E-714F-B11F-2CC3AC366B1E}" type="pres">
      <dgm:prSet presAssocID="{023D8D2A-6278-4914-BBE7-121182A3F6A6}" presName="thickLine" presStyleLbl="alignNode1" presStyleIdx="3" presStyleCnt="6"/>
      <dgm:spPr/>
    </dgm:pt>
    <dgm:pt modelId="{AA94003B-DED2-1A4E-8467-C2E387C1AF0A}" type="pres">
      <dgm:prSet presAssocID="{023D8D2A-6278-4914-BBE7-121182A3F6A6}" presName="horz1" presStyleCnt="0"/>
      <dgm:spPr/>
    </dgm:pt>
    <dgm:pt modelId="{6A107CE7-242E-7749-909E-5193DBEBAF13}" type="pres">
      <dgm:prSet presAssocID="{023D8D2A-6278-4914-BBE7-121182A3F6A6}" presName="tx1" presStyleLbl="revTx" presStyleIdx="3" presStyleCnt="6"/>
      <dgm:spPr/>
    </dgm:pt>
    <dgm:pt modelId="{4C18F10F-FC6B-AE4C-95F3-917BCCF1BB33}" type="pres">
      <dgm:prSet presAssocID="{023D8D2A-6278-4914-BBE7-121182A3F6A6}" presName="vert1" presStyleCnt="0"/>
      <dgm:spPr/>
    </dgm:pt>
    <dgm:pt modelId="{896927ED-1316-AB46-80A6-9553ED0221DD}" type="pres">
      <dgm:prSet presAssocID="{4748D255-7F91-4C8C-886D-C23D4A0A4C46}" presName="thickLine" presStyleLbl="alignNode1" presStyleIdx="4" presStyleCnt="6"/>
      <dgm:spPr/>
    </dgm:pt>
    <dgm:pt modelId="{D4E42C93-1231-A946-97E6-2865E62E1C36}" type="pres">
      <dgm:prSet presAssocID="{4748D255-7F91-4C8C-886D-C23D4A0A4C46}" presName="horz1" presStyleCnt="0"/>
      <dgm:spPr/>
    </dgm:pt>
    <dgm:pt modelId="{D6EF8FB8-1BA6-444B-9784-81D4CCD49187}" type="pres">
      <dgm:prSet presAssocID="{4748D255-7F91-4C8C-886D-C23D4A0A4C46}" presName="tx1" presStyleLbl="revTx" presStyleIdx="4" presStyleCnt="6"/>
      <dgm:spPr/>
    </dgm:pt>
    <dgm:pt modelId="{4008852C-8A96-784F-BBB2-B6C0818FC18C}" type="pres">
      <dgm:prSet presAssocID="{4748D255-7F91-4C8C-886D-C23D4A0A4C46}" presName="vert1" presStyleCnt="0"/>
      <dgm:spPr/>
    </dgm:pt>
    <dgm:pt modelId="{B68BBFBC-3864-6144-88A2-99498F3A4DD0}" type="pres">
      <dgm:prSet presAssocID="{63965038-CBEB-41DC-B3B8-7F1171833CBB}" presName="thickLine" presStyleLbl="alignNode1" presStyleIdx="5" presStyleCnt="6"/>
      <dgm:spPr/>
    </dgm:pt>
    <dgm:pt modelId="{82DE9817-0023-0F43-9557-680C9B05F13E}" type="pres">
      <dgm:prSet presAssocID="{63965038-CBEB-41DC-B3B8-7F1171833CBB}" presName="horz1" presStyleCnt="0"/>
      <dgm:spPr/>
    </dgm:pt>
    <dgm:pt modelId="{40F19D82-A9CC-5A41-898B-3D5EB55EB0DD}" type="pres">
      <dgm:prSet presAssocID="{63965038-CBEB-41DC-B3B8-7F1171833CBB}" presName="tx1" presStyleLbl="revTx" presStyleIdx="5" presStyleCnt="6"/>
      <dgm:spPr/>
    </dgm:pt>
    <dgm:pt modelId="{EAF12D2D-4510-C14F-9A54-70878D255C00}" type="pres">
      <dgm:prSet presAssocID="{63965038-CBEB-41DC-B3B8-7F1171833CBB}" presName="vert1" presStyleCnt="0"/>
      <dgm:spPr/>
    </dgm:pt>
  </dgm:ptLst>
  <dgm:cxnLst>
    <dgm:cxn modelId="{9E93E634-A962-E442-8DCA-31F92025046A}" type="presOf" srcId="{023D8D2A-6278-4914-BBE7-121182A3F6A6}" destId="{6A107CE7-242E-7749-909E-5193DBEBAF13}" srcOrd="0" destOrd="0" presId="urn:microsoft.com/office/officeart/2008/layout/LinedList"/>
    <dgm:cxn modelId="{F9AA5046-4017-4F7C-9AC6-4D798966B705}" srcId="{0A9F7DFF-508B-4D21-91EE-8DF36E9F1D4B}" destId="{B17ADA2A-0FD5-4CF8-831D-ED90E97C2DA5}" srcOrd="1" destOrd="0" parTransId="{E6055546-4539-464B-8DA5-F3FE4EBC0235}" sibTransId="{957DFF21-C053-4290-83C2-D1777EB42A39}"/>
    <dgm:cxn modelId="{C9779146-73A7-4C8E-A8EE-AA9E437D0AA4}" srcId="{0A9F7DFF-508B-4D21-91EE-8DF36E9F1D4B}" destId="{63965038-CBEB-41DC-B3B8-7F1171833CBB}" srcOrd="5" destOrd="0" parTransId="{5960E520-E4E8-42B4-B1AC-770E03F4D963}" sibTransId="{67B424E5-DBDB-47D0-92C6-92495FEF3A23}"/>
    <dgm:cxn modelId="{76901A49-4F1F-C247-99D1-BCB8D75DF97A}" type="presOf" srcId="{B17ADA2A-0FD5-4CF8-831D-ED90E97C2DA5}" destId="{24511DC8-E3A8-1E47-9F28-29626E3DDC89}" srcOrd="0" destOrd="0" presId="urn:microsoft.com/office/officeart/2008/layout/LinedList"/>
    <dgm:cxn modelId="{58DB4A55-BC11-4ABE-93EF-3F17F72AC4B3}" srcId="{0A9F7DFF-508B-4D21-91EE-8DF36E9F1D4B}" destId="{4748D255-7F91-4C8C-886D-C23D4A0A4C46}" srcOrd="4" destOrd="0" parTransId="{8CEC1D87-0B8C-4E84-A489-9A944B027438}" sibTransId="{B3421A08-97B1-4E2A-A23A-27DD7EFEFD5D}"/>
    <dgm:cxn modelId="{25974B67-BB62-4232-915A-4A330F655D11}" srcId="{0A9F7DFF-508B-4D21-91EE-8DF36E9F1D4B}" destId="{A0F548FF-1124-4F6A-B448-9180C7B1E42F}" srcOrd="0" destOrd="0" parTransId="{90A92192-BA17-49B6-B72E-0B281EAE20EF}" sibTransId="{B8BA731C-579F-44C7-B6DB-6521BF8DAE10}"/>
    <dgm:cxn modelId="{B299C695-D210-7947-ACA7-9CB4C39137E5}" type="presOf" srcId="{0A9F7DFF-508B-4D21-91EE-8DF36E9F1D4B}" destId="{24E424C8-6E89-4542-88A1-6DC3A989CE07}" srcOrd="0" destOrd="0" presId="urn:microsoft.com/office/officeart/2008/layout/LinedList"/>
    <dgm:cxn modelId="{8111D498-9C2E-7849-922B-94436FA6FD37}" type="presOf" srcId="{A0F548FF-1124-4F6A-B448-9180C7B1E42F}" destId="{BDD09B69-1C5D-C04A-AF56-B032E5367820}" srcOrd="0" destOrd="0" presId="urn:microsoft.com/office/officeart/2008/layout/LinedList"/>
    <dgm:cxn modelId="{DEF873AC-9965-D442-A5B1-F2675BEDEE10}" type="presOf" srcId="{ADA53256-18E2-4147-B7CB-ADE0BAB85A4A}" destId="{25D0579C-CFA1-274C-81E9-E5DB943DC7B0}" srcOrd="0" destOrd="0" presId="urn:microsoft.com/office/officeart/2008/layout/LinedList"/>
    <dgm:cxn modelId="{A1B60EAD-04AF-6E48-9BB2-686C2A98D918}" type="presOf" srcId="{63965038-CBEB-41DC-B3B8-7F1171833CBB}" destId="{40F19D82-A9CC-5A41-898B-3D5EB55EB0DD}" srcOrd="0" destOrd="0" presId="urn:microsoft.com/office/officeart/2008/layout/LinedList"/>
    <dgm:cxn modelId="{7C34A9CD-8ADD-3E44-85B9-D00860DD0116}" type="presOf" srcId="{4748D255-7F91-4C8C-886D-C23D4A0A4C46}" destId="{D6EF8FB8-1BA6-444B-9784-81D4CCD49187}" srcOrd="0" destOrd="0" presId="urn:microsoft.com/office/officeart/2008/layout/LinedList"/>
    <dgm:cxn modelId="{872C8BEA-0F4A-4AD6-9503-F687B3F27AFB}" srcId="{0A9F7DFF-508B-4D21-91EE-8DF36E9F1D4B}" destId="{023D8D2A-6278-4914-BBE7-121182A3F6A6}" srcOrd="3" destOrd="0" parTransId="{9E10D152-76CD-4F2E-99D0-59886F4AEC53}" sibTransId="{E7A76AC1-559F-45A9-9CD6-C64D66A1AA47}"/>
    <dgm:cxn modelId="{8E4FB5F7-A297-42DB-ACC8-78FE849B38FC}" srcId="{0A9F7DFF-508B-4D21-91EE-8DF36E9F1D4B}" destId="{ADA53256-18E2-4147-B7CB-ADE0BAB85A4A}" srcOrd="2" destOrd="0" parTransId="{8CCB2B3A-30CA-471B-8B24-9030DC801594}" sibTransId="{8E31F920-EAFD-4C09-8D77-C1E9574D9F6B}"/>
    <dgm:cxn modelId="{DDB4A361-863B-644B-8860-D8DCBA6E56B6}" type="presParOf" srcId="{24E424C8-6E89-4542-88A1-6DC3A989CE07}" destId="{67EC67D0-012E-FA48-B177-06A68B924B98}" srcOrd="0" destOrd="0" presId="urn:microsoft.com/office/officeart/2008/layout/LinedList"/>
    <dgm:cxn modelId="{C61148A6-956C-9745-A4FE-290D0D6696B0}" type="presParOf" srcId="{24E424C8-6E89-4542-88A1-6DC3A989CE07}" destId="{50C09F96-2DA0-F042-AF31-76AA3F1F267B}" srcOrd="1" destOrd="0" presId="urn:microsoft.com/office/officeart/2008/layout/LinedList"/>
    <dgm:cxn modelId="{8D4EE3E8-2D23-3440-9610-A6DC2516AA27}" type="presParOf" srcId="{50C09F96-2DA0-F042-AF31-76AA3F1F267B}" destId="{BDD09B69-1C5D-C04A-AF56-B032E5367820}" srcOrd="0" destOrd="0" presId="urn:microsoft.com/office/officeart/2008/layout/LinedList"/>
    <dgm:cxn modelId="{B5E1BEC6-F18D-2B47-87D8-62CED3E1A0A4}" type="presParOf" srcId="{50C09F96-2DA0-F042-AF31-76AA3F1F267B}" destId="{A943FC7B-0C59-CE41-ABE0-C41643E1E16C}" srcOrd="1" destOrd="0" presId="urn:microsoft.com/office/officeart/2008/layout/LinedList"/>
    <dgm:cxn modelId="{8C2BF045-53F3-DC49-AC4A-D93A85407D17}" type="presParOf" srcId="{24E424C8-6E89-4542-88A1-6DC3A989CE07}" destId="{C628547E-FEDC-3B4C-97D1-9372ECBEE8F9}" srcOrd="2" destOrd="0" presId="urn:microsoft.com/office/officeart/2008/layout/LinedList"/>
    <dgm:cxn modelId="{8FB097E8-F38E-0F4A-B889-642F8D39697C}" type="presParOf" srcId="{24E424C8-6E89-4542-88A1-6DC3A989CE07}" destId="{9D7BA678-3818-054B-B43F-5826603A1978}" srcOrd="3" destOrd="0" presId="urn:microsoft.com/office/officeart/2008/layout/LinedList"/>
    <dgm:cxn modelId="{52D5B42E-16B7-4448-AB7A-98E6D462F599}" type="presParOf" srcId="{9D7BA678-3818-054B-B43F-5826603A1978}" destId="{24511DC8-E3A8-1E47-9F28-29626E3DDC89}" srcOrd="0" destOrd="0" presId="urn:microsoft.com/office/officeart/2008/layout/LinedList"/>
    <dgm:cxn modelId="{62D04F06-D48C-E243-B2FA-9DA477E19582}" type="presParOf" srcId="{9D7BA678-3818-054B-B43F-5826603A1978}" destId="{22EB5656-189E-5447-AA69-EEAD5DC62F9A}" srcOrd="1" destOrd="0" presId="urn:microsoft.com/office/officeart/2008/layout/LinedList"/>
    <dgm:cxn modelId="{ED0A9B20-0580-F04B-9A38-896855BA9329}" type="presParOf" srcId="{24E424C8-6E89-4542-88A1-6DC3A989CE07}" destId="{62751780-DB52-424E-8AFB-5C0B899333D4}" srcOrd="4" destOrd="0" presId="urn:microsoft.com/office/officeart/2008/layout/LinedList"/>
    <dgm:cxn modelId="{D4F60451-B370-8A44-9E7D-8E39BAEB9330}" type="presParOf" srcId="{24E424C8-6E89-4542-88A1-6DC3A989CE07}" destId="{96E28BE7-ABAC-B14D-ACB2-36127DD130AF}" srcOrd="5" destOrd="0" presId="urn:microsoft.com/office/officeart/2008/layout/LinedList"/>
    <dgm:cxn modelId="{CBB36F35-BCEE-0845-81E9-EEFEEF65A319}" type="presParOf" srcId="{96E28BE7-ABAC-B14D-ACB2-36127DD130AF}" destId="{25D0579C-CFA1-274C-81E9-E5DB943DC7B0}" srcOrd="0" destOrd="0" presId="urn:microsoft.com/office/officeart/2008/layout/LinedList"/>
    <dgm:cxn modelId="{23080DD4-B2EF-5945-BDD5-8B51E455FCD6}" type="presParOf" srcId="{96E28BE7-ABAC-B14D-ACB2-36127DD130AF}" destId="{D5C78560-28D6-E243-A868-08F204FC3442}" srcOrd="1" destOrd="0" presId="urn:microsoft.com/office/officeart/2008/layout/LinedList"/>
    <dgm:cxn modelId="{FA515B93-53E7-C046-9D67-40DCB0D31873}" type="presParOf" srcId="{24E424C8-6E89-4542-88A1-6DC3A989CE07}" destId="{89F366BB-965E-714F-B11F-2CC3AC366B1E}" srcOrd="6" destOrd="0" presId="urn:microsoft.com/office/officeart/2008/layout/LinedList"/>
    <dgm:cxn modelId="{A293FDAE-5D59-6342-BDE3-6229F5A242E3}" type="presParOf" srcId="{24E424C8-6E89-4542-88A1-6DC3A989CE07}" destId="{AA94003B-DED2-1A4E-8467-C2E387C1AF0A}" srcOrd="7" destOrd="0" presId="urn:microsoft.com/office/officeart/2008/layout/LinedList"/>
    <dgm:cxn modelId="{45C103A6-D5C9-FA40-9872-F35D2A6340E0}" type="presParOf" srcId="{AA94003B-DED2-1A4E-8467-C2E387C1AF0A}" destId="{6A107CE7-242E-7749-909E-5193DBEBAF13}" srcOrd="0" destOrd="0" presId="urn:microsoft.com/office/officeart/2008/layout/LinedList"/>
    <dgm:cxn modelId="{BFF3032B-E488-EC47-BACC-15B199824354}" type="presParOf" srcId="{AA94003B-DED2-1A4E-8467-C2E387C1AF0A}" destId="{4C18F10F-FC6B-AE4C-95F3-917BCCF1BB33}" srcOrd="1" destOrd="0" presId="urn:microsoft.com/office/officeart/2008/layout/LinedList"/>
    <dgm:cxn modelId="{6328BBEB-1651-494F-A583-2643841297BF}" type="presParOf" srcId="{24E424C8-6E89-4542-88A1-6DC3A989CE07}" destId="{896927ED-1316-AB46-80A6-9553ED0221DD}" srcOrd="8" destOrd="0" presId="urn:microsoft.com/office/officeart/2008/layout/LinedList"/>
    <dgm:cxn modelId="{0ABDEFCB-526C-164E-A1F4-93B16EBE9653}" type="presParOf" srcId="{24E424C8-6E89-4542-88A1-6DC3A989CE07}" destId="{D4E42C93-1231-A946-97E6-2865E62E1C36}" srcOrd="9" destOrd="0" presId="urn:microsoft.com/office/officeart/2008/layout/LinedList"/>
    <dgm:cxn modelId="{702FB57B-B113-AA4B-AF8B-BCE87690256D}" type="presParOf" srcId="{D4E42C93-1231-A946-97E6-2865E62E1C36}" destId="{D6EF8FB8-1BA6-444B-9784-81D4CCD49187}" srcOrd="0" destOrd="0" presId="urn:microsoft.com/office/officeart/2008/layout/LinedList"/>
    <dgm:cxn modelId="{273B1123-D7F3-A446-ABBD-8EC157083B41}" type="presParOf" srcId="{D4E42C93-1231-A946-97E6-2865E62E1C36}" destId="{4008852C-8A96-784F-BBB2-B6C0818FC18C}" srcOrd="1" destOrd="0" presId="urn:microsoft.com/office/officeart/2008/layout/LinedList"/>
    <dgm:cxn modelId="{B85A449D-6991-624F-9DED-CEC2910CB70F}" type="presParOf" srcId="{24E424C8-6E89-4542-88A1-6DC3A989CE07}" destId="{B68BBFBC-3864-6144-88A2-99498F3A4DD0}" srcOrd="10" destOrd="0" presId="urn:microsoft.com/office/officeart/2008/layout/LinedList"/>
    <dgm:cxn modelId="{F1A3C8FA-4AE3-7841-B106-21F1A04C4F33}" type="presParOf" srcId="{24E424C8-6E89-4542-88A1-6DC3A989CE07}" destId="{82DE9817-0023-0F43-9557-680C9B05F13E}" srcOrd="11" destOrd="0" presId="urn:microsoft.com/office/officeart/2008/layout/LinedList"/>
    <dgm:cxn modelId="{52EF0267-98BD-8B40-9A0C-9425A7A7AFD8}" type="presParOf" srcId="{82DE9817-0023-0F43-9557-680C9B05F13E}" destId="{40F19D82-A9CC-5A41-898B-3D5EB55EB0DD}" srcOrd="0" destOrd="0" presId="urn:microsoft.com/office/officeart/2008/layout/LinedList"/>
    <dgm:cxn modelId="{58878093-AE7A-4744-8BD4-D2CFCD418E47}" type="presParOf" srcId="{82DE9817-0023-0F43-9557-680C9B05F13E}" destId="{EAF12D2D-4510-C14F-9A54-70878D255C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0CF509-93F7-4134-AD7A-0B91283F260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5833A9-BDC4-442C-822F-C5916F60DE0C}">
      <dgm:prSet/>
      <dgm:spPr/>
      <dgm:t>
        <a:bodyPr/>
        <a:lstStyle/>
        <a:p>
          <a:r>
            <a:rPr lang="en-US"/>
            <a:t>Visual Studio Code</a:t>
          </a:r>
        </a:p>
      </dgm:t>
    </dgm:pt>
    <dgm:pt modelId="{28EE97A8-923B-4D79-B60A-8150270DAB32}" type="parTrans" cxnId="{3A64F313-2EAC-4216-AC51-AACDC8B4F736}">
      <dgm:prSet/>
      <dgm:spPr/>
      <dgm:t>
        <a:bodyPr/>
        <a:lstStyle/>
        <a:p>
          <a:endParaRPr lang="en-US"/>
        </a:p>
      </dgm:t>
    </dgm:pt>
    <dgm:pt modelId="{2E2236A9-0353-48DE-A497-9F0C11A2C86A}" type="sibTrans" cxnId="{3A64F313-2EAC-4216-AC51-AACDC8B4F736}">
      <dgm:prSet/>
      <dgm:spPr/>
      <dgm:t>
        <a:bodyPr/>
        <a:lstStyle/>
        <a:p>
          <a:endParaRPr lang="en-US"/>
        </a:p>
      </dgm:t>
    </dgm:pt>
    <dgm:pt modelId="{9C7AB5BD-1175-45B5-B270-7D8E15E1DA93}">
      <dgm:prSet/>
      <dgm:spPr/>
      <dgm:t>
        <a:bodyPr/>
        <a:lstStyle/>
        <a:p>
          <a:r>
            <a:rPr lang="en-US"/>
            <a:t>NotePad++</a:t>
          </a:r>
        </a:p>
      </dgm:t>
    </dgm:pt>
    <dgm:pt modelId="{729C1850-BD70-4D43-9DF9-36437DA688AA}" type="parTrans" cxnId="{E5D45A95-6DE9-425B-AD7E-B4CCF700295E}">
      <dgm:prSet/>
      <dgm:spPr/>
      <dgm:t>
        <a:bodyPr/>
        <a:lstStyle/>
        <a:p>
          <a:endParaRPr lang="en-US"/>
        </a:p>
      </dgm:t>
    </dgm:pt>
    <dgm:pt modelId="{324CCB13-3E1D-4B54-AC29-D50040A81363}" type="sibTrans" cxnId="{E5D45A95-6DE9-425B-AD7E-B4CCF700295E}">
      <dgm:prSet/>
      <dgm:spPr/>
      <dgm:t>
        <a:bodyPr/>
        <a:lstStyle/>
        <a:p>
          <a:endParaRPr lang="en-US"/>
        </a:p>
      </dgm:t>
    </dgm:pt>
    <dgm:pt modelId="{3FC15B2B-D26C-334E-8C94-B600CB214E2E}">
      <dgm:prSet/>
      <dgm:spPr/>
      <dgm:t>
        <a:bodyPr/>
        <a:lstStyle/>
        <a:p>
          <a:r>
            <a:rPr lang="en-US" dirty="0" err="1"/>
            <a:t>Pycharm</a:t>
          </a:r>
          <a:endParaRPr lang="en-US" dirty="0"/>
        </a:p>
      </dgm:t>
    </dgm:pt>
    <dgm:pt modelId="{7D5BC2DF-6387-194D-BDCC-9EF00DF3E394}" type="parTrans" cxnId="{1D96B07A-00F3-064C-83D7-AEA7DA1155AF}">
      <dgm:prSet/>
      <dgm:spPr/>
      <dgm:t>
        <a:bodyPr/>
        <a:lstStyle/>
        <a:p>
          <a:endParaRPr lang="en-US"/>
        </a:p>
      </dgm:t>
    </dgm:pt>
    <dgm:pt modelId="{8ADA55CD-8BD0-0B42-B9DD-B70E169DFE6E}" type="sibTrans" cxnId="{1D96B07A-00F3-064C-83D7-AEA7DA1155AF}">
      <dgm:prSet/>
      <dgm:spPr/>
      <dgm:t>
        <a:bodyPr/>
        <a:lstStyle/>
        <a:p>
          <a:endParaRPr lang="en-US"/>
        </a:p>
      </dgm:t>
    </dgm:pt>
    <dgm:pt modelId="{4BAFC20B-9176-C14A-BE57-E4A1C01529A6}" type="pres">
      <dgm:prSet presAssocID="{630CF509-93F7-4134-AD7A-0B91283F260D}" presName="linear" presStyleCnt="0">
        <dgm:presLayoutVars>
          <dgm:dir/>
          <dgm:animLvl val="lvl"/>
          <dgm:resizeHandles val="exact"/>
        </dgm:presLayoutVars>
      </dgm:prSet>
      <dgm:spPr/>
    </dgm:pt>
    <dgm:pt modelId="{E5B6D39C-E81D-8449-9BA8-3F0BE4E8028D}" type="pres">
      <dgm:prSet presAssocID="{C45833A9-BDC4-442C-822F-C5916F60DE0C}" presName="parentLin" presStyleCnt="0"/>
      <dgm:spPr/>
    </dgm:pt>
    <dgm:pt modelId="{8DCE076F-F469-814B-8526-56E1BF84AA89}" type="pres">
      <dgm:prSet presAssocID="{C45833A9-BDC4-442C-822F-C5916F60DE0C}" presName="parentLeftMargin" presStyleLbl="node1" presStyleIdx="0" presStyleCnt="3"/>
      <dgm:spPr/>
    </dgm:pt>
    <dgm:pt modelId="{774F1D0F-A9D2-394B-940F-87225B3BC29C}" type="pres">
      <dgm:prSet presAssocID="{C45833A9-BDC4-442C-822F-C5916F60DE0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19BD56-8680-BE4D-98B0-8F6601B9918C}" type="pres">
      <dgm:prSet presAssocID="{C45833A9-BDC4-442C-822F-C5916F60DE0C}" presName="negativeSpace" presStyleCnt="0"/>
      <dgm:spPr/>
    </dgm:pt>
    <dgm:pt modelId="{4FDE245F-BB2B-7F4D-9139-AD2E878C5097}" type="pres">
      <dgm:prSet presAssocID="{C45833A9-BDC4-442C-822F-C5916F60DE0C}" presName="childText" presStyleLbl="conFgAcc1" presStyleIdx="0" presStyleCnt="3">
        <dgm:presLayoutVars>
          <dgm:bulletEnabled val="1"/>
        </dgm:presLayoutVars>
      </dgm:prSet>
      <dgm:spPr/>
    </dgm:pt>
    <dgm:pt modelId="{6BC39CDA-7F04-6547-AEE5-6EEA6F213D25}" type="pres">
      <dgm:prSet presAssocID="{2E2236A9-0353-48DE-A497-9F0C11A2C86A}" presName="spaceBetweenRectangles" presStyleCnt="0"/>
      <dgm:spPr/>
    </dgm:pt>
    <dgm:pt modelId="{5AD6D3EA-06C7-BC4A-8B9A-F140EAA60356}" type="pres">
      <dgm:prSet presAssocID="{9C7AB5BD-1175-45B5-B270-7D8E15E1DA93}" presName="parentLin" presStyleCnt="0"/>
      <dgm:spPr/>
    </dgm:pt>
    <dgm:pt modelId="{6AD2496E-D902-F049-A6EA-9489494297B0}" type="pres">
      <dgm:prSet presAssocID="{9C7AB5BD-1175-45B5-B270-7D8E15E1DA93}" presName="parentLeftMargin" presStyleLbl="node1" presStyleIdx="0" presStyleCnt="3"/>
      <dgm:spPr/>
    </dgm:pt>
    <dgm:pt modelId="{56869932-F01A-794E-8895-514019013071}" type="pres">
      <dgm:prSet presAssocID="{9C7AB5BD-1175-45B5-B270-7D8E15E1DA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F1D28C-9FB3-B246-AD69-F4E88362AA61}" type="pres">
      <dgm:prSet presAssocID="{9C7AB5BD-1175-45B5-B270-7D8E15E1DA93}" presName="negativeSpace" presStyleCnt="0"/>
      <dgm:spPr/>
    </dgm:pt>
    <dgm:pt modelId="{9B94DB1D-752D-2F4B-99D4-F958C474F702}" type="pres">
      <dgm:prSet presAssocID="{9C7AB5BD-1175-45B5-B270-7D8E15E1DA93}" presName="childText" presStyleLbl="conFgAcc1" presStyleIdx="1" presStyleCnt="3">
        <dgm:presLayoutVars>
          <dgm:bulletEnabled val="1"/>
        </dgm:presLayoutVars>
      </dgm:prSet>
      <dgm:spPr/>
    </dgm:pt>
    <dgm:pt modelId="{FAD1919E-C105-8340-BE07-5DA5A26F08FD}" type="pres">
      <dgm:prSet presAssocID="{324CCB13-3E1D-4B54-AC29-D50040A81363}" presName="spaceBetweenRectangles" presStyleCnt="0"/>
      <dgm:spPr/>
    </dgm:pt>
    <dgm:pt modelId="{A483886E-0BFC-5D47-A2B6-8DBEBBEE463D}" type="pres">
      <dgm:prSet presAssocID="{3FC15B2B-D26C-334E-8C94-B600CB214E2E}" presName="parentLin" presStyleCnt="0"/>
      <dgm:spPr/>
    </dgm:pt>
    <dgm:pt modelId="{C58C691A-46AF-934C-A104-A2D71A056529}" type="pres">
      <dgm:prSet presAssocID="{3FC15B2B-D26C-334E-8C94-B600CB214E2E}" presName="parentLeftMargin" presStyleLbl="node1" presStyleIdx="1" presStyleCnt="3"/>
      <dgm:spPr/>
    </dgm:pt>
    <dgm:pt modelId="{9D9656F4-765B-2A48-80C4-BF4F2A3A6555}" type="pres">
      <dgm:prSet presAssocID="{3FC15B2B-D26C-334E-8C94-B600CB214E2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7DADEE2-C70F-394A-92D2-4671B318E89B}" type="pres">
      <dgm:prSet presAssocID="{3FC15B2B-D26C-334E-8C94-B600CB214E2E}" presName="negativeSpace" presStyleCnt="0"/>
      <dgm:spPr/>
    </dgm:pt>
    <dgm:pt modelId="{1768AF5C-6B27-034F-B3B0-5346BFF23D37}" type="pres">
      <dgm:prSet presAssocID="{3FC15B2B-D26C-334E-8C94-B600CB214E2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A64F313-2EAC-4216-AC51-AACDC8B4F736}" srcId="{630CF509-93F7-4134-AD7A-0B91283F260D}" destId="{C45833A9-BDC4-442C-822F-C5916F60DE0C}" srcOrd="0" destOrd="0" parTransId="{28EE97A8-923B-4D79-B60A-8150270DAB32}" sibTransId="{2E2236A9-0353-48DE-A497-9F0C11A2C86A}"/>
    <dgm:cxn modelId="{EB7C9B20-8328-984E-95E1-AE6F1969C8A0}" type="presOf" srcId="{C45833A9-BDC4-442C-822F-C5916F60DE0C}" destId="{774F1D0F-A9D2-394B-940F-87225B3BC29C}" srcOrd="1" destOrd="0" presId="urn:microsoft.com/office/officeart/2005/8/layout/list1"/>
    <dgm:cxn modelId="{1D96B07A-00F3-064C-83D7-AEA7DA1155AF}" srcId="{630CF509-93F7-4134-AD7A-0B91283F260D}" destId="{3FC15B2B-D26C-334E-8C94-B600CB214E2E}" srcOrd="2" destOrd="0" parTransId="{7D5BC2DF-6387-194D-BDCC-9EF00DF3E394}" sibTransId="{8ADA55CD-8BD0-0B42-B9DD-B70E169DFE6E}"/>
    <dgm:cxn modelId="{1FF0FA80-5541-1445-9260-C521857258F7}" type="presOf" srcId="{630CF509-93F7-4134-AD7A-0B91283F260D}" destId="{4BAFC20B-9176-C14A-BE57-E4A1C01529A6}" srcOrd="0" destOrd="0" presId="urn:microsoft.com/office/officeart/2005/8/layout/list1"/>
    <dgm:cxn modelId="{BD254594-54D5-FB4D-AEBC-0685F7EC9066}" type="presOf" srcId="{3FC15B2B-D26C-334E-8C94-B600CB214E2E}" destId="{C58C691A-46AF-934C-A104-A2D71A056529}" srcOrd="0" destOrd="0" presId="urn:microsoft.com/office/officeart/2005/8/layout/list1"/>
    <dgm:cxn modelId="{E5D45A95-6DE9-425B-AD7E-B4CCF700295E}" srcId="{630CF509-93F7-4134-AD7A-0B91283F260D}" destId="{9C7AB5BD-1175-45B5-B270-7D8E15E1DA93}" srcOrd="1" destOrd="0" parTransId="{729C1850-BD70-4D43-9DF9-36437DA688AA}" sibTransId="{324CCB13-3E1D-4B54-AC29-D50040A81363}"/>
    <dgm:cxn modelId="{C30336B0-5004-E546-9704-34C30B39B139}" type="presOf" srcId="{9C7AB5BD-1175-45B5-B270-7D8E15E1DA93}" destId="{6AD2496E-D902-F049-A6EA-9489494297B0}" srcOrd="0" destOrd="0" presId="urn:microsoft.com/office/officeart/2005/8/layout/list1"/>
    <dgm:cxn modelId="{620F6BC0-3302-3641-8071-37B364DD6D41}" type="presOf" srcId="{9C7AB5BD-1175-45B5-B270-7D8E15E1DA93}" destId="{56869932-F01A-794E-8895-514019013071}" srcOrd="1" destOrd="0" presId="urn:microsoft.com/office/officeart/2005/8/layout/list1"/>
    <dgm:cxn modelId="{A4BD13EF-4CCC-174F-A61E-6A0FBFC67B3F}" type="presOf" srcId="{3FC15B2B-D26C-334E-8C94-B600CB214E2E}" destId="{9D9656F4-765B-2A48-80C4-BF4F2A3A6555}" srcOrd="1" destOrd="0" presId="urn:microsoft.com/office/officeart/2005/8/layout/list1"/>
    <dgm:cxn modelId="{19DAB5F5-6D1A-B94B-A493-44344A2BCDA7}" type="presOf" srcId="{C45833A9-BDC4-442C-822F-C5916F60DE0C}" destId="{8DCE076F-F469-814B-8526-56E1BF84AA89}" srcOrd="0" destOrd="0" presId="urn:microsoft.com/office/officeart/2005/8/layout/list1"/>
    <dgm:cxn modelId="{19CDE59B-87EF-634E-9087-ECE3A113B726}" type="presParOf" srcId="{4BAFC20B-9176-C14A-BE57-E4A1C01529A6}" destId="{E5B6D39C-E81D-8449-9BA8-3F0BE4E8028D}" srcOrd="0" destOrd="0" presId="urn:microsoft.com/office/officeart/2005/8/layout/list1"/>
    <dgm:cxn modelId="{5A72C4B9-4268-A244-811B-A0ACCAB0BFD3}" type="presParOf" srcId="{E5B6D39C-E81D-8449-9BA8-3F0BE4E8028D}" destId="{8DCE076F-F469-814B-8526-56E1BF84AA89}" srcOrd="0" destOrd="0" presId="urn:microsoft.com/office/officeart/2005/8/layout/list1"/>
    <dgm:cxn modelId="{65D72D86-F1F0-5A44-8F9A-365E9A869504}" type="presParOf" srcId="{E5B6D39C-E81D-8449-9BA8-3F0BE4E8028D}" destId="{774F1D0F-A9D2-394B-940F-87225B3BC29C}" srcOrd="1" destOrd="0" presId="urn:microsoft.com/office/officeart/2005/8/layout/list1"/>
    <dgm:cxn modelId="{E5A37691-67B6-1346-9332-E7CEEAC74F69}" type="presParOf" srcId="{4BAFC20B-9176-C14A-BE57-E4A1C01529A6}" destId="{7519BD56-8680-BE4D-98B0-8F6601B9918C}" srcOrd="1" destOrd="0" presId="urn:microsoft.com/office/officeart/2005/8/layout/list1"/>
    <dgm:cxn modelId="{473AEEE4-66B3-B74A-A107-4FF143E86CDB}" type="presParOf" srcId="{4BAFC20B-9176-C14A-BE57-E4A1C01529A6}" destId="{4FDE245F-BB2B-7F4D-9139-AD2E878C5097}" srcOrd="2" destOrd="0" presId="urn:microsoft.com/office/officeart/2005/8/layout/list1"/>
    <dgm:cxn modelId="{C754743A-D13D-484B-ABBC-D1C28A3E54AF}" type="presParOf" srcId="{4BAFC20B-9176-C14A-BE57-E4A1C01529A6}" destId="{6BC39CDA-7F04-6547-AEE5-6EEA6F213D25}" srcOrd="3" destOrd="0" presId="urn:microsoft.com/office/officeart/2005/8/layout/list1"/>
    <dgm:cxn modelId="{B33F9FF6-5780-A04D-889B-8158D322B7DB}" type="presParOf" srcId="{4BAFC20B-9176-C14A-BE57-E4A1C01529A6}" destId="{5AD6D3EA-06C7-BC4A-8B9A-F140EAA60356}" srcOrd="4" destOrd="0" presId="urn:microsoft.com/office/officeart/2005/8/layout/list1"/>
    <dgm:cxn modelId="{D41CB76E-801F-8946-841B-41C1D6563700}" type="presParOf" srcId="{5AD6D3EA-06C7-BC4A-8B9A-F140EAA60356}" destId="{6AD2496E-D902-F049-A6EA-9489494297B0}" srcOrd="0" destOrd="0" presId="urn:microsoft.com/office/officeart/2005/8/layout/list1"/>
    <dgm:cxn modelId="{4C6205FC-03DD-1D41-8DB2-AEA9BE767AAF}" type="presParOf" srcId="{5AD6D3EA-06C7-BC4A-8B9A-F140EAA60356}" destId="{56869932-F01A-794E-8895-514019013071}" srcOrd="1" destOrd="0" presId="urn:microsoft.com/office/officeart/2005/8/layout/list1"/>
    <dgm:cxn modelId="{CC641627-961F-5D4B-B86A-43F92B459172}" type="presParOf" srcId="{4BAFC20B-9176-C14A-BE57-E4A1C01529A6}" destId="{9FF1D28C-9FB3-B246-AD69-F4E88362AA61}" srcOrd="5" destOrd="0" presId="urn:microsoft.com/office/officeart/2005/8/layout/list1"/>
    <dgm:cxn modelId="{2FFEAF67-57FF-C446-B618-1C87F22251E6}" type="presParOf" srcId="{4BAFC20B-9176-C14A-BE57-E4A1C01529A6}" destId="{9B94DB1D-752D-2F4B-99D4-F958C474F702}" srcOrd="6" destOrd="0" presId="urn:microsoft.com/office/officeart/2005/8/layout/list1"/>
    <dgm:cxn modelId="{74D2D91F-02F5-7B49-A47D-2EA010C2E52C}" type="presParOf" srcId="{4BAFC20B-9176-C14A-BE57-E4A1C01529A6}" destId="{FAD1919E-C105-8340-BE07-5DA5A26F08FD}" srcOrd="7" destOrd="0" presId="urn:microsoft.com/office/officeart/2005/8/layout/list1"/>
    <dgm:cxn modelId="{E4889ABC-CDD2-444F-B6C9-09CDB2EEE7C2}" type="presParOf" srcId="{4BAFC20B-9176-C14A-BE57-E4A1C01529A6}" destId="{A483886E-0BFC-5D47-A2B6-8DBEBBEE463D}" srcOrd="8" destOrd="0" presId="urn:microsoft.com/office/officeart/2005/8/layout/list1"/>
    <dgm:cxn modelId="{50A99803-7D5A-674B-B90A-D4B641D2BD9F}" type="presParOf" srcId="{A483886E-0BFC-5D47-A2B6-8DBEBBEE463D}" destId="{C58C691A-46AF-934C-A104-A2D71A056529}" srcOrd="0" destOrd="0" presId="urn:microsoft.com/office/officeart/2005/8/layout/list1"/>
    <dgm:cxn modelId="{385EFB37-054E-E14A-BA57-0E951D1E2B1A}" type="presParOf" srcId="{A483886E-0BFC-5D47-A2B6-8DBEBBEE463D}" destId="{9D9656F4-765B-2A48-80C4-BF4F2A3A6555}" srcOrd="1" destOrd="0" presId="urn:microsoft.com/office/officeart/2005/8/layout/list1"/>
    <dgm:cxn modelId="{A5EE0148-4973-874C-A0EE-B1B349C44837}" type="presParOf" srcId="{4BAFC20B-9176-C14A-BE57-E4A1C01529A6}" destId="{A7DADEE2-C70F-394A-92D2-4671B318E89B}" srcOrd="9" destOrd="0" presId="urn:microsoft.com/office/officeart/2005/8/layout/list1"/>
    <dgm:cxn modelId="{D49C08AF-3E18-6B47-BA4D-205F6F8D049C}" type="presParOf" srcId="{4BAFC20B-9176-C14A-BE57-E4A1C01529A6}" destId="{1768AF5C-6B27-034F-B3B0-5346BFF23D3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3067EE-A57B-40C9-BC99-771A7B76A2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B764E4-30C4-4BD9-ABD0-CF84E73B8FDA}">
      <dgm:prSet/>
      <dgm:spPr>
        <a:solidFill>
          <a:schemeClr val="accent2"/>
        </a:solidFill>
      </dgm:spPr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https://bilgeis.net/tr/product/search?q=html</a:t>
          </a:r>
          <a:endParaRPr lang="en-US"/>
        </a:p>
      </dgm:t>
    </dgm:pt>
    <dgm:pt modelId="{700D1D90-8E5D-45F8-A4F7-85F7474FD7AE}" type="parTrans" cxnId="{F5F797CE-D6AE-4DE3-8F3C-7C3026768D76}">
      <dgm:prSet/>
      <dgm:spPr/>
      <dgm:t>
        <a:bodyPr/>
        <a:lstStyle/>
        <a:p>
          <a:endParaRPr lang="en-US"/>
        </a:p>
      </dgm:t>
    </dgm:pt>
    <dgm:pt modelId="{B7531B94-43DB-4A79-AB20-9F4EE0436BEC}" type="sibTrans" cxnId="{F5F797CE-D6AE-4DE3-8F3C-7C3026768D76}">
      <dgm:prSet/>
      <dgm:spPr/>
      <dgm:t>
        <a:bodyPr/>
        <a:lstStyle/>
        <a:p>
          <a:endParaRPr lang="en-US"/>
        </a:p>
      </dgm:t>
    </dgm:pt>
    <dgm:pt modelId="{CA9681CA-879D-4A5A-B50E-A304A53B7DC7}">
      <dgm:prSet/>
      <dgm:spPr/>
      <dgm:t>
        <a:bodyPr/>
        <a:lstStyle/>
        <a:p>
          <a:r>
            <a:rPr lang="en-US"/>
            <a:t>https://www.w3schools.com/</a:t>
          </a:r>
        </a:p>
      </dgm:t>
    </dgm:pt>
    <dgm:pt modelId="{3EF2F3AF-B4FB-49D2-AE9E-9B9B45674330}" type="parTrans" cxnId="{0AB0F773-DB78-41A8-91B5-F5DFFF6C08EE}">
      <dgm:prSet/>
      <dgm:spPr/>
      <dgm:t>
        <a:bodyPr/>
        <a:lstStyle/>
        <a:p>
          <a:endParaRPr lang="en-US"/>
        </a:p>
      </dgm:t>
    </dgm:pt>
    <dgm:pt modelId="{3B20A46F-35E6-4D41-B0DE-11FE4E5A29E3}" type="sibTrans" cxnId="{0AB0F773-DB78-41A8-91B5-F5DFFF6C08EE}">
      <dgm:prSet/>
      <dgm:spPr/>
      <dgm:t>
        <a:bodyPr/>
        <a:lstStyle/>
        <a:p>
          <a:endParaRPr lang="en-US"/>
        </a:p>
      </dgm:t>
    </dgm:pt>
    <dgm:pt modelId="{43011863-2D10-7E43-BE71-F0851B7724C9}" type="pres">
      <dgm:prSet presAssocID="{2A3067EE-A57B-40C9-BC99-771A7B76A265}" presName="linear" presStyleCnt="0">
        <dgm:presLayoutVars>
          <dgm:animLvl val="lvl"/>
          <dgm:resizeHandles val="exact"/>
        </dgm:presLayoutVars>
      </dgm:prSet>
      <dgm:spPr/>
    </dgm:pt>
    <dgm:pt modelId="{23AA7AE7-B9B2-4C43-BC39-12A412FF6854}" type="pres">
      <dgm:prSet presAssocID="{B3B764E4-30C4-4BD9-ABD0-CF84E73B8FD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7FD3C2-4626-A14B-BA25-DC43EB629C00}" type="pres">
      <dgm:prSet presAssocID="{B7531B94-43DB-4A79-AB20-9F4EE0436BEC}" presName="spacer" presStyleCnt="0"/>
      <dgm:spPr/>
    </dgm:pt>
    <dgm:pt modelId="{F272B4AE-6B75-B144-B0A6-BEBA04A086A3}" type="pres">
      <dgm:prSet presAssocID="{CA9681CA-879D-4A5A-B50E-A304A53B7DC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12E5A3B-311F-CC41-95DC-1DC5FE987B7E}" type="presOf" srcId="{CA9681CA-879D-4A5A-B50E-A304A53B7DC7}" destId="{F272B4AE-6B75-B144-B0A6-BEBA04A086A3}" srcOrd="0" destOrd="0" presId="urn:microsoft.com/office/officeart/2005/8/layout/vList2"/>
    <dgm:cxn modelId="{0AB0F773-DB78-41A8-91B5-F5DFFF6C08EE}" srcId="{2A3067EE-A57B-40C9-BC99-771A7B76A265}" destId="{CA9681CA-879D-4A5A-B50E-A304A53B7DC7}" srcOrd="1" destOrd="0" parTransId="{3EF2F3AF-B4FB-49D2-AE9E-9B9B45674330}" sibTransId="{3B20A46F-35E6-4D41-B0DE-11FE4E5A29E3}"/>
    <dgm:cxn modelId="{F5F797CE-D6AE-4DE3-8F3C-7C3026768D76}" srcId="{2A3067EE-A57B-40C9-BC99-771A7B76A265}" destId="{B3B764E4-30C4-4BD9-ABD0-CF84E73B8FDA}" srcOrd="0" destOrd="0" parTransId="{700D1D90-8E5D-45F8-A4F7-85F7474FD7AE}" sibTransId="{B7531B94-43DB-4A79-AB20-9F4EE0436BEC}"/>
    <dgm:cxn modelId="{983837FC-6049-9D40-8DFA-6B4C09AD80E8}" type="presOf" srcId="{2A3067EE-A57B-40C9-BC99-771A7B76A265}" destId="{43011863-2D10-7E43-BE71-F0851B7724C9}" srcOrd="0" destOrd="0" presId="urn:microsoft.com/office/officeart/2005/8/layout/vList2"/>
    <dgm:cxn modelId="{A87B27FE-1A25-8B45-9FBE-946A240AD359}" type="presOf" srcId="{B3B764E4-30C4-4BD9-ABD0-CF84E73B8FDA}" destId="{23AA7AE7-B9B2-4C43-BC39-12A412FF6854}" srcOrd="0" destOrd="0" presId="urn:microsoft.com/office/officeart/2005/8/layout/vList2"/>
    <dgm:cxn modelId="{78B86223-64B1-DE40-BAA9-ED12988FC422}" type="presParOf" srcId="{43011863-2D10-7E43-BE71-F0851B7724C9}" destId="{23AA7AE7-B9B2-4C43-BC39-12A412FF6854}" srcOrd="0" destOrd="0" presId="urn:microsoft.com/office/officeart/2005/8/layout/vList2"/>
    <dgm:cxn modelId="{784D3F1B-D3A7-B948-8109-22847A17ECB0}" type="presParOf" srcId="{43011863-2D10-7E43-BE71-F0851B7724C9}" destId="{EB7FD3C2-4626-A14B-BA25-DC43EB629C00}" srcOrd="1" destOrd="0" presId="urn:microsoft.com/office/officeart/2005/8/layout/vList2"/>
    <dgm:cxn modelId="{0C248FCB-C91F-8A4E-907C-AB11FD1569C8}" type="presParOf" srcId="{43011863-2D10-7E43-BE71-F0851B7724C9}" destId="{F272B4AE-6B75-B144-B0A6-BEBA04A086A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C67D0-012E-FA48-B177-06A68B924B98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09B69-1C5D-C04A-AF56-B032E5367820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KOD YAZARKEN KOLAYLIK</a:t>
          </a:r>
        </a:p>
      </dsp:txBody>
      <dsp:txXfrm>
        <a:off x="0" y="2703"/>
        <a:ext cx="6900512" cy="921789"/>
      </dsp:txXfrm>
    </dsp:sp>
    <dsp:sp modelId="{C628547E-FEDC-3B4C-97D1-9372ECBEE8F9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11DC8-E3A8-1E47-9F28-29626E3DDC89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ÖNİZLEME</a:t>
          </a:r>
        </a:p>
      </dsp:txBody>
      <dsp:txXfrm>
        <a:off x="0" y="924492"/>
        <a:ext cx="6900512" cy="921789"/>
      </dsp:txXfrm>
    </dsp:sp>
    <dsp:sp modelId="{62751780-DB52-424E-8AFB-5C0B899333D4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0579C-CFA1-274C-81E9-E5DB943DC7B0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FTP DESTEĞİ</a:t>
          </a:r>
        </a:p>
      </dsp:txBody>
      <dsp:txXfrm>
        <a:off x="0" y="1846281"/>
        <a:ext cx="6900512" cy="921789"/>
      </dsp:txXfrm>
    </dsp:sp>
    <dsp:sp modelId="{89F366BB-965E-714F-B11F-2CC3AC366B1E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07CE7-242E-7749-909E-5193DBEBAF13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HAZIR ŞABLONLAR</a:t>
          </a:r>
        </a:p>
      </dsp:txBody>
      <dsp:txXfrm>
        <a:off x="0" y="2768070"/>
        <a:ext cx="6900512" cy="921789"/>
      </dsp:txXfrm>
    </dsp:sp>
    <dsp:sp modelId="{896927ED-1316-AB46-80A6-9553ED0221DD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F8FB8-1BA6-444B-9784-81D4CCD49187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LIVE PREVIEW</a:t>
          </a:r>
        </a:p>
      </dsp:txBody>
      <dsp:txXfrm>
        <a:off x="0" y="3689859"/>
        <a:ext cx="6900512" cy="921789"/>
      </dsp:txXfrm>
    </dsp:sp>
    <dsp:sp modelId="{B68BBFBC-3864-6144-88A2-99498F3A4DD0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19D82-A9CC-5A41-898B-3D5EB55EB0DD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GITHUB BAĞLANTISI</a:t>
          </a:r>
        </a:p>
      </dsp:txBody>
      <dsp:txXfrm>
        <a:off x="0" y="4611648"/>
        <a:ext cx="6900512" cy="921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E245F-BB2B-7F4D-9139-AD2E878C5097}">
      <dsp:nvSpPr>
        <dsp:cNvPr id="0" name=""/>
        <dsp:cNvSpPr/>
      </dsp:nvSpPr>
      <dsp:spPr>
        <a:xfrm>
          <a:off x="0" y="64371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F1D0F-A9D2-394B-940F-87225B3BC29C}">
      <dsp:nvSpPr>
        <dsp:cNvPr id="0" name=""/>
        <dsp:cNvSpPr/>
      </dsp:nvSpPr>
      <dsp:spPr>
        <a:xfrm>
          <a:off x="345025" y="23790"/>
          <a:ext cx="4830358" cy="1239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Visual Studio Code</a:t>
          </a:r>
        </a:p>
      </dsp:txBody>
      <dsp:txXfrm>
        <a:off x="405549" y="84314"/>
        <a:ext cx="4709310" cy="1118792"/>
      </dsp:txXfrm>
    </dsp:sp>
    <dsp:sp modelId="{9B94DB1D-752D-2F4B-99D4-F958C474F702}">
      <dsp:nvSpPr>
        <dsp:cNvPr id="0" name=""/>
        <dsp:cNvSpPr/>
      </dsp:nvSpPr>
      <dsp:spPr>
        <a:xfrm>
          <a:off x="0" y="254883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69932-F01A-794E-8895-514019013071}">
      <dsp:nvSpPr>
        <dsp:cNvPr id="0" name=""/>
        <dsp:cNvSpPr/>
      </dsp:nvSpPr>
      <dsp:spPr>
        <a:xfrm>
          <a:off x="345025" y="1928910"/>
          <a:ext cx="4830358" cy="12398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NotePad++</a:t>
          </a:r>
        </a:p>
      </dsp:txBody>
      <dsp:txXfrm>
        <a:off x="405549" y="1989434"/>
        <a:ext cx="4709310" cy="1118792"/>
      </dsp:txXfrm>
    </dsp:sp>
    <dsp:sp modelId="{1768AF5C-6B27-034F-B3B0-5346BFF23D37}">
      <dsp:nvSpPr>
        <dsp:cNvPr id="0" name=""/>
        <dsp:cNvSpPr/>
      </dsp:nvSpPr>
      <dsp:spPr>
        <a:xfrm>
          <a:off x="0" y="4453950"/>
          <a:ext cx="6900512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656F4-765B-2A48-80C4-BF4F2A3A6555}">
      <dsp:nvSpPr>
        <dsp:cNvPr id="0" name=""/>
        <dsp:cNvSpPr/>
      </dsp:nvSpPr>
      <dsp:spPr>
        <a:xfrm>
          <a:off x="345025" y="3834030"/>
          <a:ext cx="4830358" cy="12398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Pycharm</a:t>
          </a:r>
          <a:endParaRPr lang="en-US" sz="4200" kern="1200" dirty="0"/>
        </a:p>
      </dsp:txBody>
      <dsp:txXfrm>
        <a:off x="405549" y="3894554"/>
        <a:ext cx="4709310" cy="1118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A7AE7-B9B2-4C43-BC39-12A412FF6854}">
      <dsp:nvSpPr>
        <dsp:cNvPr id="0" name=""/>
        <dsp:cNvSpPr/>
      </dsp:nvSpPr>
      <dsp:spPr>
        <a:xfrm>
          <a:off x="0" y="1082394"/>
          <a:ext cx="10515600" cy="1031354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>
              <a:hlinkClick xmlns:r="http://schemas.openxmlformats.org/officeDocument/2006/relationships" r:id="rId1"/>
            </a:rPr>
            <a:t>https://bilgeis.net/tr/product/search?q=html</a:t>
          </a:r>
          <a:endParaRPr lang="en-US" sz="4300" kern="1200"/>
        </a:p>
      </dsp:txBody>
      <dsp:txXfrm>
        <a:off x="50347" y="1132741"/>
        <a:ext cx="10414906" cy="930660"/>
      </dsp:txXfrm>
    </dsp:sp>
    <dsp:sp modelId="{F272B4AE-6B75-B144-B0A6-BEBA04A086A3}">
      <dsp:nvSpPr>
        <dsp:cNvPr id="0" name=""/>
        <dsp:cNvSpPr/>
      </dsp:nvSpPr>
      <dsp:spPr>
        <a:xfrm>
          <a:off x="0" y="2237589"/>
          <a:ext cx="10515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https://www.w3schools.com/</a:t>
          </a:r>
        </a:p>
      </dsp:txBody>
      <dsp:txXfrm>
        <a:off x="50347" y="2287936"/>
        <a:ext cx="10414906" cy="930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1DDD-F33A-B7B5-7FD6-625F260C1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364DF-ECAA-CB5E-1608-637BBD881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95F59-9C9F-7A0C-194A-6599BBCA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EADF-9BE7-1F48-9A8F-30BD386AD928}" type="datetimeFigureOut">
              <a:rPr lang="en-TR" smtClean="0"/>
              <a:t>5.10.2023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4F536-6C2D-B1A3-B526-19A04A6D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F06C-91C5-79CF-DF14-E9BFA57A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23C0-61DF-DF41-9ED1-44409DD0140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2208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1378-1B10-0246-34AA-91B15371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BCC32-9D96-0923-3081-EC5264AA7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BA5B8-7FB4-3544-1069-A178ABB8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EADF-9BE7-1F48-9A8F-30BD386AD928}" type="datetimeFigureOut">
              <a:rPr lang="en-TR" smtClean="0"/>
              <a:t>5.10.2023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C2229-ACD2-AF73-E0DE-8AAB7024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FEAD-24A1-83C2-F2E0-022A3136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23C0-61DF-DF41-9ED1-44409DD0140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33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5E59A-5EA1-2F8A-07BA-1B26D331C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E5D42-C1F0-8949-F76C-E8A17DD89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BA7A2-50F4-2E2D-3EF1-89C33C0C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EADF-9BE7-1F48-9A8F-30BD386AD928}" type="datetimeFigureOut">
              <a:rPr lang="en-TR" smtClean="0"/>
              <a:t>5.10.2023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32EE4-78A0-BEED-8D04-66A77002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C2D1D-6031-440F-4C29-8BA656C1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23C0-61DF-DF41-9ED1-44409DD0140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8484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D609-A0A0-C563-0B43-F03FB13F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CCE87-2B11-EE66-4D5B-3A6791565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648C0-9486-89C0-8594-ADFD0EF4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EADF-9BE7-1F48-9A8F-30BD386AD928}" type="datetimeFigureOut">
              <a:rPr lang="en-TR" smtClean="0"/>
              <a:t>5.10.2023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B15FB-A8FF-B5BC-F2AC-39AC49A8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32A6-F55F-2B08-226F-2801AE82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23C0-61DF-DF41-9ED1-44409DD0140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5812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B08A-1335-49C6-4A30-715FA91E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4852-A0AA-C79F-8C32-9A0604F9A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8C65-9C01-711F-5151-FECEF660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EADF-9BE7-1F48-9A8F-30BD386AD928}" type="datetimeFigureOut">
              <a:rPr lang="en-TR" smtClean="0"/>
              <a:t>5.10.2023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4CF40-4A22-3F93-87DD-B63C6EE4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892B4-8B39-AFA7-B5F9-8797410F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23C0-61DF-DF41-9ED1-44409DD0140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7944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B8BD-F3E4-30B4-2AC1-8E7B60FF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ABE4-4F13-E26C-9D5C-5211F3E69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49253-D3FD-7B34-4208-A30C46D8B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30CC9-98DA-5ADF-484D-063963E0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EADF-9BE7-1F48-9A8F-30BD386AD928}" type="datetimeFigureOut">
              <a:rPr lang="en-TR" smtClean="0"/>
              <a:t>5.10.2023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CE314-5717-94A1-BAC1-9459707F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6F635-B806-C85D-FCAB-A76CC7B5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23C0-61DF-DF41-9ED1-44409DD0140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6426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A0DC-A428-D756-7257-094B4EDC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DD3C5-AEE6-49CD-D2EF-CD7F7965C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1C5B2-4E25-5BE1-E43F-AB3D9F1A2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B3EA2-B535-A088-C342-165990C0A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E1B16-F16A-1DB6-C58D-035B185A6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ECE80-B36D-CDED-3268-1B2A1F99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EADF-9BE7-1F48-9A8F-30BD386AD928}" type="datetimeFigureOut">
              <a:rPr lang="en-TR" smtClean="0"/>
              <a:t>5.10.2023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7EFF2-EB85-3EB3-11D9-82818D81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1A71C-493F-90A1-56F0-376D29E9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23C0-61DF-DF41-9ED1-44409DD0140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9195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42CF-632A-746E-FAB8-8309F0FD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CFAF1-FCC8-6B52-8B33-482F358D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EADF-9BE7-1F48-9A8F-30BD386AD928}" type="datetimeFigureOut">
              <a:rPr lang="en-TR" smtClean="0"/>
              <a:t>5.10.2023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08B69-35ED-0CC7-4C18-02152E3D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93C9E-3204-6011-9FFD-D2C34DED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23C0-61DF-DF41-9ED1-44409DD0140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0970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B289B-DC9A-0F2F-72D3-80957393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EADF-9BE7-1F48-9A8F-30BD386AD928}" type="datetimeFigureOut">
              <a:rPr lang="en-TR" smtClean="0"/>
              <a:t>5.10.2023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10D6D-53BE-56DC-5E12-655F6E3D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87994-3EBB-1C82-14C2-6100D5D5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23C0-61DF-DF41-9ED1-44409DD0140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8565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D19D-607C-D7B6-1DA6-777839A6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DB1E-D476-8607-6506-9CE63EB6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19E50-C997-2132-4F49-43C539288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F34C7-E0FB-B4D7-9B2B-DA6E5F9E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EADF-9BE7-1F48-9A8F-30BD386AD928}" type="datetimeFigureOut">
              <a:rPr lang="en-TR" smtClean="0"/>
              <a:t>5.10.2023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B386D-9915-EC6A-2CBB-516EFBBE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52981-EA30-EFF5-5021-A3C94F3C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23C0-61DF-DF41-9ED1-44409DD0140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2139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EABD-6F2E-78FF-3B21-B252ACD7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8FD81-7C0F-1499-2CCB-844F34B2E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B4E3B-9F09-335C-9C4D-350337F05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4EB7F-88C1-F85A-9C18-709261A9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EADF-9BE7-1F48-9A8F-30BD386AD928}" type="datetimeFigureOut">
              <a:rPr lang="en-TR" smtClean="0"/>
              <a:t>5.10.2023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9676C-6CBE-77E8-1C3C-95ED0D17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202F4-6243-EF4F-0051-33606318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23C0-61DF-DF41-9ED1-44409DD0140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077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AD2F4-53EC-89E1-EA20-2059922D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F4760-065E-2FBD-2C16-A78A9A820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23E55-61E2-D9A4-3909-B84F5CBB9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2EADF-9BE7-1F48-9A8F-30BD386AD928}" type="datetimeFigureOut">
              <a:rPr lang="en-TR" smtClean="0"/>
              <a:t>5.10.2023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FDD0C-6D66-AAB8-3EC3-92744E44A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FE16-CBDC-83B7-F6F2-5A1751427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23C0-61DF-DF41-9ED1-44409DD0140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0584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1FCBD-C4E7-7920-0686-A8685818C3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50" b="118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94742-5CDB-7646-FFB0-6823F8208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TR" sz="6600">
                <a:solidFill>
                  <a:schemeClr val="bg1"/>
                </a:solidFill>
              </a:rPr>
              <a:t>WEB PROGRAMCILIĞI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62AA7-2F8B-B262-6FDE-8B0315A0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TR">
                <a:solidFill>
                  <a:schemeClr val="bg1"/>
                </a:solidFill>
              </a:rPr>
              <a:t>DR. ESRA KIDIMAN DEMİRHAN</a:t>
            </a:r>
          </a:p>
        </p:txBody>
      </p:sp>
    </p:spTree>
    <p:extLst>
      <p:ext uri="{BB962C8B-B14F-4D97-AF65-F5344CB8AC3E}">
        <p14:creationId xmlns:p14="http://schemas.microsoft.com/office/powerpoint/2010/main" val="246402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6C8E3-9E73-C2CF-DB45-8DBF1564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TR" sz="5400"/>
              <a:t>VİZE Görüşleri</a:t>
            </a:r>
          </a:p>
        </p:txBody>
      </p:sp>
      <p:pic>
        <p:nvPicPr>
          <p:cNvPr id="5" name="Picture 4" descr="Çoktan seçmeli sınav kağıdı ve kurşun kalem">
            <a:extLst>
              <a:ext uri="{FF2B5EF4-FFF2-40B4-BE49-F238E27FC236}">
                <a16:creationId xmlns:a16="http://schemas.microsoft.com/office/drawing/2014/main" id="{75C282F8-1721-8190-09FE-0747DEFD25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5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77FA6-F54F-8BBB-2FB3-EB4FB8F3B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TR" sz="2200"/>
              <a:t>HTML projesi</a:t>
            </a:r>
          </a:p>
          <a:p>
            <a:r>
              <a:rPr lang="en-TR" sz="2200"/>
              <a:t>Sınav</a:t>
            </a:r>
          </a:p>
          <a:p>
            <a:endParaRPr lang="en-TR" sz="2200"/>
          </a:p>
        </p:txBody>
      </p:sp>
    </p:spTree>
    <p:extLst>
      <p:ext uri="{BB962C8B-B14F-4D97-AF65-F5344CB8AC3E}">
        <p14:creationId xmlns:p14="http://schemas.microsoft.com/office/powerpoint/2010/main" val="248099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9F681-8C84-BA5A-3401-036C19C4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0DA6-5B51-3160-1A5C-FDD5FB5B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https://forms.gle/QgovZ3qq9CNWRCUAA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15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02806-213E-78FB-6E14-29EA0AE9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Teşekkürler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Winking Face with No Fill">
            <a:extLst>
              <a:ext uri="{FF2B5EF4-FFF2-40B4-BE49-F238E27FC236}">
                <a16:creationId xmlns:a16="http://schemas.microsoft.com/office/drawing/2014/main" id="{05297ED2-3D5C-85A7-2C09-F1F98A157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707" y="3067050"/>
            <a:ext cx="3019537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8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27744B-47AB-4459-8C2F-1D5EE63A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271AEC-760B-B9AE-4647-3160FA6AE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79" b="-1"/>
          <a:stretch/>
        </p:blipFill>
        <p:spPr>
          <a:xfrm>
            <a:off x="1" y="10"/>
            <a:ext cx="6865165" cy="6857990"/>
          </a:xfrm>
          <a:custGeom>
            <a:avLst/>
            <a:gdLst/>
            <a:ahLst/>
            <a:cxnLst/>
            <a:rect l="l" t="t" r="r" b="b"/>
            <a:pathLst>
              <a:path w="6865165" h="6858000">
                <a:moveTo>
                  <a:pt x="0" y="0"/>
                </a:moveTo>
                <a:lnTo>
                  <a:pt x="6865165" y="0"/>
                </a:lnTo>
                <a:lnTo>
                  <a:pt x="6859621" y="22952"/>
                </a:lnTo>
                <a:cubicBezTo>
                  <a:pt x="6623056" y="1069835"/>
                  <a:pt x="6492240" y="2220824"/>
                  <a:pt x="6492240" y="3429001"/>
                </a:cubicBezTo>
                <a:cubicBezTo>
                  <a:pt x="6492240" y="4637179"/>
                  <a:pt x="6623056" y="5788167"/>
                  <a:pt x="6859621" y="6835050"/>
                </a:cubicBezTo>
                <a:lnTo>
                  <a:pt x="68651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D266DCC-5218-4AE0-B964-6FC2EA3BD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240" y="0"/>
            <a:ext cx="5699760" cy="6858000"/>
          </a:xfrm>
          <a:custGeom>
            <a:avLst/>
            <a:gdLst>
              <a:gd name="connsiteX0" fmla="*/ 365648 w 5588548"/>
              <a:gd name="connsiteY0" fmla="*/ 0 h 6858000"/>
              <a:gd name="connsiteX1" fmla="*/ 5588548 w 5588548"/>
              <a:gd name="connsiteY1" fmla="*/ 0 h 6858000"/>
              <a:gd name="connsiteX2" fmla="*/ 5588548 w 5588548"/>
              <a:gd name="connsiteY2" fmla="*/ 6858000 h 6858000"/>
              <a:gd name="connsiteX3" fmla="*/ 365648 w 5588548"/>
              <a:gd name="connsiteY3" fmla="*/ 6858000 h 6858000"/>
              <a:gd name="connsiteX4" fmla="*/ 360213 w 5588548"/>
              <a:gd name="connsiteY4" fmla="*/ 6835050 h 6858000"/>
              <a:gd name="connsiteX5" fmla="*/ 0 w 5588548"/>
              <a:gd name="connsiteY5" fmla="*/ 3429001 h 6858000"/>
              <a:gd name="connsiteX6" fmla="*/ 360213 w 5588548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8548" h="6858000">
                <a:moveTo>
                  <a:pt x="365648" y="0"/>
                </a:moveTo>
                <a:lnTo>
                  <a:pt x="5588548" y="0"/>
                </a:lnTo>
                <a:lnTo>
                  <a:pt x="55885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73DE4F1-1583-4AE3-9696-9659D27C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384" y="0"/>
            <a:ext cx="5690616" cy="6858000"/>
          </a:xfrm>
          <a:custGeom>
            <a:avLst/>
            <a:gdLst>
              <a:gd name="connsiteX0" fmla="*/ 372925 w 5690616"/>
              <a:gd name="connsiteY0" fmla="*/ 0 h 6858000"/>
              <a:gd name="connsiteX1" fmla="*/ 5690616 w 5690616"/>
              <a:gd name="connsiteY1" fmla="*/ 0 h 6858000"/>
              <a:gd name="connsiteX2" fmla="*/ 5690616 w 5690616"/>
              <a:gd name="connsiteY2" fmla="*/ 6858000 h 6858000"/>
              <a:gd name="connsiteX3" fmla="*/ 372925 w 5690616"/>
              <a:gd name="connsiteY3" fmla="*/ 6858000 h 6858000"/>
              <a:gd name="connsiteX4" fmla="*/ 367381 w 5690616"/>
              <a:gd name="connsiteY4" fmla="*/ 6835050 h 6858000"/>
              <a:gd name="connsiteX5" fmla="*/ 0 w 5690616"/>
              <a:gd name="connsiteY5" fmla="*/ 3429001 h 6858000"/>
              <a:gd name="connsiteX6" fmla="*/ 367381 w 5690616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0616" h="6858000">
                <a:moveTo>
                  <a:pt x="372925" y="0"/>
                </a:moveTo>
                <a:lnTo>
                  <a:pt x="5690616" y="0"/>
                </a:lnTo>
                <a:lnTo>
                  <a:pt x="5690616" y="6858000"/>
                </a:lnTo>
                <a:lnTo>
                  <a:pt x="372925" y="6858000"/>
                </a:lnTo>
                <a:lnTo>
                  <a:pt x="367381" y="6835050"/>
                </a:lnTo>
                <a:cubicBezTo>
                  <a:pt x="130816" y="5788167"/>
                  <a:pt x="0" y="4637179"/>
                  <a:pt x="0" y="3429001"/>
                </a:cubicBezTo>
                <a:cubicBezTo>
                  <a:pt x="0" y="2220824"/>
                  <a:pt x="130816" y="1069835"/>
                  <a:pt x="367381" y="22952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4F64C-B8BA-ECC4-24B7-76D6B7F5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914400"/>
            <a:ext cx="4485861" cy="1106556"/>
          </a:xfrm>
        </p:spPr>
        <p:txBody>
          <a:bodyPr anchor="b">
            <a:normAutofit/>
          </a:bodyPr>
          <a:lstStyle/>
          <a:p>
            <a:r>
              <a:rPr lang="en-TR" sz="3200"/>
              <a:t>DERSİN AMAÇLARI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2239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3C8959-A2A1-469E-8619-82F077E3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4495" y="218239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25172-1BAA-5DC3-C87D-B7405EBB9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440100"/>
            <a:ext cx="4485861" cy="383480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 err="1">
                <a:effectLst/>
                <a:latin typeface="Open Sans" panose="020B0606030504020204" pitchFamily="34" charset="0"/>
              </a:rPr>
              <a:t>HyperText</a:t>
            </a:r>
            <a:r>
              <a:rPr lang="en-US" sz="1800" b="0" i="0" dirty="0">
                <a:effectLst/>
                <a:latin typeface="Open Sans" panose="020B0606030504020204" pitchFamily="34" charset="0"/>
              </a:rPr>
              <a:t> Markup Language (HTML) 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Open Sans" panose="020B0606030504020204" pitchFamily="34" charset="0"/>
              </a:rPr>
              <a:t>Cascading Style Sheets (CSS)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JavaScript (JS)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Open Sans" panose="020B0606030504020204" pitchFamily="34" charset="0"/>
              </a:rPr>
              <a:t>PHP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Open Sans" panose="020B0606030504020204" pitchFamily="34" charset="0"/>
              </a:rPr>
              <a:t>Structured Query Language (SQL)</a:t>
            </a:r>
            <a:endParaRPr lang="en-TR" sz="1800" dirty="0"/>
          </a:p>
        </p:txBody>
      </p:sp>
      <p:pic>
        <p:nvPicPr>
          <p:cNvPr id="4" name="Picture 2" descr="Premium Vector | Program coding computer editor develop web page">
            <a:extLst>
              <a:ext uri="{FF2B5EF4-FFF2-40B4-BE49-F238E27FC236}">
                <a16:creationId xmlns:a16="http://schemas.microsoft.com/office/drawing/2014/main" id="{D3E07D9F-FC77-9640-B64D-EEA850CE7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014" y="-10"/>
            <a:ext cx="69181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41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A76D0-922E-B839-3BB4-09341930B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TR" sz="4000"/>
              <a:t>HAFTALARA GÖRE İÇERİKLER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818A65-F620-1DA1-7ADF-01F073338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766407"/>
              </p:ext>
            </p:extLst>
          </p:nvPr>
        </p:nvGraphicFramePr>
        <p:xfrm>
          <a:off x="4549514" y="689575"/>
          <a:ext cx="6807335" cy="5405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65">
                  <a:extLst>
                    <a:ext uri="{9D8B030D-6E8A-4147-A177-3AD203B41FA5}">
                      <a16:colId xmlns:a16="http://schemas.microsoft.com/office/drawing/2014/main" val="621771158"/>
                    </a:ext>
                  </a:extLst>
                </a:gridCol>
                <a:gridCol w="2309637">
                  <a:extLst>
                    <a:ext uri="{9D8B030D-6E8A-4147-A177-3AD203B41FA5}">
                      <a16:colId xmlns:a16="http://schemas.microsoft.com/office/drawing/2014/main" val="1211340611"/>
                    </a:ext>
                  </a:extLst>
                </a:gridCol>
                <a:gridCol w="1328183">
                  <a:extLst>
                    <a:ext uri="{9D8B030D-6E8A-4147-A177-3AD203B41FA5}">
                      <a16:colId xmlns:a16="http://schemas.microsoft.com/office/drawing/2014/main" val="316116184"/>
                    </a:ext>
                  </a:extLst>
                </a:gridCol>
                <a:gridCol w="2377450">
                  <a:extLst>
                    <a:ext uri="{9D8B030D-6E8A-4147-A177-3AD203B41FA5}">
                      <a16:colId xmlns:a16="http://schemas.microsoft.com/office/drawing/2014/main" val="1594657128"/>
                    </a:ext>
                  </a:extLst>
                </a:gridCol>
              </a:tblGrid>
              <a:tr h="675713">
                <a:tc gridSpan="4">
                  <a:txBody>
                    <a:bodyPr/>
                    <a:lstStyle/>
                    <a:p>
                      <a:pPr algn="ctr"/>
                      <a:r>
                        <a:rPr lang="en-TR" sz="3000"/>
                        <a:t>İÇERİKLER</a:t>
                      </a:r>
                    </a:p>
                  </a:txBody>
                  <a:tcPr marL="153571" marR="153571" marT="76785" marB="76785"/>
                </a:tc>
                <a:tc hMerge="1"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054163"/>
                  </a:ext>
                </a:extLst>
              </a:tr>
              <a:tr h="675713">
                <a:tc>
                  <a:txBody>
                    <a:bodyPr/>
                    <a:lstStyle/>
                    <a:p>
                      <a:r>
                        <a:rPr lang="en-TR" sz="3000"/>
                        <a:t>1</a:t>
                      </a:r>
                    </a:p>
                  </a:txBody>
                  <a:tcPr marL="153571" marR="153571" marT="76785" marB="76785"/>
                </a:tc>
                <a:tc>
                  <a:txBody>
                    <a:bodyPr/>
                    <a:lstStyle/>
                    <a:p>
                      <a:r>
                        <a:rPr lang="en-TR" sz="3000"/>
                        <a:t>GİRİŞ</a:t>
                      </a:r>
                    </a:p>
                  </a:txBody>
                  <a:tcPr marL="153571" marR="153571" marT="76785" marB="76785"/>
                </a:tc>
                <a:tc>
                  <a:txBody>
                    <a:bodyPr/>
                    <a:lstStyle/>
                    <a:p>
                      <a:r>
                        <a:rPr lang="en-TR" sz="3000"/>
                        <a:t>8</a:t>
                      </a:r>
                    </a:p>
                  </a:txBody>
                  <a:tcPr marL="153571" marR="153571" marT="76785" marB="76785"/>
                </a:tc>
                <a:tc>
                  <a:txBody>
                    <a:bodyPr/>
                    <a:lstStyle/>
                    <a:p>
                      <a:r>
                        <a:rPr lang="en-TR" sz="3000"/>
                        <a:t>SQL</a:t>
                      </a:r>
                    </a:p>
                  </a:txBody>
                  <a:tcPr marL="153571" marR="153571" marT="76785" marB="76785"/>
                </a:tc>
                <a:extLst>
                  <a:ext uri="{0D108BD9-81ED-4DB2-BD59-A6C34878D82A}">
                    <a16:rowId xmlns:a16="http://schemas.microsoft.com/office/drawing/2014/main" val="3870612639"/>
                  </a:ext>
                </a:extLst>
              </a:tr>
              <a:tr h="675713">
                <a:tc>
                  <a:txBody>
                    <a:bodyPr/>
                    <a:lstStyle/>
                    <a:p>
                      <a:r>
                        <a:rPr lang="en-TR" sz="3000"/>
                        <a:t>2</a:t>
                      </a:r>
                    </a:p>
                  </a:txBody>
                  <a:tcPr marL="153571" marR="153571" marT="76785" marB="76785"/>
                </a:tc>
                <a:tc>
                  <a:txBody>
                    <a:bodyPr/>
                    <a:lstStyle/>
                    <a:p>
                      <a:r>
                        <a:rPr lang="en-TR" sz="3000"/>
                        <a:t>HTML</a:t>
                      </a:r>
                    </a:p>
                  </a:txBody>
                  <a:tcPr marL="153571" marR="153571" marT="76785" marB="76785"/>
                </a:tc>
                <a:tc>
                  <a:txBody>
                    <a:bodyPr/>
                    <a:lstStyle/>
                    <a:p>
                      <a:r>
                        <a:rPr lang="en-TR" sz="3000"/>
                        <a:t>9</a:t>
                      </a:r>
                    </a:p>
                  </a:txBody>
                  <a:tcPr marL="153571" marR="153571" marT="76785" marB="76785"/>
                </a:tc>
                <a:tc>
                  <a:txBody>
                    <a:bodyPr/>
                    <a:lstStyle/>
                    <a:p>
                      <a:r>
                        <a:rPr lang="en-TR" sz="3000"/>
                        <a:t>SQL</a:t>
                      </a:r>
                    </a:p>
                  </a:txBody>
                  <a:tcPr marL="153571" marR="153571" marT="76785" marB="76785"/>
                </a:tc>
                <a:extLst>
                  <a:ext uri="{0D108BD9-81ED-4DB2-BD59-A6C34878D82A}">
                    <a16:rowId xmlns:a16="http://schemas.microsoft.com/office/drawing/2014/main" val="1560970363"/>
                  </a:ext>
                </a:extLst>
              </a:tr>
              <a:tr h="675713">
                <a:tc>
                  <a:txBody>
                    <a:bodyPr/>
                    <a:lstStyle/>
                    <a:p>
                      <a:r>
                        <a:rPr lang="en-TR" sz="3000"/>
                        <a:t>3</a:t>
                      </a:r>
                    </a:p>
                  </a:txBody>
                  <a:tcPr marL="153571" marR="153571" marT="76785" marB="76785"/>
                </a:tc>
                <a:tc>
                  <a:txBody>
                    <a:bodyPr/>
                    <a:lstStyle/>
                    <a:p>
                      <a:r>
                        <a:rPr lang="en-TR" sz="3000"/>
                        <a:t>HTML</a:t>
                      </a:r>
                    </a:p>
                  </a:txBody>
                  <a:tcPr marL="153571" marR="153571" marT="76785" marB="76785"/>
                </a:tc>
                <a:tc>
                  <a:txBody>
                    <a:bodyPr/>
                    <a:lstStyle/>
                    <a:p>
                      <a:r>
                        <a:rPr lang="en-TR" sz="3000"/>
                        <a:t>10</a:t>
                      </a:r>
                    </a:p>
                  </a:txBody>
                  <a:tcPr marL="153571" marR="153571" marT="76785" marB="76785"/>
                </a:tc>
                <a:tc>
                  <a:txBody>
                    <a:bodyPr/>
                    <a:lstStyle/>
                    <a:p>
                      <a:r>
                        <a:rPr lang="en-TR" sz="3000"/>
                        <a:t>PHP</a:t>
                      </a:r>
                    </a:p>
                  </a:txBody>
                  <a:tcPr marL="153571" marR="153571" marT="76785" marB="76785"/>
                </a:tc>
                <a:extLst>
                  <a:ext uri="{0D108BD9-81ED-4DB2-BD59-A6C34878D82A}">
                    <a16:rowId xmlns:a16="http://schemas.microsoft.com/office/drawing/2014/main" val="1931253280"/>
                  </a:ext>
                </a:extLst>
              </a:tr>
              <a:tr h="675713">
                <a:tc>
                  <a:txBody>
                    <a:bodyPr/>
                    <a:lstStyle/>
                    <a:p>
                      <a:r>
                        <a:rPr lang="en-TR" sz="3000"/>
                        <a:t>4</a:t>
                      </a:r>
                    </a:p>
                  </a:txBody>
                  <a:tcPr marL="153571" marR="153571" marT="76785" marB="76785"/>
                </a:tc>
                <a:tc>
                  <a:txBody>
                    <a:bodyPr/>
                    <a:lstStyle/>
                    <a:p>
                      <a:r>
                        <a:rPr lang="en-TR" sz="3000"/>
                        <a:t>HTML</a:t>
                      </a:r>
                    </a:p>
                  </a:txBody>
                  <a:tcPr marL="153571" marR="153571" marT="76785" marB="76785"/>
                </a:tc>
                <a:tc>
                  <a:txBody>
                    <a:bodyPr/>
                    <a:lstStyle/>
                    <a:p>
                      <a:r>
                        <a:rPr lang="en-TR" sz="3000"/>
                        <a:t>11</a:t>
                      </a:r>
                    </a:p>
                  </a:txBody>
                  <a:tcPr marL="153571" marR="153571" marT="76785" marB="76785"/>
                </a:tc>
                <a:tc>
                  <a:txBody>
                    <a:bodyPr/>
                    <a:lstStyle/>
                    <a:p>
                      <a:r>
                        <a:rPr lang="en-TR" sz="3000"/>
                        <a:t>PHP</a:t>
                      </a:r>
                    </a:p>
                  </a:txBody>
                  <a:tcPr marL="153571" marR="153571" marT="76785" marB="76785"/>
                </a:tc>
                <a:extLst>
                  <a:ext uri="{0D108BD9-81ED-4DB2-BD59-A6C34878D82A}">
                    <a16:rowId xmlns:a16="http://schemas.microsoft.com/office/drawing/2014/main" val="2149923926"/>
                  </a:ext>
                </a:extLst>
              </a:tr>
              <a:tr h="675713">
                <a:tc>
                  <a:txBody>
                    <a:bodyPr/>
                    <a:lstStyle/>
                    <a:p>
                      <a:r>
                        <a:rPr lang="en-TR" sz="3000"/>
                        <a:t>5</a:t>
                      </a:r>
                    </a:p>
                  </a:txBody>
                  <a:tcPr marL="153571" marR="153571" marT="76785" marB="76785"/>
                </a:tc>
                <a:tc>
                  <a:txBody>
                    <a:bodyPr/>
                    <a:lstStyle/>
                    <a:p>
                      <a:r>
                        <a:rPr lang="en-TR" sz="3000"/>
                        <a:t>CSS</a:t>
                      </a:r>
                    </a:p>
                  </a:txBody>
                  <a:tcPr marL="153571" marR="153571" marT="76785" marB="76785"/>
                </a:tc>
                <a:tc>
                  <a:txBody>
                    <a:bodyPr/>
                    <a:lstStyle/>
                    <a:p>
                      <a:r>
                        <a:rPr lang="en-TR" sz="3000"/>
                        <a:t>12</a:t>
                      </a:r>
                    </a:p>
                  </a:txBody>
                  <a:tcPr marL="153571" marR="153571" marT="76785" marB="76785"/>
                </a:tc>
                <a:tc>
                  <a:txBody>
                    <a:bodyPr/>
                    <a:lstStyle/>
                    <a:p>
                      <a:r>
                        <a:rPr lang="en-TR" sz="3000"/>
                        <a:t>PROJE</a:t>
                      </a:r>
                    </a:p>
                  </a:txBody>
                  <a:tcPr marL="153571" marR="153571" marT="76785" marB="76785"/>
                </a:tc>
                <a:extLst>
                  <a:ext uri="{0D108BD9-81ED-4DB2-BD59-A6C34878D82A}">
                    <a16:rowId xmlns:a16="http://schemas.microsoft.com/office/drawing/2014/main" val="2923266510"/>
                  </a:ext>
                </a:extLst>
              </a:tr>
              <a:tr h="675713">
                <a:tc>
                  <a:txBody>
                    <a:bodyPr/>
                    <a:lstStyle/>
                    <a:p>
                      <a:r>
                        <a:rPr lang="en-TR" sz="3000"/>
                        <a:t>6</a:t>
                      </a:r>
                    </a:p>
                  </a:txBody>
                  <a:tcPr marL="153571" marR="153571" marT="76785" marB="76785"/>
                </a:tc>
                <a:tc>
                  <a:txBody>
                    <a:bodyPr/>
                    <a:lstStyle/>
                    <a:p>
                      <a:r>
                        <a:rPr lang="en-TR" sz="3000"/>
                        <a:t>CSS</a:t>
                      </a:r>
                    </a:p>
                  </a:txBody>
                  <a:tcPr marL="153571" marR="153571" marT="76785" marB="76785"/>
                </a:tc>
                <a:tc>
                  <a:txBody>
                    <a:bodyPr/>
                    <a:lstStyle/>
                    <a:p>
                      <a:r>
                        <a:rPr lang="en-TR" sz="3000"/>
                        <a:t>13</a:t>
                      </a:r>
                    </a:p>
                  </a:txBody>
                  <a:tcPr marL="153571" marR="153571" marT="76785" marB="76785"/>
                </a:tc>
                <a:tc>
                  <a:txBody>
                    <a:bodyPr/>
                    <a:lstStyle/>
                    <a:p>
                      <a:r>
                        <a:rPr lang="en-TR" sz="3000"/>
                        <a:t>PROJE</a:t>
                      </a:r>
                    </a:p>
                  </a:txBody>
                  <a:tcPr marL="153571" marR="153571" marT="76785" marB="76785"/>
                </a:tc>
                <a:extLst>
                  <a:ext uri="{0D108BD9-81ED-4DB2-BD59-A6C34878D82A}">
                    <a16:rowId xmlns:a16="http://schemas.microsoft.com/office/drawing/2014/main" val="465027205"/>
                  </a:ext>
                </a:extLst>
              </a:tr>
              <a:tr h="675713">
                <a:tc>
                  <a:txBody>
                    <a:bodyPr/>
                    <a:lstStyle/>
                    <a:p>
                      <a:r>
                        <a:rPr lang="en-TR" sz="3000"/>
                        <a:t>7</a:t>
                      </a:r>
                    </a:p>
                  </a:txBody>
                  <a:tcPr marL="153571" marR="153571" marT="76785" marB="76785"/>
                </a:tc>
                <a:tc>
                  <a:txBody>
                    <a:bodyPr/>
                    <a:lstStyle/>
                    <a:p>
                      <a:r>
                        <a:rPr lang="en-TR" sz="3000"/>
                        <a:t>VİZE</a:t>
                      </a:r>
                    </a:p>
                  </a:txBody>
                  <a:tcPr marL="153571" marR="153571" marT="76785" marB="76785"/>
                </a:tc>
                <a:tc>
                  <a:txBody>
                    <a:bodyPr/>
                    <a:lstStyle/>
                    <a:p>
                      <a:r>
                        <a:rPr lang="en-TR" sz="3000"/>
                        <a:t>14</a:t>
                      </a:r>
                    </a:p>
                  </a:txBody>
                  <a:tcPr marL="153571" marR="153571" marT="76785" marB="76785"/>
                </a:tc>
                <a:tc>
                  <a:txBody>
                    <a:bodyPr/>
                    <a:lstStyle/>
                    <a:p>
                      <a:r>
                        <a:rPr lang="en-TR" sz="3000"/>
                        <a:t>PROJE</a:t>
                      </a:r>
                    </a:p>
                  </a:txBody>
                  <a:tcPr marL="153571" marR="153571" marT="76785" marB="76785"/>
                </a:tc>
                <a:extLst>
                  <a:ext uri="{0D108BD9-81ED-4DB2-BD59-A6C34878D82A}">
                    <a16:rowId xmlns:a16="http://schemas.microsoft.com/office/drawing/2014/main" val="2248427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9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0E747-9F4B-E3DB-A4EB-5B4F4BA25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EDİTÖR</a:t>
            </a:r>
          </a:p>
        </p:txBody>
      </p:sp>
      <p:pic>
        <p:nvPicPr>
          <p:cNvPr id="3076" name="Picture 4" descr="What are Code Editors &amp; IDE?. Are you a beginner who wondering which… | by  Gen | Medium">
            <a:extLst>
              <a:ext uri="{FF2B5EF4-FFF2-40B4-BE49-F238E27FC236}">
                <a16:creationId xmlns:a16="http://schemas.microsoft.com/office/drawing/2014/main" id="{09225B10-834E-F3F3-8FB9-8E8C7497E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732661"/>
            <a:ext cx="6780700" cy="339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71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07D1A-6365-8B3F-240D-F4077FF4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TR" sz="5400"/>
              <a:t>EDİTÖRDEN NE BEKLERİZ?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31B7A9F4-8DCC-8092-D69C-3CE8B7580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09187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272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7BB3C-EF9A-54D9-06E4-AA07D016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TR" sz="5400"/>
              <a:t>Tavsiyem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552A19-781E-AEA6-B27B-C301169C4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84478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16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880D-7902-D441-3D52-7CE00708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Kaynaklar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B2E807-1ECF-AC29-510A-89FF29E10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086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47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Rectangle 41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Domain Registration And Hosting Services, With 24*7 Support">
            <a:extLst>
              <a:ext uri="{FF2B5EF4-FFF2-40B4-BE49-F238E27FC236}">
                <a16:creationId xmlns:a16="http://schemas.microsoft.com/office/drawing/2014/main" id="{F3816B10-5C29-313E-7083-DBD0199D0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395288"/>
            <a:ext cx="4330700" cy="4330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Does Web Hosting Work? A 4-Step Breakdown">
            <a:extLst>
              <a:ext uri="{FF2B5EF4-FFF2-40B4-BE49-F238E27FC236}">
                <a16:creationId xmlns:a16="http://schemas.microsoft.com/office/drawing/2014/main" id="{9DB57F33-159C-EFBE-3C74-D724246FFB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250" y="395288"/>
            <a:ext cx="6500813" cy="4330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EFE1F4-1CF7-E249-22E9-A63F3904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Doman &amp; Web Hosting</a:t>
            </a:r>
          </a:p>
        </p:txBody>
      </p:sp>
    </p:spTree>
    <p:extLst>
      <p:ext uri="{BB962C8B-B14F-4D97-AF65-F5344CB8AC3E}">
        <p14:creationId xmlns:p14="http://schemas.microsoft.com/office/powerpoint/2010/main" val="24282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95CB5-AF13-67B2-D22D-228FDB06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TR" sz="5400"/>
              <a:t>Free Web Host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7907-CF98-CA7D-A035-DB0DF9FAE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000webhost.com</a:t>
            </a:r>
            <a:endParaRPr lang="en-TR" sz="2200"/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FE47E4FE-8F66-3D3E-DCFA-C4A78AE30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137</Words>
  <Application>Microsoft Macintosh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Office Theme</vt:lpstr>
      <vt:lpstr>WEB PROGRAMCILIĞI</vt:lpstr>
      <vt:lpstr>DERSİN AMAÇLARI</vt:lpstr>
      <vt:lpstr>HAFTALARA GÖRE İÇERİKLER</vt:lpstr>
      <vt:lpstr>EDİTÖR</vt:lpstr>
      <vt:lpstr>EDİTÖRDEN NE BEKLERİZ?</vt:lpstr>
      <vt:lpstr>Tavsiyem</vt:lpstr>
      <vt:lpstr>Kaynaklar</vt:lpstr>
      <vt:lpstr>Doman &amp; Web Hosting</vt:lpstr>
      <vt:lpstr>Free Web Host</vt:lpstr>
      <vt:lpstr>VİZE Görüşleri</vt:lpstr>
      <vt:lpstr>FORM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PROGRAMCILIĞI</dc:title>
  <dc:creator>Esra KIDIMAN</dc:creator>
  <cp:lastModifiedBy>Esra KIDIMAN</cp:lastModifiedBy>
  <cp:revision>1</cp:revision>
  <dcterms:created xsi:type="dcterms:W3CDTF">2023-10-05T20:19:29Z</dcterms:created>
  <dcterms:modified xsi:type="dcterms:W3CDTF">2023-10-05T21:41:34Z</dcterms:modified>
</cp:coreProperties>
</file>